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99" r:id="rId2"/>
  </p:sldMasterIdLst>
  <p:notesMasterIdLst>
    <p:notesMasterId r:id="rId28"/>
  </p:notesMasterIdLst>
  <p:handoutMasterIdLst>
    <p:handoutMasterId r:id="rId29"/>
  </p:handoutMasterIdLst>
  <p:sldIdLst>
    <p:sldId id="373" r:id="rId3"/>
    <p:sldId id="375" r:id="rId4"/>
    <p:sldId id="376" r:id="rId5"/>
    <p:sldId id="446" r:id="rId6"/>
    <p:sldId id="497" r:id="rId7"/>
    <p:sldId id="505" r:id="rId8"/>
    <p:sldId id="423" r:id="rId9"/>
    <p:sldId id="457" r:id="rId10"/>
    <p:sldId id="451" r:id="rId11"/>
    <p:sldId id="426" r:id="rId12"/>
    <p:sldId id="444" r:id="rId13"/>
    <p:sldId id="434" r:id="rId14"/>
    <p:sldId id="425" r:id="rId15"/>
    <p:sldId id="448" r:id="rId16"/>
    <p:sldId id="393" r:id="rId17"/>
    <p:sldId id="392" r:id="rId18"/>
    <p:sldId id="506" r:id="rId19"/>
    <p:sldId id="507" r:id="rId20"/>
    <p:sldId id="476" r:id="rId21"/>
    <p:sldId id="427" r:id="rId22"/>
    <p:sldId id="418" r:id="rId23"/>
    <p:sldId id="435" r:id="rId24"/>
    <p:sldId id="419" r:id="rId25"/>
    <p:sldId id="421" r:id="rId26"/>
    <p:sldId id="422"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1C800D76-3C72-4CB3-9FC9-AADDB526D820}">
          <p14:sldIdLst>
            <p14:sldId id="373"/>
            <p14:sldId id="375"/>
            <p14:sldId id="376"/>
            <p14:sldId id="446"/>
            <p14:sldId id="497"/>
            <p14:sldId id="505"/>
            <p14:sldId id="423"/>
            <p14:sldId id="457"/>
            <p14:sldId id="451"/>
            <p14:sldId id="426"/>
            <p14:sldId id="444"/>
            <p14:sldId id="434"/>
            <p14:sldId id="425"/>
            <p14:sldId id="448"/>
            <p14:sldId id="393"/>
            <p14:sldId id="392"/>
            <p14:sldId id="506"/>
            <p14:sldId id="507"/>
            <p14:sldId id="476"/>
            <p14:sldId id="427"/>
            <p14:sldId id="418"/>
            <p14:sldId id="435"/>
            <p14:sldId id="419"/>
            <p14:sldId id="421"/>
            <p14:sldId id="422"/>
          </p14:sldIdLst>
        </p14:section>
        <p14:section name="Instructions" id="{5EC75C8C-8851-4EC1-83E3-ADCB0283ABBC}">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aela Kelly" initials="MK" lastIdx="3" clrIdx="0">
    <p:extLst>
      <p:ext uri="{19B8F6BF-5375-455C-9EA6-DF929625EA0E}">
        <p15:presenceInfo xmlns:p15="http://schemas.microsoft.com/office/powerpoint/2012/main" userId="S::uqmkell8@uq.edu.au::28f5fbda-2183-4fd7-93c4-6c15da61c3b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CBCB"/>
    <a:srgbClr val="E7D8F4"/>
    <a:srgbClr val="D09A00"/>
    <a:srgbClr val="51247A"/>
    <a:srgbClr val="962A8B"/>
    <a:srgbClr val="E2A700"/>
    <a:srgbClr val="E62645"/>
    <a:srgbClr val="FBB800"/>
    <a:srgbClr val="EB602B"/>
    <a:srgbClr val="2EA8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140" autoAdjust="0"/>
  </p:normalViewPr>
  <p:slideViewPr>
    <p:cSldViewPr showGuides="1">
      <p:cViewPr varScale="1">
        <p:scale>
          <a:sx n="94" d="100"/>
          <a:sy n="94" d="100"/>
        </p:scale>
        <p:origin x="1176" y="84"/>
      </p:cViewPr>
      <p:guideLst/>
    </p:cSldViewPr>
  </p:slideViewPr>
  <p:notesTextViewPr>
    <p:cViewPr>
      <p:scale>
        <a:sx n="1" d="1"/>
        <a:sy n="1" d="1"/>
      </p:scale>
      <p:origin x="0" y="0"/>
    </p:cViewPr>
  </p:notesTextViewPr>
  <p:notesViewPr>
    <p:cSldViewPr showGuides="1">
      <p:cViewPr varScale="1">
        <p:scale>
          <a:sx n="84" d="100"/>
          <a:sy n="84" d="100"/>
        </p:scale>
        <p:origin x="3024"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CF884A-6E92-4B97-9832-892AAB1922B6}"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AU"/>
        </a:p>
      </dgm:t>
    </dgm:pt>
    <dgm:pt modelId="{663E9E31-766F-40F3-BFDB-2E3EB7567856}">
      <dgm:prSet phldrT="[Text]" phldr="0" custT="1"/>
      <dgm:spPr>
        <a:solidFill>
          <a:srgbClr val="0070C0"/>
        </a:solidFill>
      </dgm:spPr>
      <dgm:t>
        <a:bodyPr/>
        <a:lstStyle/>
        <a:p>
          <a:r>
            <a:rPr lang="en-AU" sz="2000" b="1" dirty="0">
              <a:latin typeface="Aptos" panose="020B0004020202020204" pitchFamily="34" charset="0"/>
            </a:rPr>
            <a:t>The acutely unwell patient </a:t>
          </a:r>
        </a:p>
        <a:p>
          <a:r>
            <a:rPr lang="en-AU" sz="1600" dirty="0">
              <a:latin typeface="Aptos" panose="020B0004020202020204" pitchFamily="34" charset="0"/>
            </a:rPr>
            <a:t>Critical Care</a:t>
          </a:r>
        </a:p>
      </dgm:t>
    </dgm:pt>
    <dgm:pt modelId="{D76677B1-E661-44EB-A691-F46ED60330E5}" type="parTrans" cxnId="{760A33D1-423A-4E51-AA95-8F96F86A9CF4}">
      <dgm:prSet/>
      <dgm:spPr/>
      <dgm:t>
        <a:bodyPr/>
        <a:lstStyle/>
        <a:p>
          <a:endParaRPr lang="en-AU"/>
        </a:p>
      </dgm:t>
    </dgm:pt>
    <dgm:pt modelId="{8FE30F64-B302-42ED-A0A6-817459C9EEF2}" type="sibTrans" cxnId="{760A33D1-423A-4E51-AA95-8F96F86A9CF4}">
      <dgm:prSet/>
      <dgm:spPr/>
      <dgm:t>
        <a:bodyPr/>
        <a:lstStyle/>
        <a:p>
          <a:endParaRPr lang="en-AU"/>
        </a:p>
      </dgm:t>
    </dgm:pt>
    <dgm:pt modelId="{8EA4A33B-3191-4EEB-BAA8-D925D591D1C1}">
      <dgm:prSet phldrT="[Text]" phldr="0" custT="1"/>
      <dgm:spPr>
        <a:solidFill>
          <a:srgbClr val="002060"/>
        </a:solidFill>
      </dgm:spPr>
      <dgm:t>
        <a:bodyPr/>
        <a:lstStyle/>
        <a:p>
          <a:r>
            <a:rPr lang="en-AU" sz="2000" b="1" dirty="0">
              <a:latin typeface="Aptos" panose="020B0004020202020204" pitchFamily="34" charset="0"/>
            </a:rPr>
            <a:t>Safe prescribing</a:t>
          </a:r>
        </a:p>
        <a:p>
          <a:endParaRPr lang="en-AU" sz="1600" dirty="0">
            <a:latin typeface="Aptos" panose="020B0004020202020204" pitchFamily="34" charset="0"/>
          </a:endParaRPr>
        </a:p>
        <a:p>
          <a:r>
            <a:rPr lang="en-AU" sz="1600" dirty="0">
              <a:latin typeface="Aptos" panose="020B0004020202020204" pitchFamily="34" charset="0"/>
            </a:rPr>
            <a:t>Medicine</a:t>
          </a:r>
        </a:p>
      </dgm:t>
    </dgm:pt>
    <dgm:pt modelId="{FE1847D3-8B6E-4BD7-958D-8047C6F23DA8}" type="parTrans" cxnId="{8639CC68-9E62-4F97-8DAF-5721E2871597}">
      <dgm:prSet/>
      <dgm:spPr/>
      <dgm:t>
        <a:bodyPr/>
        <a:lstStyle/>
        <a:p>
          <a:endParaRPr lang="en-AU"/>
        </a:p>
      </dgm:t>
    </dgm:pt>
    <dgm:pt modelId="{6E4E185A-5B12-4CBD-A624-7D75CC2781D6}" type="sibTrans" cxnId="{8639CC68-9E62-4F97-8DAF-5721E2871597}">
      <dgm:prSet/>
      <dgm:spPr/>
      <dgm:t>
        <a:bodyPr/>
        <a:lstStyle/>
        <a:p>
          <a:endParaRPr lang="en-AU"/>
        </a:p>
      </dgm:t>
    </dgm:pt>
    <dgm:pt modelId="{467F8DF6-85AB-4020-9FFB-7D2D8791C4CC}">
      <dgm:prSet phldrT="[Text]" phldr="0" custT="1"/>
      <dgm:spPr>
        <a:solidFill>
          <a:srgbClr val="002060"/>
        </a:solidFill>
      </dgm:spPr>
      <dgm:t>
        <a:bodyPr/>
        <a:lstStyle/>
        <a:p>
          <a:r>
            <a:rPr lang="en-AU" sz="2000" b="1" dirty="0">
              <a:latin typeface="Aptos" panose="020B0004020202020204" pitchFamily="34" charset="0"/>
            </a:rPr>
            <a:t>Ward call</a:t>
          </a:r>
        </a:p>
        <a:p>
          <a:r>
            <a:rPr lang="en-AU" sz="1600" dirty="0">
              <a:latin typeface="Aptos" panose="020B0004020202020204" pitchFamily="34" charset="0"/>
            </a:rPr>
            <a:t>Medicine</a:t>
          </a:r>
        </a:p>
      </dgm:t>
    </dgm:pt>
    <dgm:pt modelId="{95430CDE-7310-490E-97BE-1F27BACDA06B}" type="parTrans" cxnId="{E0A19FBD-497D-4BC9-9BAB-69BCDAF67CEB}">
      <dgm:prSet/>
      <dgm:spPr/>
      <dgm:t>
        <a:bodyPr/>
        <a:lstStyle/>
        <a:p>
          <a:endParaRPr lang="en-AU"/>
        </a:p>
      </dgm:t>
    </dgm:pt>
    <dgm:pt modelId="{13AD7EAE-99F2-43DA-8504-C3D42F7F60BB}" type="sibTrans" cxnId="{E0A19FBD-497D-4BC9-9BAB-69BCDAF67CEB}">
      <dgm:prSet/>
      <dgm:spPr/>
      <dgm:t>
        <a:bodyPr/>
        <a:lstStyle/>
        <a:p>
          <a:endParaRPr lang="en-AU"/>
        </a:p>
      </dgm:t>
    </dgm:pt>
    <dgm:pt modelId="{006AF763-927F-46A3-9D80-F6672B31D59C}">
      <dgm:prSet phldrT="[Text]" phldr="0" custT="1"/>
      <dgm:spPr>
        <a:solidFill>
          <a:schemeClr val="accent6">
            <a:lumMod val="75000"/>
          </a:schemeClr>
        </a:solidFill>
      </dgm:spPr>
      <dgm:t>
        <a:bodyPr/>
        <a:lstStyle/>
        <a:p>
          <a:r>
            <a:rPr lang="en-AU" sz="2000" b="1" dirty="0">
              <a:latin typeface="Aptos" panose="020B0004020202020204" pitchFamily="34" charset="0"/>
            </a:rPr>
            <a:t>Multimorbidity</a:t>
          </a:r>
        </a:p>
        <a:p>
          <a:r>
            <a:rPr lang="en-AU" sz="1600" dirty="0">
              <a:latin typeface="Aptos" panose="020B0004020202020204" pitchFamily="34" charset="0"/>
            </a:rPr>
            <a:t>General Practice</a:t>
          </a:r>
        </a:p>
      </dgm:t>
    </dgm:pt>
    <dgm:pt modelId="{BD7D69B0-B642-4219-AA1C-741FCBAD8530}" type="parTrans" cxnId="{47A1BDE4-F201-477B-9622-B04F026B7341}">
      <dgm:prSet/>
      <dgm:spPr/>
      <dgm:t>
        <a:bodyPr/>
        <a:lstStyle/>
        <a:p>
          <a:endParaRPr lang="en-AU"/>
        </a:p>
      </dgm:t>
    </dgm:pt>
    <dgm:pt modelId="{2685EFCB-3162-4870-A828-467056C3F3DC}" type="sibTrans" cxnId="{47A1BDE4-F201-477B-9622-B04F026B7341}">
      <dgm:prSet/>
      <dgm:spPr/>
      <dgm:t>
        <a:bodyPr/>
        <a:lstStyle/>
        <a:p>
          <a:endParaRPr lang="en-AU"/>
        </a:p>
      </dgm:t>
    </dgm:pt>
    <dgm:pt modelId="{C4361349-B667-406B-AD3C-FDE6B167CCDF}" type="pres">
      <dgm:prSet presAssocID="{BACF884A-6E92-4B97-9832-892AAB1922B6}" presName="matrix" presStyleCnt="0">
        <dgm:presLayoutVars>
          <dgm:chMax val="1"/>
          <dgm:dir/>
          <dgm:resizeHandles val="exact"/>
        </dgm:presLayoutVars>
      </dgm:prSet>
      <dgm:spPr/>
    </dgm:pt>
    <dgm:pt modelId="{387057F3-69B3-450E-B8A0-9F359A9D3BB2}" type="pres">
      <dgm:prSet presAssocID="{BACF884A-6E92-4B97-9832-892AAB1922B6}" presName="axisShape" presStyleLbl="bgShp" presStyleIdx="0" presStyleCnt="1"/>
      <dgm:spPr/>
    </dgm:pt>
    <dgm:pt modelId="{202B2F24-FF31-4840-A577-3D5DE6E519D9}" type="pres">
      <dgm:prSet presAssocID="{BACF884A-6E92-4B97-9832-892AAB1922B6}" presName="rect1" presStyleLbl="node1" presStyleIdx="0" presStyleCnt="4">
        <dgm:presLayoutVars>
          <dgm:chMax val="0"/>
          <dgm:chPref val="0"/>
          <dgm:bulletEnabled val="1"/>
        </dgm:presLayoutVars>
      </dgm:prSet>
      <dgm:spPr/>
    </dgm:pt>
    <dgm:pt modelId="{4B1F577E-7C05-4A33-8D1B-B10FCA349E72}" type="pres">
      <dgm:prSet presAssocID="{BACF884A-6E92-4B97-9832-892AAB1922B6}" presName="rect2" presStyleLbl="node1" presStyleIdx="1" presStyleCnt="4">
        <dgm:presLayoutVars>
          <dgm:chMax val="0"/>
          <dgm:chPref val="0"/>
          <dgm:bulletEnabled val="1"/>
        </dgm:presLayoutVars>
      </dgm:prSet>
      <dgm:spPr/>
    </dgm:pt>
    <dgm:pt modelId="{8080676E-4B4D-4BF9-A0BD-C02DA45D6634}" type="pres">
      <dgm:prSet presAssocID="{BACF884A-6E92-4B97-9832-892AAB1922B6}" presName="rect3" presStyleLbl="node1" presStyleIdx="2" presStyleCnt="4">
        <dgm:presLayoutVars>
          <dgm:chMax val="0"/>
          <dgm:chPref val="0"/>
          <dgm:bulletEnabled val="1"/>
        </dgm:presLayoutVars>
      </dgm:prSet>
      <dgm:spPr/>
    </dgm:pt>
    <dgm:pt modelId="{DBC40006-4707-4F9C-809B-112353315346}" type="pres">
      <dgm:prSet presAssocID="{BACF884A-6E92-4B97-9832-892AAB1922B6}" presName="rect4" presStyleLbl="node1" presStyleIdx="3" presStyleCnt="4">
        <dgm:presLayoutVars>
          <dgm:chMax val="0"/>
          <dgm:chPref val="0"/>
          <dgm:bulletEnabled val="1"/>
        </dgm:presLayoutVars>
      </dgm:prSet>
      <dgm:spPr/>
    </dgm:pt>
  </dgm:ptLst>
  <dgm:cxnLst>
    <dgm:cxn modelId="{F56CCA35-108E-4C36-A7BC-BB1EB7312484}" type="presOf" srcId="{467F8DF6-85AB-4020-9FFB-7D2D8791C4CC}" destId="{8080676E-4B4D-4BF9-A0BD-C02DA45D6634}" srcOrd="0" destOrd="0" presId="urn:microsoft.com/office/officeart/2005/8/layout/matrix2"/>
    <dgm:cxn modelId="{8639CC68-9E62-4F97-8DAF-5721E2871597}" srcId="{BACF884A-6E92-4B97-9832-892AAB1922B6}" destId="{8EA4A33B-3191-4EEB-BAA8-D925D591D1C1}" srcOrd="1" destOrd="0" parTransId="{FE1847D3-8B6E-4BD7-958D-8047C6F23DA8}" sibTransId="{6E4E185A-5B12-4CBD-A624-7D75CC2781D6}"/>
    <dgm:cxn modelId="{A3776A74-1A66-4BA7-988A-E0FEF3F9659F}" type="presOf" srcId="{8EA4A33B-3191-4EEB-BAA8-D925D591D1C1}" destId="{4B1F577E-7C05-4A33-8D1B-B10FCA349E72}" srcOrd="0" destOrd="0" presId="urn:microsoft.com/office/officeart/2005/8/layout/matrix2"/>
    <dgm:cxn modelId="{A10C8C83-7140-4EFE-B4C1-B25C5624EABA}" type="presOf" srcId="{BACF884A-6E92-4B97-9832-892AAB1922B6}" destId="{C4361349-B667-406B-AD3C-FDE6B167CCDF}" srcOrd="0" destOrd="0" presId="urn:microsoft.com/office/officeart/2005/8/layout/matrix2"/>
    <dgm:cxn modelId="{61B60C9F-954E-4BAC-B6F9-63A14BA55B09}" type="presOf" srcId="{663E9E31-766F-40F3-BFDB-2E3EB7567856}" destId="{202B2F24-FF31-4840-A577-3D5DE6E519D9}" srcOrd="0" destOrd="0" presId="urn:microsoft.com/office/officeart/2005/8/layout/matrix2"/>
    <dgm:cxn modelId="{E0A19FBD-497D-4BC9-9BAB-69BCDAF67CEB}" srcId="{BACF884A-6E92-4B97-9832-892AAB1922B6}" destId="{467F8DF6-85AB-4020-9FFB-7D2D8791C4CC}" srcOrd="2" destOrd="0" parTransId="{95430CDE-7310-490E-97BE-1F27BACDA06B}" sibTransId="{13AD7EAE-99F2-43DA-8504-C3D42F7F60BB}"/>
    <dgm:cxn modelId="{760A33D1-423A-4E51-AA95-8F96F86A9CF4}" srcId="{BACF884A-6E92-4B97-9832-892AAB1922B6}" destId="{663E9E31-766F-40F3-BFDB-2E3EB7567856}" srcOrd="0" destOrd="0" parTransId="{D76677B1-E661-44EB-A691-F46ED60330E5}" sibTransId="{8FE30F64-B302-42ED-A0A6-817459C9EEF2}"/>
    <dgm:cxn modelId="{C4D953E1-2C5A-4CD2-BA4C-456A0E4989C6}" type="presOf" srcId="{006AF763-927F-46A3-9D80-F6672B31D59C}" destId="{DBC40006-4707-4F9C-809B-112353315346}" srcOrd="0" destOrd="0" presId="urn:microsoft.com/office/officeart/2005/8/layout/matrix2"/>
    <dgm:cxn modelId="{47A1BDE4-F201-477B-9622-B04F026B7341}" srcId="{BACF884A-6E92-4B97-9832-892AAB1922B6}" destId="{006AF763-927F-46A3-9D80-F6672B31D59C}" srcOrd="3" destOrd="0" parTransId="{BD7D69B0-B642-4219-AA1C-741FCBAD8530}" sibTransId="{2685EFCB-3162-4870-A828-467056C3F3DC}"/>
    <dgm:cxn modelId="{661F6EF8-B26C-4B92-A6BA-430F753E8307}" type="presParOf" srcId="{C4361349-B667-406B-AD3C-FDE6B167CCDF}" destId="{387057F3-69B3-450E-B8A0-9F359A9D3BB2}" srcOrd="0" destOrd="0" presId="urn:microsoft.com/office/officeart/2005/8/layout/matrix2"/>
    <dgm:cxn modelId="{6162971A-14A3-4933-B0E9-1EC92A4438AD}" type="presParOf" srcId="{C4361349-B667-406B-AD3C-FDE6B167CCDF}" destId="{202B2F24-FF31-4840-A577-3D5DE6E519D9}" srcOrd="1" destOrd="0" presId="urn:microsoft.com/office/officeart/2005/8/layout/matrix2"/>
    <dgm:cxn modelId="{E6C3A14D-5510-4712-B040-9637C1D75FA3}" type="presParOf" srcId="{C4361349-B667-406B-AD3C-FDE6B167CCDF}" destId="{4B1F577E-7C05-4A33-8D1B-B10FCA349E72}" srcOrd="2" destOrd="0" presId="urn:microsoft.com/office/officeart/2005/8/layout/matrix2"/>
    <dgm:cxn modelId="{F4E6CBBF-643A-44E7-B0F1-DFC23C230288}" type="presParOf" srcId="{C4361349-B667-406B-AD3C-FDE6B167CCDF}" destId="{8080676E-4B4D-4BF9-A0BD-C02DA45D6634}" srcOrd="3" destOrd="0" presId="urn:microsoft.com/office/officeart/2005/8/layout/matrix2"/>
    <dgm:cxn modelId="{3BC67AD9-7B34-40E9-B6F1-E1DBFAE311A8}" type="presParOf" srcId="{C4361349-B667-406B-AD3C-FDE6B167CCDF}" destId="{DBC40006-4707-4F9C-809B-112353315346}" srcOrd="4" destOrd="0" presId="urn:microsoft.com/office/officeart/2005/8/layout/matrix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1C175E-9AB3-4994-84B6-EC757148F087}"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AU"/>
        </a:p>
      </dgm:t>
    </dgm:pt>
    <dgm:pt modelId="{6AFC097E-E503-415B-AFAC-C09BD0987DE4}">
      <dgm:prSet phldrT="[Text]" custT="1"/>
      <dgm:spPr>
        <a:xfrm>
          <a:off x="5893" y="960120"/>
          <a:ext cx="1765935" cy="1280160"/>
        </a:xfrm>
        <a:prstGeom prst="roundRect">
          <a:avLst/>
        </a:prstGeom>
        <a:solidFill>
          <a:srgbClr val="51247A">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endParaRPr lang="en-AU" sz="2000" b="1" dirty="0">
            <a:solidFill>
              <a:srgbClr val="FFFF00"/>
            </a:solidFill>
            <a:latin typeface="Aptos" panose="020B0004020202020204" pitchFamily="34" charset="0"/>
            <a:ea typeface="+mn-ea"/>
            <a:cs typeface="+mn-cs"/>
          </a:endParaRPr>
        </a:p>
        <a:p>
          <a:pPr>
            <a:buNone/>
          </a:pPr>
          <a:r>
            <a:rPr lang="en-AU" sz="1800" b="1" dirty="0">
              <a:solidFill>
                <a:srgbClr val="FFFF00"/>
              </a:solidFill>
              <a:latin typeface="Aptos" panose="020B0004020202020204" pitchFamily="34" charset="0"/>
              <a:ea typeface="+mn-ea"/>
              <a:cs typeface="+mn-cs"/>
            </a:rPr>
            <a:t>Preparatory component</a:t>
          </a:r>
        </a:p>
        <a:p>
          <a:pPr>
            <a:buNone/>
          </a:pPr>
          <a:r>
            <a:rPr lang="en-AU" sz="1800" b="1" dirty="0">
              <a:solidFill>
                <a:sysClr val="window" lastClr="FFFFFF"/>
              </a:solidFill>
              <a:latin typeface="Aptos" panose="020B0004020202020204" pitchFamily="34" charset="0"/>
              <a:ea typeface="+mn-ea"/>
              <a:cs typeface="+mn-cs"/>
            </a:rPr>
            <a:t>Online </a:t>
          </a:r>
        </a:p>
        <a:p>
          <a:pPr>
            <a:buNone/>
          </a:pPr>
          <a:endParaRPr lang="en-AU" sz="1200" b="1" dirty="0">
            <a:solidFill>
              <a:sysClr val="window" lastClr="FFFFFF"/>
            </a:solidFill>
            <a:latin typeface="Aptos" panose="020B0004020202020204" pitchFamily="34" charset="0"/>
            <a:ea typeface="+mn-ea"/>
            <a:cs typeface="+mn-cs"/>
          </a:endParaRPr>
        </a:p>
        <a:p>
          <a:pPr>
            <a:buNone/>
          </a:pPr>
          <a:endParaRPr lang="en-AU" sz="1200" b="1" dirty="0">
            <a:solidFill>
              <a:sysClr val="window" lastClr="FFFFFF"/>
            </a:solidFill>
            <a:latin typeface="Aptos" panose="020B0004020202020204" pitchFamily="34" charset="0"/>
            <a:ea typeface="+mn-ea"/>
            <a:cs typeface="+mn-cs"/>
          </a:endParaRPr>
        </a:p>
        <a:p>
          <a:pPr>
            <a:buNone/>
          </a:pPr>
          <a:endParaRPr lang="en-AU" sz="1200" b="1" dirty="0">
            <a:solidFill>
              <a:srgbClr val="FFFF00"/>
            </a:solidFill>
            <a:latin typeface="Aptos" panose="020B0004020202020204" pitchFamily="34" charset="0"/>
            <a:ea typeface="+mn-ea"/>
            <a:cs typeface="+mn-cs"/>
          </a:endParaRPr>
        </a:p>
      </dgm:t>
    </dgm:pt>
    <dgm:pt modelId="{C50A55FC-344D-4682-AD91-577F1F64F9CC}" type="parTrans" cxnId="{D89D7D82-DC28-4400-B034-80784C314EF5}">
      <dgm:prSet/>
      <dgm:spPr/>
      <dgm:t>
        <a:bodyPr/>
        <a:lstStyle/>
        <a:p>
          <a:endParaRPr lang="en-AU"/>
        </a:p>
      </dgm:t>
    </dgm:pt>
    <dgm:pt modelId="{DF89FB7B-4ADB-4E01-951C-0E820CB6CBF6}" type="sibTrans" cxnId="{D89D7D82-DC28-4400-B034-80784C314EF5}">
      <dgm:prSet/>
      <dgm:spPr/>
      <dgm:t>
        <a:bodyPr/>
        <a:lstStyle/>
        <a:p>
          <a:endParaRPr lang="en-AU"/>
        </a:p>
      </dgm:t>
    </dgm:pt>
    <dgm:pt modelId="{E49B48EA-866C-4E6E-958A-7B8DCA8FFDE7}">
      <dgm:prSet phldrT="[Text]" custT="1"/>
      <dgm:spPr>
        <a:xfrm>
          <a:off x="1860232" y="960120"/>
          <a:ext cx="1765935" cy="1280160"/>
        </a:xfrm>
        <a:prstGeom prst="roundRect">
          <a:avLst/>
        </a:prstGeom>
        <a:solidFill>
          <a:srgbClr val="51247A">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AU" sz="1800" b="1" dirty="0">
              <a:solidFill>
                <a:srgbClr val="FFFF00"/>
              </a:solidFill>
              <a:latin typeface="Aptos" panose="020B0004020202020204" pitchFamily="34" charset="0"/>
              <a:ea typeface="+mn-ea"/>
              <a:cs typeface="+mn-cs"/>
            </a:rPr>
            <a:t>Application component</a:t>
          </a:r>
        </a:p>
        <a:p>
          <a:pPr>
            <a:buNone/>
          </a:pPr>
          <a:r>
            <a:rPr lang="en-AU" sz="1800" b="1" dirty="0">
              <a:solidFill>
                <a:schemeClr val="bg1"/>
              </a:solidFill>
              <a:latin typeface="Aptos" panose="020B0004020202020204" pitchFamily="34" charset="0"/>
              <a:ea typeface="+mn-ea"/>
              <a:cs typeface="+mn-cs"/>
            </a:rPr>
            <a:t>F2F tutorial or self- directed online module</a:t>
          </a:r>
        </a:p>
      </dgm:t>
    </dgm:pt>
    <dgm:pt modelId="{7A448924-DB00-4AFE-9BD8-5C2D995712C2}" type="parTrans" cxnId="{32CDE7A7-9589-48EB-A425-D13B5C307E82}">
      <dgm:prSet/>
      <dgm:spPr/>
      <dgm:t>
        <a:bodyPr/>
        <a:lstStyle/>
        <a:p>
          <a:endParaRPr lang="en-AU"/>
        </a:p>
      </dgm:t>
    </dgm:pt>
    <dgm:pt modelId="{D49679ED-53F5-488B-82A0-4798FF216B44}" type="sibTrans" cxnId="{32CDE7A7-9589-48EB-A425-D13B5C307E82}">
      <dgm:prSet/>
      <dgm:spPr/>
      <dgm:t>
        <a:bodyPr/>
        <a:lstStyle/>
        <a:p>
          <a:endParaRPr lang="en-AU"/>
        </a:p>
      </dgm:t>
    </dgm:pt>
    <dgm:pt modelId="{F7005E3E-65B8-40CF-862F-26F26610BB6A}">
      <dgm:prSet phldrT="[Text]" custT="1"/>
      <dgm:spPr>
        <a:xfrm>
          <a:off x="3714571" y="960120"/>
          <a:ext cx="1765935" cy="1280160"/>
        </a:xfrm>
        <a:prstGeom prst="roundRect">
          <a:avLst/>
        </a:prstGeom>
        <a:solidFill>
          <a:srgbClr val="51247A">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AU" sz="1800" b="1" dirty="0">
              <a:solidFill>
                <a:srgbClr val="FFFF00"/>
              </a:solidFill>
              <a:latin typeface="Aptos" panose="020B0004020202020204" pitchFamily="34" charset="0"/>
              <a:ea typeface="+mn-ea"/>
              <a:cs typeface="+mn-cs"/>
            </a:rPr>
            <a:t>Reinforcement component </a:t>
          </a:r>
        </a:p>
        <a:p>
          <a:pPr>
            <a:buNone/>
          </a:pPr>
          <a:r>
            <a:rPr lang="en-AU" sz="1800" b="1" dirty="0">
              <a:solidFill>
                <a:schemeClr val="bg1"/>
              </a:solidFill>
              <a:latin typeface="Aptos" panose="020B0004020202020204" pitchFamily="34" charset="0"/>
              <a:ea typeface="+mn-ea"/>
              <a:cs typeface="+mn-cs"/>
            </a:rPr>
            <a:t>Online MCQ </a:t>
          </a:r>
          <a:r>
            <a:rPr lang="en-AU" sz="1800" b="1" dirty="0">
              <a:solidFill>
                <a:sysClr val="window" lastClr="FFFFFF"/>
              </a:solidFill>
              <a:latin typeface="Aptos" panose="020B0004020202020204" pitchFamily="34" charset="0"/>
              <a:ea typeface="+mn-ea"/>
              <a:cs typeface="+mn-cs"/>
            </a:rPr>
            <a:t>Quizzes</a:t>
          </a:r>
        </a:p>
      </dgm:t>
    </dgm:pt>
    <dgm:pt modelId="{CD12C235-BA7B-4635-8C20-65C64EE89AF6}" type="parTrans" cxnId="{051517AA-E14B-4454-8E74-F9A5DC33A0BD}">
      <dgm:prSet/>
      <dgm:spPr/>
      <dgm:t>
        <a:bodyPr/>
        <a:lstStyle/>
        <a:p>
          <a:endParaRPr lang="en-AU"/>
        </a:p>
      </dgm:t>
    </dgm:pt>
    <dgm:pt modelId="{C11E3C31-B9F0-4DBD-98D1-F3613714E19D}" type="sibTrans" cxnId="{051517AA-E14B-4454-8E74-F9A5DC33A0BD}">
      <dgm:prSet/>
      <dgm:spPr/>
      <dgm:t>
        <a:bodyPr/>
        <a:lstStyle/>
        <a:p>
          <a:endParaRPr lang="en-AU"/>
        </a:p>
      </dgm:t>
    </dgm:pt>
    <dgm:pt modelId="{8F4FB823-966C-4BB8-ACDB-A979A699BFD3}" type="pres">
      <dgm:prSet presAssocID="{651C175E-9AB3-4994-84B6-EC757148F087}" presName="CompostProcess" presStyleCnt="0">
        <dgm:presLayoutVars>
          <dgm:dir/>
          <dgm:resizeHandles val="exact"/>
        </dgm:presLayoutVars>
      </dgm:prSet>
      <dgm:spPr/>
    </dgm:pt>
    <dgm:pt modelId="{A1E7CDAE-2D6E-4F8D-8800-6626E024477E}" type="pres">
      <dgm:prSet presAssocID="{651C175E-9AB3-4994-84B6-EC757148F087}" presName="arrow" presStyleLbl="bgShp" presStyleIdx="0" presStyleCnt="1"/>
      <dgm:spPr>
        <a:xfrm>
          <a:off x="411479" y="0"/>
          <a:ext cx="4663440" cy="3200400"/>
        </a:xfrm>
        <a:prstGeom prst="rightArrow">
          <a:avLst/>
        </a:prstGeom>
        <a:solidFill>
          <a:srgbClr val="51247A">
            <a:tint val="40000"/>
            <a:hueOff val="0"/>
            <a:satOff val="0"/>
            <a:lumOff val="0"/>
            <a:alphaOff val="0"/>
          </a:srgbClr>
        </a:solidFill>
        <a:ln>
          <a:noFill/>
        </a:ln>
        <a:effectLst/>
      </dgm:spPr>
    </dgm:pt>
    <dgm:pt modelId="{6C655E22-E32B-44DB-8606-673C09F17AF0}" type="pres">
      <dgm:prSet presAssocID="{651C175E-9AB3-4994-84B6-EC757148F087}" presName="linearProcess" presStyleCnt="0"/>
      <dgm:spPr/>
    </dgm:pt>
    <dgm:pt modelId="{6C28DCD0-E901-4D2B-A127-03026E09C135}" type="pres">
      <dgm:prSet presAssocID="{6AFC097E-E503-415B-AFAC-C09BD0987DE4}" presName="textNode" presStyleLbl="node1" presStyleIdx="0" presStyleCnt="3" custScaleY="124517" custLinFactNeighborX="23418" custLinFactNeighborY="-1766">
        <dgm:presLayoutVars>
          <dgm:bulletEnabled val="1"/>
        </dgm:presLayoutVars>
      </dgm:prSet>
      <dgm:spPr/>
    </dgm:pt>
    <dgm:pt modelId="{D8784F38-4DDA-4BE9-B44A-843F1FBB6EAA}" type="pres">
      <dgm:prSet presAssocID="{DF89FB7B-4ADB-4E01-951C-0E820CB6CBF6}" presName="sibTrans" presStyleCnt="0"/>
      <dgm:spPr/>
    </dgm:pt>
    <dgm:pt modelId="{D3D8CE48-6B11-4A5E-AE6E-FF8F45C7F123}" type="pres">
      <dgm:prSet presAssocID="{E49B48EA-866C-4E6E-958A-7B8DCA8FFDE7}" presName="textNode" presStyleLbl="node1" presStyleIdx="1" presStyleCnt="3" custScaleY="121203" custLinFactNeighborX="-4784" custLinFactNeighborY="0">
        <dgm:presLayoutVars>
          <dgm:bulletEnabled val="1"/>
        </dgm:presLayoutVars>
      </dgm:prSet>
      <dgm:spPr/>
    </dgm:pt>
    <dgm:pt modelId="{D148A4DD-214E-4E15-955C-79AB00DF8A7E}" type="pres">
      <dgm:prSet presAssocID="{D49679ED-53F5-488B-82A0-4798FF216B44}" presName="sibTrans" presStyleCnt="0"/>
      <dgm:spPr/>
    </dgm:pt>
    <dgm:pt modelId="{EEF0E9F9-0B88-42F8-8A66-1E0A820CABE9}" type="pres">
      <dgm:prSet presAssocID="{F7005E3E-65B8-40CF-862F-26F26610BB6A}" presName="textNode" presStyleLbl="node1" presStyleIdx="2" presStyleCnt="3" custScaleX="105407" custScaleY="118750" custLinFactNeighborX="-46795" custLinFactNeighborY="-1226">
        <dgm:presLayoutVars>
          <dgm:bulletEnabled val="1"/>
        </dgm:presLayoutVars>
      </dgm:prSet>
      <dgm:spPr/>
    </dgm:pt>
  </dgm:ptLst>
  <dgm:cxnLst>
    <dgm:cxn modelId="{F320EB21-4827-4622-9299-5030D2CB9559}" type="presOf" srcId="{E49B48EA-866C-4E6E-958A-7B8DCA8FFDE7}" destId="{D3D8CE48-6B11-4A5E-AE6E-FF8F45C7F123}" srcOrd="0" destOrd="0" presId="urn:microsoft.com/office/officeart/2005/8/layout/hProcess9"/>
    <dgm:cxn modelId="{9AE34E3A-C920-42CE-9FC8-E41B81A22ECD}" type="presOf" srcId="{6AFC097E-E503-415B-AFAC-C09BD0987DE4}" destId="{6C28DCD0-E901-4D2B-A127-03026E09C135}" srcOrd="0" destOrd="0" presId="urn:microsoft.com/office/officeart/2005/8/layout/hProcess9"/>
    <dgm:cxn modelId="{D89D7D82-DC28-4400-B034-80784C314EF5}" srcId="{651C175E-9AB3-4994-84B6-EC757148F087}" destId="{6AFC097E-E503-415B-AFAC-C09BD0987DE4}" srcOrd="0" destOrd="0" parTransId="{C50A55FC-344D-4682-AD91-577F1F64F9CC}" sibTransId="{DF89FB7B-4ADB-4E01-951C-0E820CB6CBF6}"/>
    <dgm:cxn modelId="{57EA6D9D-FC40-49BF-9195-4CCB0CB6F13D}" type="presOf" srcId="{F7005E3E-65B8-40CF-862F-26F26610BB6A}" destId="{EEF0E9F9-0B88-42F8-8A66-1E0A820CABE9}" srcOrd="0" destOrd="0" presId="urn:microsoft.com/office/officeart/2005/8/layout/hProcess9"/>
    <dgm:cxn modelId="{32CDE7A7-9589-48EB-A425-D13B5C307E82}" srcId="{651C175E-9AB3-4994-84B6-EC757148F087}" destId="{E49B48EA-866C-4E6E-958A-7B8DCA8FFDE7}" srcOrd="1" destOrd="0" parTransId="{7A448924-DB00-4AFE-9BD8-5C2D995712C2}" sibTransId="{D49679ED-53F5-488B-82A0-4798FF216B44}"/>
    <dgm:cxn modelId="{051517AA-E14B-4454-8E74-F9A5DC33A0BD}" srcId="{651C175E-9AB3-4994-84B6-EC757148F087}" destId="{F7005E3E-65B8-40CF-862F-26F26610BB6A}" srcOrd="2" destOrd="0" parTransId="{CD12C235-BA7B-4635-8C20-65C64EE89AF6}" sibTransId="{C11E3C31-B9F0-4DBD-98D1-F3613714E19D}"/>
    <dgm:cxn modelId="{9141BACB-E08C-4CA7-8887-148D9F929591}" type="presOf" srcId="{651C175E-9AB3-4994-84B6-EC757148F087}" destId="{8F4FB823-966C-4BB8-ACDB-A979A699BFD3}" srcOrd="0" destOrd="0" presId="urn:microsoft.com/office/officeart/2005/8/layout/hProcess9"/>
    <dgm:cxn modelId="{8DCA2B0C-D0FD-4566-8148-7E94BCA3E3B5}" type="presParOf" srcId="{8F4FB823-966C-4BB8-ACDB-A979A699BFD3}" destId="{A1E7CDAE-2D6E-4F8D-8800-6626E024477E}" srcOrd="0" destOrd="0" presId="urn:microsoft.com/office/officeart/2005/8/layout/hProcess9"/>
    <dgm:cxn modelId="{8A6CE44F-BB4A-46B7-99E8-F2E975C9D37C}" type="presParOf" srcId="{8F4FB823-966C-4BB8-ACDB-A979A699BFD3}" destId="{6C655E22-E32B-44DB-8606-673C09F17AF0}" srcOrd="1" destOrd="0" presId="urn:microsoft.com/office/officeart/2005/8/layout/hProcess9"/>
    <dgm:cxn modelId="{CA483BD7-A5BC-4D29-B71C-4C5D629CBBBE}" type="presParOf" srcId="{6C655E22-E32B-44DB-8606-673C09F17AF0}" destId="{6C28DCD0-E901-4D2B-A127-03026E09C135}" srcOrd="0" destOrd="0" presId="urn:microsoft.com/office/officeart/2005/8/layout/hProcess9"/>
    <dgm:cxn modelId="{2FB5E349-CFE6-431E-9BD5-10D413B81B5F}" type="presParOf" srcId="{6C655E22-E32B-44DB-8606-673C09F17AF0}" destId="{D8784F38-4DDA-4BE9-B44A-843F1FBB6EAA}" srcOrd="1" destOrd="0" presId="urn:microsoft.com/office/officeart/2005/8/layout/hProcess9"/>
    <dgm:cxn modelId="{D043C12F-7A36-4979-9D14-76C1CBE7AC7C}" type="presParOf" srcId="{6C655E22-E32B-44DB-8606-673C09F17AF0}" destId="{D3D8CE48-6B11-4A5E-AE6E-FF8F45C7F123}" srcOrd="2" destOrd="0" presId="urn:microsoft.com/office/officeart/2005/8/layout/hProcess9"/>
    <dgm:cxn modelId="{30EE0310-78F6-46CC-B5CE-1C2C279E29CE}" type="presParOf" srcId="{6C655E22-E32B-44DB-8606-673C09F17AF0}" destId="{D148A4DD-214E-4E15-955C-79AB00DF8A7E}" srcOrd="3" destOrd="0" presId="urn:microsoft.com/office/officeart/2005/8/layout/hProcess9"/>
    <dgm:cxn modelId="{E7DBAA2C-4D39-4EDE-AA44-C54C5D5938E0}" type="presParOf" srcId="{6C655E22-E32B-44DB-8606-673C09F17AF0}" destId="{EEF0E9F9-0B88-42F8-8A66-1E0A820CABE9}" srcOrd="4"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F314DB-14B6-4CCB-B48C-263DC6AC25F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AU"/>
        </a:p>
      </dgm:t>
    </dgm:pt>
    <dgm:pt modelId="{443C7B58-55C6-4837-8663-44ECB9FD0468}">
      <dgm:prSet phldrT="[Text]" phldr="0" custT="1"/>
      <dgm:spPr/>
      <dgm:t>
        <a:bodyPr/>
        <a:lstStyle/>
        <a:p>
          <a:r>
            <a:rPr lang="en-US" sz="2000" dirty="0">
              <a:latin typeface="Aptos" panose="020B0004020202020204" pitchFamily="34" charset="0"/>
            </a:rPr>
            <a:t>PSA Prep</a:t>
          </a:r>
          <a:endParaRPr lang="en-AU" sz="2000" dirty="0">
            <a:latin typeface="Aptos" panose="020B0004020202020204" pitchFamily="34" charset="0"/>
          </a:endParaRPr>
        </a:p>
      </dgm:t>
    </dgm:pt>
    <dgm:pt modelId="{7662071B-1D91-4A7C-BD16-A369259695A9}" type="parTrans" cxnId="{A5EA4B95-9E1D-4F03-940B-75194E0D04E6}">
      <dgm:prSet/>
      <dgm:spPr/>
      <dgm:t>
        <a:bodyPr/>
        <a:lstStyle/>
        <a:p>
          <a:endParaRPr lang="en-AU"/>
        </a:p>
      </dgm:t>
    </dgm:pt>
    <dgm:pt modelId="{4AD91FD1-C89F-427F-BD66-85DFF5AE1C80}" type="sibTrans" cxnId="{A5EA4B95-9E1D-4F03-940B-75194E0D04E6}">
      <dgm:prSet/>
      <dgm:spPr/>
      <dgm:t>
        <a:bodyPr/>
        <a:lstStyle/>
        <a:p>
          <a:endParaRPr lang="en-AU"/>
        </a:p>
      </dgm:t>
    </dgm:pt>
    <dgm:pt modelId="{19DB97EF-A093-4E88-80FE-9E935BE610B0}">
      <dgm:prSet phldrT="[Text]" phldr="0" custT="1"/>
      <dgm:spPr/>
      <dgm:t>
        <a:bodyPr/>
        <a:lstStyle/>
        <a:p>
          <a:r>
            <a:rPr lang="en-US" sz="2000" dirty="0">
              <a:latin typeface="Aptos" panose="020B0004020202020204" pitchFamily="34" charset="0"/>
            </a:rPr>
            <a:t>Support your understanding of the exam structure and question design</a:t>
          </a:r>
          <a:endParaRPr lang="en-AU" sz="2000" dirty="0">
            <a:latin typeface="Aptos" panose="020B0004020202020204" pitchFamily="34" charset="0"/>
          </a:endParaRPr>
        </a:p>
      </dgm:t>
    </dgm:pt>
    <dgm:pt modelId="{DA8A9586-2681-48F1-A8CC-62B45C304593}" type="parTrans" cxnId="{010ACE4C-8FD6-4F87-8AE8-AD32A6A8545C}">
      <dgm:prSet/>
      <dgm:spPr/>
      <dgm:t>
        <a:bodyPr/>
        <a:lstStyle/>
        <a:p>
          <a:endParaRPr lang="en-AU"/>
        </a:p>
      </dgm:t>
    </dgm:pt>
    <dgm:pt modelId="{784F679D-2C23-4359-B46B-93508AB6E5A2}" type="sibTrans" cxnId="{010ACE4C-8FD6-4F87-8AE8-AD32A6A8545C}">
      <dgm:prSet/>
      <dgm:spPr/>
      <dgm:t>
        <a:bodyPr/>
        <a:lstStyle/>
        <a:p>
          <a:endParaRPr lang="en-AU"/>
        </a:p>
      </dgm:t>
    </dgm:pt>
    <dgm:pt modelId="{A006CB3D-1789-4A66-AF6C-598B25F77DA0}">
      <dgm:prSet phldrT="[Text]" phldr="0" custT="1"/>
      <dgm:spPr/>
      <dgm:t>
        <a:bodyPr/>
        <a:lstStyle/>
        <a:p>
          <a:r>
            <a:rPr lang="en-US" sz="2000" dirty="0">
              <a:latin typeface="Aptos" panose="020B0004020202020204" pitchFamily="34" charset="0"/>
            </a:rPr>
            <a:t>Clinical Pharmacology</a:t>
          </a:r>
          <a:endParaRPr lang="en-AU" sz="2000" dirty="0">
            <a:latin typeface="Aptos" panose="020B0004020202020204" pitchFamily="34" charset="0"/>
          </a:endParaRPr>
        </a:p>
      </dgm:t>
    </dgm:pt>
    <dgm:pt modelId="{3F924923-3EFD-4A84-8921-48C2A0DCAFB7}" type="parTrans" cxnId="{6364501E-9985-4CFA-B76E-2C4A75F82FB5}">
      <dgm:prSet/>
      <dgm:spPr/>
      <dgm:t>
        <a:bodyPr/>
        <a:lstStyle/>
        <a:p>
          <a:endParaRPr lang="en-AU"/>
        </a:p>
      </dgm:t>
    </dgm:pt>
    <dgm:pt modelId="{82106FC0-4FC3-4537-A5CC-1C72540FFCE7}" type="sibTrans" cxnId="{6364501E-9985-4CFA-B76E-2C4A75F82FB5}">
      <dgm:prSet/>
      <dgm:spPr/>
      <dgm:t>
        <a:bodyPr/>
        <a:lstStyle/>
        <a:p>
          <a:endParaRPr lang="en-AU"/>
        </a:p>
      </dgm:t>
    </dgm:pt>
    <dgm:pt modelId="{EF893A0B-BE39-4F13-B416-01E4B1939680}">
      <dgm:prSet phldrT="[Text]" phldr="0" custT="1"/>
      <dgm:spPr/>
      <dgm:t>
        <a:bodyPr/>
        <a:lstStyle/>
        <a:p>
          <a:r>
            <a:rPr lang="en-US" sz="2000" dirty="0">
              <a:latin typeface="Aptos" panose="020B0004020202020204" pitchFamily="34" charset="0"/>
            </a:rPr>
            <a:t>Cover clinical pharmacology to support safe prescribing</a:t>
          </a:r>
          <a:endParaRPr lang="en-AU" sz="2000" dirty="0">
            <a:latin typeface="Aptos" panose="020B0004020202020204" pitchFamily="34" charset="0"/>
          </a:endParaRPr>
        </a:p>
      </dgm:t>
    </dgm:pt>
    <dgm:pt modelId="{4251C264-136A-49D8-8139-ED353B77A157}" type="parTrans" cxnId="{B797AC7A-2215-4FEF-BDBC-078DA1076B22}">
      <dgm:prSet/>
      <dgm:spPr/>
      <dgm:t>
        <a:bodyPr/>
        <a:lstStyle/>
        <a:p>
          <a:endParaRPr lang="en-AU"/>
        </a:p>
      </dgm:t>
    </dgm:pt>
    <dgm:pt modelId="{010CCF8D-2E66-4774-920F-F23964DC72D5}" type="sibTrans" cxnId="{B797AC7A-2215-4FEF-BDBC-078DA1076B22}">
      <dgm:prSet/>
      <dgm:spPr/>
      <dgm:t>
        <a:bodyPr/>
        <a:lstStyle/>
        <a:p>
          <a:endParaRPr lang="en-AU"/>
        </a:p>
      </dgm:t>
    </dgm:pt>
    <dgm:pt modelId="{D2FD5FCF-37C1-4837-9CCF-105C12C8E630}">
      <dgm:prSet phldrT="[Text]" phldr="0" custT="1"/>
      <dgm:spPr/>
      <dgm:t>
        <a:bodyPr/>
        <a:lstStyle/>
        <a:p>
          <a:r>
            <a:rPr lang="en-US" sz="2000" dirty="0">
              <a:latin typeface="Aptos" panose="020B0004020202020204" pitchFamily="34" charset="0"/>
            </a:rPr>
            <a:t>Reinforce year 3 modules</a:t>
          </a:r>
          <a:endParaRPr lang="en-AU" sz="2000" dirty="0">
            <a:latin typeface="Aptos" panose="020B0004020202020204" pitchFamily="34" charset="0"/>
          </a:endParaRPr>
        </a:p>
      </dgm:t>
    </dgm:pt>
    <dgm:pt modelId="{72E50AAE-DA15-44BC-80C6-9E935EEC6BEC}" type="parTrans" cxnId="{7D5ABF3F-5E8E-4C5A-A14C-EDA56B29B620}">
      <dgm:prSet/>
      <dgm:spPr/>
      <dgm:t>
        <a:bodyPr/>
        <a:lstStyle/>
        <a:p>
          <a:endParaRPr lang="en-AU"/>
        </a:p>
      </dgm:t>
    </dgm:pt>
    <dgm:pt modelId="{883EFD8E-F5D5-487A-A204-B06711ACAA24}" type="sibTrans" cxnId="{7D5ABF3F-5E8E-4C5A-A14C-EDA56B29B620}">
      <dgm:prSet/>
      <dgm:spPr/>
      <dgm:t>
        <a:bodyPr/>
        <a:lstStyle/>
        <a:p>
          <a:endParaRPr lang="en-AU"/>
        </a:p>
      </dgm:t>
    </dgm:pt>
    <dgm:pt modelId="{7CAB7258-0407-48F8-8B5A-A283F9A5E03F}">
      <dgm:prSet phldrT="[Text]" phldr="0" custT="1"/>
      <dgm:spPr/>
      <dgm:t>
        <a:bodyPr/>
        <a:lstStyle/>
        <a:p>
          <a:r>
            <a:rPr lang="en-US" sz="2000" dirty="0"/>
            <a:t>Prescribing Skills</a:t>
          </a:r>
          <a:endParaRPr lang="en-AU" sz="2000" dirty="0"/>
        </a:p>
      </dgm:t>
    </dgm:pt>
    <dgm:pt modelId="{72094757-DE1A-4B39-BC17-26DCE823AB8D}" type="parTrans" cxnId="{DCE22ADD-5870-4885-9D3D-B2BF17E5C4F8}">
      <dgm:prSet/>
      <dgm:spPr/>
      <dgm:t>
        <a:bodyPr/>
        <a:lstStyle/>
        <a:p>
          <a:endParaRPr lang="en-AU"/>
        </a:p>
      </dgm:t>
    </dgm:pt>
    <dgm:pt modelId="{066459EA-3B6A-41BF-B195-4D37623ED7C2}" type="sibTrans" cxnId="{DCE22ADD-5870-4885-9D3D-B2BF17E5C4F8}">
      <dgm:prSet/>
      <dgm:spPr/>
      <dgm:t>
        <a:bodyPr/>
        <a:lstStyle/>
        <a:p>
          <a:endParaRPr lang="en-AU"/>
        </a:p>
      </dgm:t>
    </dgm:pt>
    <dgm:pt modelId="{ED542AB2-2D80-4E1A-B0D5-3AF0F5EFBDD4}">
      <dgm:prSet phldrT="[Text]" phldr="0" custT="1"/>
      <dgm:spPr/>
      <dgm:t>
        <a:bodyPr/>
        <a:lstStyle/>
        <a:p>
          <a:r>
            <a:rPr lang="en-US" sz="2000" dirty="0">
              <a:latin typeface="Aptos" panose="020B0004020202020204" pitchFamily="34" charset="0"/>
            </a:rPr>
            <a:t>Focus on prescribing skills</a:t>
          </a:r>
          <a:endParaRPr lang="en-AU" sz="2000" dirty="0">
            <a:latin typeface="Aptos" panose="020B0004020202020204" pitchFamily="34" charset="0"/>
          </a:endParaRPr>
        </a:p>
      </dgm:t>
    </dgm:pt>
    <dgm:pt modelId="{00E3A93E-4367-4882-873A-F27939414594}" type="parTrans" cxnId="{23F47C7E-10C2-4418-ACEC-B848A1DBC575}">
      <dgm:prSet/>
      <dgm:spPr/>
      <dgm:t>
        <a:bodyPr/>
        <a:lstStyle/>
        <a:p>
          <a:endParaRPr lang="en-AU"/>
        </a:p>
      </dgm:t>
    </dgm:pt>
    <dgm:pt modelId="{D52CDEB0-5500-4775-8FD0-84C035097FD0}" type="sibTrans" cxnId="{23F47C7E-10C2-4418-ACEC-B848A1DBC575}">
      <dgm:prSet/>
      <dgm:spPr/>
      <dgm:t>
        <a:bodyPr/>
        <a:lstStyle/>
        <a:p>
          <a:endParaRPr lang="en-AU"/>
        </a:p>
      </dgm:t>
    </dgm:pt>
    <dgm:pt modelId="{9A8748A4-C897-4840-A072-C1D4CD7E2875}">
      <dgm:prSet phldrT="[Text]" phldr="0" custT="1"/>
      <dgm:spPr/>
      <dgm:t>
        <a:bodyPr/>
        <a:lstStyle/>
        <a:p>
          <a:r>
            <a:rPr lang="en-US" sz="2000" dirty="0">
              <a:latin typeface="Aptos" panose="020B0004020202020204" pitchFamily="34" charset="0"/>
            </a:rPr>
            <a:t>Complements immersion and LLP learning</a:t>
          </a:r>
          <a:endParaRPr lang="en-AU" sz="2000" dirty="0">
            <a:latin typeface="Aptos" panose="020B0004020202020204" pitchFamily="34" charset="0"/>
          </a:endParaRPr>
        </a:p>
      </dgm:t>
    </dgm:pt>
    <dgm:pt modelId="{3558690D-5D3E-494B-9586-6844411B5E7F}" type="parTrans" cxnId="{EBA8EA77-B30A-4B73-8F50-927A13242AF0}">
      <dgm:prSet/>
      <dgm:spPr/>
      <dgm:t>
        <a:bodyPr/>
        <a:lstStyle/>
        <a:p>
          <a:endParaRPr lang="en-AU"/>
        </a:p>
      </dgm:t>
    </dgm:pt>
    <dgm:pt modelId="{182060FE-74A3-475F-9B5B-3C53B94CEDF2}" type="sibTrans" cxnId="{EBA8EA77-B30A-4B73-8F50-927A13242AF0}">
      <dgm:prSet/>
      <dgm:spPr/>
      <dgm:t>
        <a:bodyPr/>
        <a:lstStyle/>
        <a:p>
          <a:endParaRPr lang="en-AU"/>
        </a:p>
      </dgm:t>
    </dgm:pt>
    <dgm:pt modelId="{A9594FC2-FF85-4501-8701-CCB9EE5F8D98}" type="pres">
      <dgm:prSet presAssocID="{0FF314DB-14B6-4CCB-B48C-263DC6AC25F7}" presName="Name0" presStyleCnt="0">
        <dgm:presLayoutVars>
          <dgm:dir/>
          <dgm:animLvl val="lvl"/>
          <dgm:resizeHandles val="exact"/>
        </dgm:presLayoutVars>
      </dgm:prSet>
      <dgm:spPr/>
    </dgm:pt>
    <dgm:pt modelId="{305CCE25-9E9D-4A4F-8F53-1CA025F7FA3E}" type="pres">
      <dgm:prSet presAssocID="{443C7B58-55C6-4837-8663-44ECB9FD0468}" presName="composite" presStyleCnt="0"/>
      <dgm:spPr/>
    </dgm:pt>
    <dgm:pt modelId="{0F1A2326-27F9-4EA5-8697-68256B48C9BD}" type="pres">
      <dgm:prSet presAssocID="{443C7B58-55C6-4837-8663-44ECB9FD0468}" presName="parTx" presStyleLbl="alignNode1" presStyleIdx="0" presStyleCnt="3">
        <dgm:presLayoutVars>
          <dgm:chMax val="0"/>
          <dgm:chPref val="0"/>
          <dgm:bulletEnabled val="1"/>
        </dgm:presLayoutVars>
      </dgm:prSet>
      <dgm:spPr/>
    </dgm:pt>
    <dgm:pt modelId="{D8133EC2-666C-4664-8303-9811156A71AE}" type="pres">
      <dgm:prSet presAssocID="{443C7B58-55C6-4837-8663-44ECB9FD0468}" presName="desTx" presStyleLbl="alignAccFollowNode1" presStyleIdx="0" presStyleCnt="3">
        <dgm:presLayoutVars>
          <dgm:bulletEnabled val="1"/>
        </dgm:presLayoutVars>
      </dgm:prSet>
      <dgm:spPr/>
    </dgm:pt>
    <dgm:pt modelId="{302FFD39-3A26-4108-8C04-99BE3D9FFFCC}" type="pres">
      <dgm:prSet presAssocID="{4AD91FD1-C89F-427F-BD66-85DFF5AE1C80}" presName="space" presStyleCnt="0"/>
      <dgm:spPr/>
    </dgm:pt>
    <dgm:pt modelId="{9A08AA56-FEA8-429B-A126-13227FB5F0C1}" type="pres">
      <dgm:prSet presAssocID="{A006CB3D-1789-4A66-AF6C-598B25F77DA0}" presName="composite" presStyleCnt="0"/>
      <dgm:spPr/>
    </dgm:pt>
    <dgm:pt modelId="{1A1F27DE-36D7-4408-8BA7-930BFB3CDF33}" type="pres">
      <dgm:prSet presAssocID="{A006CB3D-1789-4A66-AF6C-598B25F77DA0}" presName="parTx" presStyleLbl="alignNode1" presStyleIdx="1" presStyleCnt="3">
        <dgm:presLayoutVars>
          <dgm:chMax val="0"/>
          <dgm:chPref val="0"/>
          <dgm:bulletEnabled val="1"/>
        </dgm:presLayoutVars>
      </dgm:prSet>
      <dgm:spPr/>
    </dgm:pt>
    <dgm:pt modelId="{066163EC-AABA-4B81-9F20-A84187C71554}" type="pres">
      <dgm:prSet presAssocID="{A006CB3D-1789-4A66-AF6C-598B25F77DA0}" presName="desTx" presStyleLbl="alignAccFollowNode1" presStyleIdx="1" presStyleCnt="3">
        <dgm:presLayoutVars>
          <dgm:bulletEnabled val="1"/>
        </dgm:presLayoutVars>
      </dgm:prSet>
      <dgm:spPr/>
    </dgm:pt>
    <dgm:pt modelId="{0448F779-C933-4F80-9F22-AFE3991BF1E7}" type="pres">
      <dgm:prSet presAssocID="{82106FC0-4FC3-4537-A5CC-1C72540FFCE7}" presName="space" presStyleCnt="0"/>
      <dgm:spPr/>
    </dgm:pt>
    <dgm:pt modelId="{77D9FF74-FCFE-417F-85B7-6931E5E7D0EE}" type="pres">
      <dgm:prSet presAssocID="{7CAB7258-0407-48F8-8B5A-A283F9A5E03F}" presName="composite" presStyleCnt="0"/>
      <dgm:spPr/>
    </dgm:pt>
    <dgm:pt modelId="{275EAB9A-C05D-434E-A925-4A97F0522275}" type="pres">
      <dgm:prSet presAssocID="{7CAB7258-0407-48F8-8B5A-A283F9A5E03F}" presName="parTx" presStyleLbl="alignNode1" presStyleIdx="2" presStyleCnt="3">
        <dgm:presLayoutVars>
          <dgm:chMax val="0"/>
          <dgm:chPref val="0"/>
          <dgm:bulletEnabled val="1"/>
        </dgm:presLayoutVars>
      </dgm:prSet>
      <dgm:spPr/>
    </dgm:pt>
    <dgm:pt modelId="{920D2BA6-B1EA-462D-98F0-66CDE3A6B70C}" type="pres">
      <dgm:prSet presAssocID="{7CAB7258-0407-48F8-8B5A-A283F9A5E03F}" presName="desTx" presStyleLbl="alignAccFollowNode1" presStyleIdx="2" presStyleCnt="3">
        <dgm:presLayoutVars>
          <dgm:bulletEnabled val="1"/>
        </dgm:presLayoutVars>
      </dgm:prSet>
      <dgm:spPr/>
    </dgm:pt>
  </dgm:ptLst>
  <dgm:cxnLst>
    <dgm:cxn modelId="{6364501E-9985-4CFA-B76E-2C4A75F82FB5}" srcId="{0FF314DB-14B6-4CCB-B48C-263DC6AC25F7}" destId="{A006CB3D-1789-4A66-AF6C-598B25F77DA0}" srcOrd="1" destOrd="0" parTransId="{3F924923-3EFD-4A84-8921-48C2A0DCAFB7}" sibTransId="{82106FC0-4FC3-4537-A5CC-1C72540FFCE7}"/>
    <dgm:cxn modelId="{113BD230-1E2C-485D-92F7-D2EFC06F9BDB}" type="presOf" srcId="{0FF314DB-14B6-4CCB-B48C-263DC6AC25F7}" destId="{A9594FC2-FF85-4501-8701-CCB9EE5F8D98}" srcOrd="0" destOrd="0" presId="urn:microsoft.com/office/officeart/2005/8/layout/hList1"/>
    <dgm:cxn modelId="{84926A36-D81C-441D-A33E-01E739DA451A}" type="presOf" srcId="{9A8748A4-C897-4840-A072-C1D4CD7E2875}" destId="{920D2BA6-B1EA-462D-98F0-66CDE3A6B70C}" srcOrd="0" destOrd="1" presId="urn:microsoft.com/office/officeart/2005/8/layout/hList1"/>
    <dgm:cxn modelId="{567BBA37-5F6B-4686-ACF5-D50ED76CE36B}" type="presOf" srcId="{ED542AB2-2D80-4E1A-B0D5-3AF0F5EFBDD4}" destId="{920D2BA6-B1EA-462D-98F0-66CDE3A6B70C}" srcOrd="0" destOrd="0" presId="urn:microsoft.com/office/officeart/2005/8/layout/hList1"/>
    <dgm:cxn modelId="{7D5ABF3F-5E8E-4C5A-A14C-EDA56B29B620}" srcId="{A006CB3D-1789-4A66-AF6C-598B25F77DA0}" destId="{D2FD5FCF-37C1-4837-9CCF-105C12C8E630}" srcOrd="1" destOrd="0" parTransId="{72E50AAE-DA15-44BC-80C6-9E935EEC6BEC}" sibTransId="{883EFD8E-F5D5-487A-A204-B06711ACAA24}"/>
    <dgm:cxn modelId="{35D12F45-8A80-4D2E-B257-1A2D433D6DA1}" type="presOf" srcId="{EF893A0B-BE39-4F13-B416-01E4B1939680}" destId="{066163EC-AABA-4B81-9F20-A84187C71554}" srcOrd="0" destOrd="0" presId="urn:microsoft.com/office/officeart/2005/8/layout/hList1"/>
    <dgm:cxn modelId="{1093A146-7D9E-42EC-8460-6DBD0F2FA5CF}" type="presOf" srcId="{7CAB7258-0407-48F8-8B5A-A283F9A5E03F}" destId="{275EAB9A-C05D-434E-A925-4A97F0522275}" srcOrd="0" destOrd="0" presId="urn:microsoft.com/office/officeart/2005/8/layout/hList1"/>
    <dgm:cxn modelId="{010ACE4C-8FD6-4F87-8AE8-AD32A6A8545C}" srcId="{443C7B58-55C6-4837-8663-44ECB9FD0468}" destId="{19DB97EF-A093-4E88-80FE-9E935BE610B0}" srcOrd="0" destOrd="0" parTransId="{DA8A9586-2681-48F1-A8CC-62B45C304593}" sibTransId="{784F679D-2C23-4359-B46B-93508AB6E5A2}"/>
    <dgm:cxn modelId="{EBA8EA77-B30A-4B73-8F50-927A13242AF0}" srcId="{7CAB7258-0407-48F8-8B5A-A283F9A5E03F}" destId="{9A8748A4-C897-4840-A072-C1D4CD7E2875}" srcOrd="1" destOrd="0" parTransId="{3558690D-5D3E-494B-9586-6844411B5E7F}" sibTransId="{182060FE-74A3-475F-9B5B-3C53B94CEDF2}"/>
    <dgm:cxn modelId="{B797AC7A-2215-4FEF-BDBC-078DA1076B22}" srcId="{A006CB3D-1789-4A66-AF6C-598B25F77DA0}" destId="{EF893A0B-BE39-4F13-B416-01E4B1939680}" srcOrd="0" destOrd="0" parTransId="{4251C264-136A-49D8-8139-ED353B77A157}" sibTransId="{010CCF8D-2E66-4774-920F-F23964DC72D5}"/>
    <dgm:cxn modelId="{23F47C7E-10C2-4418-ACEC-B848A1DBC575}" srcId="{7CAB7258-0407-48F8-8B5A-A283F9A5E03F}" destId="{ED542AB2-2D80-4E1A-B0D5-3AF0F5EFBDD4}" srcOrd="0" destOrd="0" parTransId="{00E3A93E-4367-4882-873A-F27939414594}" sibTransId="{D52CDEB0-5500-4775-8FD0-84C035097FD0}"/>
    <dgm:cxn modelId="{B4A3E880-3E36-4936-8BB5-F15B115F52E2}" type="presOf" srcId="{19DB97EF-A093-4E88-80FE-9E935BE610B0}" destId="{D8133EC2-666C-4664-8303-9811156A71AE}" srcOrd="0" destOrd="0" presId="urn:microsoft.com/office/officeart/2005/8/layout/hList1"/>
    <dgm:cxn modelId="{A5EA4B95-9E1D-4F03-940B-75194E0D04E6}" srcId="{0FF314DB-14B6-4CCB-B48C-263DC6AC25F7}" destId="{443C7B58-55C6-4837-8663-44ECB9FD0468}" srcOrd="0" destOrd="0" parTransId="{7662071B-1D91-4A7C-BD16-A369259695A9}" sibTransId="{4AD91FD1-C89F-427F-BD66-85DFF5AE1C80}"/>
    <dgm:cxn modelId="{3F911FAE-AAD3-4892-AA8C-253F72BC4D00}" type="presOf" srcId="{A006CB3D-1789-4A66-AF6C-598B25F77DA0}" destId="{1A1F27DE-36D7-4408-8BA7-930BFB3CDF33}" srcOrd="0" destOrd="0" presId="urn:microsoft.com/office/officeart/2005/8/layout/hList1"/>
    <dgm:cxn modelId="{2DC3C8B6-EA34-49B5-8DE4-10C453340528}" type="presOf" srcId="{443C7B58-55C6-4837-8663-44ECB9FD0468}" destId="{0F1A2326-27F9-4EA5-8697-68256B48C9BD}" srcOrd="0" destOrd="0" presId="urn:microsoft.com/office/officeart/2005/8/layout/hList1"/>
    <dgm:cxn modelId="{DCE22ADD-5870-4885-9D3D-B2BF17E5C4F8}" srcId="{0FF314DB-14B6-4CCB-B48C-263DC6AC25F7}" destId="{7CAB7258-0407-48F8-8B5A-A283F9A5E03F}" srcOrd="2" destOrd="0" parTransId="{72094757-DE1A-4B39-BC17-26DCE823AB8D}" sibTransId="{066459EA-3B6A-41BF-B195-4D37623ED7C2}"/>
    <dgm:cxn modelId="{09F246FE-4265-4701-BF5A-9F7BFD584345}" type="presOf" srcId="{D2FD5FCF-37C1-4837-9CCF-105C12C8E630}" destId="{066163EC-AABA-4B81-9F20-A84187C71554}" srcOrd="0" destOrd="1" presId="urn:microsoft.com/office/officeart/2005/8/layout/hList1"/>
    <dgm:cxn modelId="{6820F599-0AC3-4F8C-9DAF-2E4C79165496}" type="presParOf" srcId="{A9594FC2-FF85-4501-8701-CCB9EE5F8D98}" destId="{305CCE25-9E9D-4A4F-8F53-1CA025F7FA3E}" srcOrd="0" destOrd="0" presId="urn:microsoft.com/office/officeart/2005/8/layout/hList1"/>
    <dgm:cxn modelId="{A1980AE7-BED5-4E88-B1A8-E1593DA6F38D}" type="presParOf" srcId="{305CCE25-9E9D-4A4F-8F53-1CA025F7FA3E}" destId="{0F1A2326-27F9-4EA5-8697-68256B48C9BD}" srcOrd="0" destOrd="0" presId="urn:microsoft.com/office/officeart/2005/8/layout/hList1"/>
    <dgm:cxn modelId="{748615A6-3D39-4321-88C3-38555F4E0C74}" type="presParOf" srcId="{305CCE25-9E9D-4A4F-8F53-1CA025F7FA3E}" destId="{D8133EC2-666C-4664-8303-9811156A71AE}" srcOrd="1" destOrd="0" presId="urn:microsoft.com/office/officeart/2005/8/layout/hList1"/>
    <dgm:cxn modelId="{5A1229C4-AE15-4604-9BB7-3651A53BA57D}" type="presParOf" srcId="{A9594FC2-FF85-4501-8701-CCB9EE5F8D98}" destId="{302FFD39-3A26-4108-8C04-99BE3D9FFFCC}" srcOrd="1" destOrd="0" presId="urn:microsoft.com/office/officeart/2005/8/layout/hList1"/>
    <dgm:cxn modelId="{FC68E055-82A9-4EE4-BAC1-83F9A2EA8D10}" type="presParOf" srcId="{A9594FC2-FF85-4501-8701-CCB9EE5F8D98}" destId="{9A08AA56-FEA8-429B-A126-13227FB5F0C1}" srcOrd="2" destOrd="0" presId="urn:microsoft.com/office/officeart/2005/8/layout/hList1"/>
    <dgm:cxn modelId="{F3F645DC-8795-491A-8E8E-F2A347A76EE7}" type="presParOf" srcId="{9A08AA56-FEA8-429B-A126-13227FB5F0C1}" destId="{1A1F27DE-36D7-4408-8BA7-930BFB3CDF33}" srcOrd="0" destOrd="0" presId="urn:microsoft.com/office/officeart/2005/8/layout/hList1"/>
    <dgm:cxn modelId="{9295B5A5-111E-43D4-8441-FFC0C3A7636B}" type="presParOf" srcId="{9A08AA56-FEA8-429B-A126-13227FB5F0C1}" destId="{066163EC-AABA-4B81-9F20-A84187C71554}" srcOrd="1" destOrd="0" presId="urn:microsoft.com/office/officeart/2005/8/layout/hList1"/>
    <dgm:cxn modelId="{F6230D29-77AD-4708-A40E-F96E12D064F8}" type="presParOf" srcId="{A9594FC2-FF85-4501-8701-CCB9EE5F8D98}" destId="{0448F779-C933-4F80-9F22-AFE3991BF1E7}" srcOrd="3" destOrd="0" presId="urn:microsoft.com/office/officeart/2005/8/layout/hList1"/>
    <dgm:cxn modelId="{7AD923E4-4B18-413C-9560-98F1756AC383}" type="presParOf" srcId="{A9594FC2-FF85-4501-8701-CCB9EE5F8D98}" destId="{77D9FF74-FCFE-417F-85B7-6931E5E7D0EE}" srcOrd="4" destOrd="0" presId="urn:microsoft.com/office/officeart/2005/8/layout/hList1"/>
    <dgm:cxn modelId="{4161A8BE-797B-4A8A-A70E-D52CA1990977}" type="presParOf" srcId="{77D9FF74-FCFE-417F-85B7-6931E5E7D0EE}" destId="{275EAB9A-C05D-434E-A925-4A97F0522275}" srcOrd="0" destOrd="0" presId="urn:microsoft.com/office/officeart/2005/8/layout/hList1"/>
    <dgm:cxn modelId="{D07DB23E-AD8F-4CC5-B8B2-83AFB2F02355}" type="presParOf" srcId="{77D9FF74-FCFE-417F-85B7-6931E5E7D0EE}" destId="{920D2BA6-B1EA-462D-98F0-66CDE3A6B70C}"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9371E4-489D-4C8B-B92D-A19AFB636A61}"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AU"/>
        </a:p>
      </dgm:t>
    </dgm:pt>
    <dgm:pt modelId="{D40309FF-6432-462B-8081-B7CBE24682CC}">
      <dgm:prSet phldrT="[Text]"/>
      <dgm:spPr/>
      <dgm:t>
        <a:bodyPr/>
        <a:lstStyle/>
        <a:p>
          <a:r>
            <a:rPr lang="en-AU" b="1" dirty="0">
              <a:latin typeface="Aptos" panose="020B0004020202020204" pitchFamily="34" charset="0"/>
            </a:rPr>
            <a:t>Orientation Week</a:t>
          </a:r>
        </a:p>
        <a:p>
          <a:r>
            <a:rPr lang="en-AU" dirty="0">
              <a:latin typeface="Aptos" panose="020B0004020202020204" pitchFamily="34" charset="0"/>
            </a:rPr>
            <a:t>Complete PSA Prep modules</a:t>
          </a:r>
        </a:p>
      </dgm:t>
    </dgm:pt>
    <dgm:pt modelId="{EBC74746-EE86-4B20-BAB8-F904DB6C8742}" type="parTrans" cxnId="{794EDDDA-6129-4DEE-A408-F862D1B88B94}">
      <dgm:prSet/>
      <dgm:spPr/>
      <dgm:t>
        <a:bodyPr/>
        <a:lstStyle/>
        <a:p>
          <a:endParaRPr lang="en-AU"/>
        </a:p>
      </dgm:t>
    </dgm:pt>
    <dgm:pt modelId="{3987F81B-87A2-4564-9A55-36080AD57661}" type="sibTrans" cxnId="{794EDDDA-6129-4DEE-A408-F862D1B88B94}">
      <dgm:prSet/>
      <dgm:spPr/>
      <dgm:t>
        <a:bodyPr/>
        <a:lstStyle/>
        <a:p>
          <a:endParaRPr lang="en-AU"/>
        </a:p>
      </dgm:t>
    </dgm:pt>
    <dgm:pt modelId="{C84AF19F-698A-4F06-A483-9B4BD02037FC}">
      <dgm:prSet phldrT="[Text]"/>
      <dgm:spPr/>
      <dgm:t>
        <a:bodyPr/>
        <a:lstStyle/>
        <a:p>
          <a:r>
            <a:rPr lang="en-AU" b="1" dirty="0">
              <a:latin typeface="Aptos" panose="020B0004020202020204" pitchFamily="34" charset="0"/>
            </a:rPr>
            <a:t>End of Term 2</a:t>
          </a:r>
        </a:p>
        <a:p>
          <a:r>
            <a:rPr lang="en-AU" dirty="0">
              <a:latin typeface="Aptos" panose="020B0004020202020204" pitchFamily="34" charset="0"/>
            </a:rPr>
            <a:t>Completed 1 x 30 item practice exam achieved 80% or above</a:t>
          </a:r>
        </a:p>
      </dgm:t>
    </dgm:pt>
    <dgm:pt modelId="{CED00DCA-E65E-4887-A919-C0F1ADC9AE2E}" type="parTrans" cxnId="{68876563-C1AA-40E2-9F0D-8790B9712A09}">
      <dgm:prSet/>
      <dgm:spPr/>
      <dgm:t>
        <a:bodyPr/>
        <a:lstStyle/>
        <a:p>
          <a:endParaRPr lang="en-AU"/>
        </a:p>
      </dgm:t>
    </dgm:pt>
    <dgm:pt modelId="{F6053850-76F4-461E-950F-01425B760A9B}" type="sibTrans" cxnId="{68876563-C1AA-40E2-9F0D-8790B9712A09}">
      <dgm:prSet/>
      <dgm:spPr/>
      <dgm:t>
        <a:bodyPr/>
        <a:lstStyle/>
        <a:p>
          <a:endParaRPr lang="en-AU"/>
        </a:p>
      </dgm:t>
    </dgm:pt>
    <dgm:pt modelId="{29A6966A-4D69-443E-A860-B042F670F2E6}">
      <dgm:prSet phldrT="[Text]"/>
      <dgm:spPr/>
      <dgm:t>
        <a:bodyPr/>
        <a:lstStyle/>
        <a:p>
          <a:r>
            <a:rPr lang="en-AU" b="1" dirty="0">
              <a:latin typeface="Aptos" panose="020B0004020202020204" pitchFamily="34" charset="0"/>
            </a:rPr>
            <a:t>End of Term 3 </a:t>
          </a:r>
          <a:r>
            <a:rPr lang="en-AU" dirty="0">
              <a:latin typeface="Aptos" panose="020B0004020202020204" pitchFamily="34" charset="0"/>
            </a:rPr>
            <a:t>Completed 2 x 30 item practice exams achieved 80% or above</a:t>
          </a:r>
        </a:p>
      </dgm:t>
    </dgm:pt>
    <dgm:pt modelId="{FA430770-9894-4326-B8EC-35BF3989C48C}" type="parTrans" cxnId="{8A041AC5-BB5F-4B89-92C7-B33AF46E26FD}">
      <dgm:prSet/>
      <dgm:spPr/>
      <dgm:t>
        <a:bodyPr/>
        <a:lstStyle/>
        <a:p>
          <a:endParaRPr lang="en-AU"/>
        </a:p>
      </dgm:t>
    </dgm:pt>
    <dgm:pt modelId="{DB9D730E-73DD-448B-9D22-6F06303F624F}" type="sibTrans" cxnId="{8A041AC5-BB5F-4B89-92C7-B33AF46E26FD}">
      <dgm:prSet/>
      <dgm:spPr/>
      <dgm:t>
        <a:bodyPr/>
        <a:lstStyle/>
        <a:p>
          <a:endParaRPr lang="en-AU"/>
        </a:p>
      </dgm:t>
    </dgm:pt>
    <dgm:pt modelId="{8A6F96BE-A68F-4FDE-959A-0BABCF9DFD48}">
      <dgm:prSet/>
      <dgm:spPr/>
      <dgm:t>
        <a:bodyPr/>
        <a:lstStyle/>
        <a:p>
          <a:r>
            <a:rPr lang="en-AU" b="1" dirty="0">
              <a:latin typeface="Aptos" panose="020B0004020202020204" pitchFamily="34" charset="0"/>
            </a:rPr>
            <a:t>End of Term 4 </a:t>
          </a:r>
          <a:r>
            <a:rPr lang="en-AU" dirty="0">
              <a:latin typeface="Aptos" panose="020B0004020202020204" pitchFamily="34" charset="0"/>
            </a:rPr>
            <a:t>Completed 1 x scheduled timed 60 item exam</a:t>
          </a:r>
        </a:p>
      </dgm:t>
    </dgm:pt>
    <dgm:pt modelId="{11CF463E-75B4-439D-9699-8BDBA771E816}" type="parTrans" cxnId="{09D27A14-B6B5-4F17-9BA7-9B59C4432D58}">
      <dgm:prSet/>
      <dgm:spPr/>
      <dgm:t>
        <a:bodyPr/>
        <a:lstStyle/>
        <a:p>
          <a:endParaRPr lang="en-AU"/>
        </a:p>
      </dgm:t>
    </dgm:pt>
    <dgm:pt modelId="{C1CA65B8-F4F4-45B5-BEE3-5249E7A2CB36}" type="sibTrans" cxnId="{09D27A14-B6B5-4F17-9BA7-9B59C4432D58}">
      <dgm:prSet/>
      <dgm:spPr/>
      <dgm:t>
        <a:bodyPr/>
        <a:lstStyle/>
        <a:p>
          <a:endParaRPr lang="en-AU"/>
        </a:p>
      </dgm:t>
    </dgm:pt>
    <dgm:pt modelId="{3A489F02-4B53-4D3A-9B52-8CD66C362D0B}">
      <dgm:prSet/>
      <dgm:spPr>
        <a:solidFill>
          <a:schemeClr val="accent1">
            <a:alpha val="90000"/>
          </a:schemeClr>
        </a:solidFill>
      </dgm:spPr>
      <dgm:t>
        <a:bodyPr/>
        <a:lstStyle/>
        <a:p>
          <a:r>
            <a:rPr lang="en-AU" b="1" dirty="0">
              <a:solidFill>
                <a:schemeClr val="bg1"/>
              </a:solidFill>
              <a:latin typeface="Aptos" panose="020B0004020202020204" pitchFamily="34" charset="0"/>
            </a:rPr>
            <a:t>PRINT</a:t>
          </a:r>
        </a:p>
        <a:p>
          <a:r>
            <a:rPr lang="en-AU" dirty="0">
              <a:solidFill>
                <a:schemeClr val="bg1"/>
              </a:solidFill>
              <a:latin typeface="Aptos" panose="020B0004020202020204" pitchFamily="34" charset="0"/>
            </a:rPr>
            <a:t>Reflect on &amp; analyse PSA results - address deficiencies</a:t>
          </a:r>
        </a:p>
      </dgm:t>
    </dgm:pt>
    <dgm:pt modelId="{7EF4A988-3D76-45CB-87E1-5D9A9579990B}" type="parTrans" cxnId="{27CE7558-D990-484F-9769-51A0DD7B02DD}">
      <dgm:prSet/>
      <dgm:spPr/>
      <dgm:t>
        <a:bodyPr/>
        <a:lstStyle/>
        <a:p>
          <a:endParaRPr lang="en-AU"/>
        </a:p>
      </dgm:t>
    </dgm:pt>
    <dgm:pt modelId="{C3878DC8-2D69-4CB5-9132-E6B0B832FA0F}" type="sibTrans" cxnId="{27CE7558-D990-484F-9769-51A0DD7B02DD}">
      <dgm:prSet/>
      <dgm:spPr/>
      <dgm:t>
        <a:bodyPr/>
        <a:lstStyle/>
        <a:p>
          <a:endParaRPr lang="en-AU"/>
        </a:p>
      </dgm:t>
    </dgm:pt>
    <dgm:pt modelId="{2B2471D4-9DE0-4ABA-969A-40A432487061}">
      <dgm:prSet/>
      <dgm:spPr>
        <a:solidFill>
          <a:srgbClr val="FFC000">
            <a:alpha val="90000"/>
          </a:srgbClr>
        </a:solidFill>
      </dgm:spPr>
      <dgm:t>
        <a:bodyPr/>
        <a:lstStyle/>
        <a:p>
          <a:r>
            <a:rPr lang="en-AU" b="1" dirty="0">
              <a:latin typeface="Aptos" panose="020B0004020202020204" pitchFamily="34" charset="0"/>
            </a:rPr>
            <a:t>L&amp;D Week</a:t>
          </a:r>
        </a:p>
        <a:p>
          <a:r>
            <a:rPr lang="en-AU" dirty="0">
              <a:latin typeface="Aptos" panose="020B0004020202020204" pitchFamily="34" charset="0"/>
            </a:rPr>
            <a:t>PSA EXAM</a:t>
          </a:r>
        </a:p>
      </dgm:t>
    </dgm:pt>
    <dgm:pt modelId="{4C76DBC2-A4BD-4264-ABDA-A118DFA2484E}" type="parTrans" cxnId="{82D7E0A4-394A-4BF3-856E-67496C37336A}">
      <dgm:prSet/>
      <dgm:spPr/>
      <dgm:t>
        <a:bodyPr/>
        <a:lstStyle/>
        <a:p>
          <a:endParaRPr lang="en-AU"/>
        </a:p>
      </dgm:t>
    </dgm:pt>
    <dgm:pt modelId="{2483EAB7-72AD-42C6-B5E0-350BF13EFE48}" type="sibTrans" cxnId="{82D7E0A4-394A-4BF3-856E-67496C37336A}">
      <dgm:prSet/>
      <dgm:spPr/>
      <dgm:t>
        <a:bodyPr/>
        <a:lstStyle/>
        <a:p>
          <a:endParaRPr lang="en-AU"/>
        </a:p>
      </dgm:t>
    </dgm:pt>
    <dgm:pt modelId="{CD2445BF-E0E3-420C-9CD8-32BCB69A3815}" type="pres">
      <dgm:prSet presAssocID="{A39371E4-489D-4C8B-B92D-A19AFB636A61}" presName="Name0" presStyleCnt="0">
        <dgm:presLayoutVars>
          <dgm:chMax val="11"/>
          <dgm:chPref val="11"/>
          <dgm:dir/>
          <dgm:resizeHandles/>
        </dgm:presLayoutVars>
      </dgm:prSet>
      <dgm:spPr/>
    </dgm:pt>
    <dgm:pt modelId="{104B9BF4-4585-4DFC-B816-A99064E31302}" type="pres">
      <dgm:prSet presAssocID="{3A489F02-4B53-4D3A-9B52-8CD66C362D0B}" presName="Accent6" presStyleCnt="0"/>
      <dgm:spPr/>
    </dgm:pt>
    <dgm:pt modelId="{ABD57CF2-35A8-43F1-AFFC-C3FF5BD87990}" type="pres">
      <dgm:prSet presAssocID="{3A489F02-4B53-4D3A-9B52-8CD66C362D0B}" presName="Accent" presStyleLbl="node1" presStyleIdx="0" presStyleCnt="6"/>
      <dgm:spPr/>
    </dgm:pt>
    <dgm:pt modelId="{A0AAE6B2-EBF4-4267-99DC-6B4D0E766BB4}" type="pres">
      <dgm:prSet presAssocID="{3A489F02-4B53-4D3A-9B52-8CD66C362D0B}" presName="ParentBackground6" presStyleCnt="0"/>
      <dgm:spPr/>
    </dgm:pt>
    <dgm:pt modelId="{0E7DEBC2-55A2-47C1-9458-AB1043A3327D}" type="pres">
      <dgm:prSet presAssocID="{3A489F02-4B53-4D3A-9B52-8CD66C362D0B}" presName="ParentBackground" presStyleLbl="fgAcc1" presStyleIdx="0" presStyleCnt="6"/>
      <dgm:spPr/>
    </dgm:pt>
    <dgm:pt modelId="{47C139FE-0A85-468A-9268-53D87FF4A6F8}" type="pres">
      <dgm:prSet presAssocID="{3A489F02-4B53-4D3A-9B52-8CD66C362D0B}" presName="Parent6" presStyleLbl="revTx" presStyleIdx="0" presStyleCnt="0">
        <dgm:presLayoutVars>
          <dgm:chMax val="1"/>
          <dgm:chPref val="1"/>
          <dgm:bulletEnabled val="1"/>
        </dgm:presLayoutVars>
      </dgm:prSet>
      <dgm:spPr/>
    </dgm:pt>
    <dgm:pt modelId="{6FF4A79E-84FB-4479-A65A-7F70E87347FB}" type="pres">
      <dgm:prSet presAssocID="{2B2471D4-9DE0-4ABA-969A-40A432487061}" presName="Accent5" presStyleCnt="0"/>
      <dgm:spPr/>
    </dgm:pt>
    <dgm:pt modelId="{606703CB-9312-4DB1-A2E4-EA28B471B309}" type="pres">
      <dgm:prSet presAssocID="{2B2471D4-9DE0-4ABA-969A-40A432487061}" presName="Accent" presStyleLbl="node1" presStyleIdx="1" presStyleCnt="6"/>
      <dgm:spPr/>
    </dgm:pt>
    <dgm:pt modelId="{A2CF012D-6499-40B2-A509-19E94F100829}" type="pres">
      <dgm:prSet presAssocID="{2B2471D4-9DE0-4ABA-969A-40A432487061}" presName="ParentBackground5" presStyleCnt="0"/>
      <dgm:spPr/>
    </dgm:pt>
    <dgm:pt modelId="{7AE75498-F7FE-445D-A6F5-95AF7BF5DE57}" type="pres">
      <dgm:prSet presAssocID="{2B2471D4-9DE0-4ABA-969A-40A432487061}" presName="ParentBackground" presStyleLbl="fgAcc1" presStyleIdx="1" presStyleCnt="6"/>
      <dgm:spPr/>
    </dgm:pt>
    <dgm:pt modelId="{7D4695A2-FEF5-461A-8F34-B5832060689E}" type="pres">
      <dgm:prSet presAssocID="{2B2471D4-9DE0-4ABA-969A-40A432487061}" presName="Parent5" presStyleLbl="revTx" presStyleIdx="0" presStyleCnt="0">
        <dgm:presLayoutVars>
          <dgm:chMax val="1"/>
          <dgm:chPref val="1"/>
          <dgm:bulletEnabled val="1"/>
        </dgm:presLayoutVars>
      </dgm:prSet>
      <dgm:spPr/>
    </dgm:pt>
    <dgm:pt modelId="{B8092409-EED0-46A5-B68B-A87C759D077D}" type="pres">
      <dgm:prSet presAssocID="{8A6F96BE-A68F-4FDE-959A-0BABCF9DFD48}" presName="Accent4" presStyleCnt="0"/>
      <dgm:spPr/>
    </dgm:pt>
    <dgm:pt modelId="{E556AD95-DCB3-4B99-B5CA-E6DA71FBAE79}" type="pres">
      <dgm:prSet presAssocID="{8A6F96BE-A68F-4FDE-959A-0BABCF9DFD48}" presName="Accent" presStyleLbl="node1" presStyleIdx="2" presStyleCnt="6"/>
      <dgm:spPr/>
    </dgm:pt>
    <dgm:pt modelId="{3D290DB2-8BB0-4720-9942-9D47B7461FAA}" type="pres">
      <dgm:prSet presAssocID="{8A6F96BE-A68F-4FDE-959A-0BABCF9DFD48}" presName="ParentBackground4" presStyleCnt="0"/>
      <dgm:spPr/>
    </dgm:pt>
    <dgm:pt modelId="{D7503B44-369A-41D5-94A8-AAF6A8DC8284}" type="pres">
      <dgm:prSet presAssocID="{8A6F96BE-A68F-4FDE-959A-0BABCF9DFD48}" presName="ParentBackground" presStyleLbl="fgAcc1" presStyleIdx="2" presStyleCnt="6"/>
      <dgm:spPr/>
    </dgm:pt>
    <dgm:pt modelId="{3D2C7376-9345-4EBA-B615-313C557AE6C0}" type="pres">
      <dgm:prSet presAssocID="{8A6F96BE-A68F-4FDE-959A-0BABCF9DFD48}" presName="Parent4" presStyleLbl="revTx" presStyleIdx="0" presStyleCnt="0">
        <dgm:presLayoutVars>
          <dgm:chMax val="1"/>
          <dgm:chPref val="1"/>
          <dgm:bulletEnabled val="1"/>
        </dgm:presLayoutVars>
      </dgm:prSet>
      <dgm:spPr/>
    </dgm:pt>
    <dgm:pt modelId="{3C61EB0F-CB6C-454B-A5BF-0E713B17C685}" type="pres">
      <dgm:prSet presAssocID="{29A6966A-4D69-443E-A860-B042F670F2E6}" presName="Accent3" presStyleCnt="0"/>
      <dgm:spPr/>
    </dgm:pt>
    <dgm:pt modelId="{B3EFE038-8E32-44C7-A63E-FB8E1B0117EE}" type="pres">
      <dgm:prSet presAssocID="{29A6966A-4D69-443E-A860-B042F670F2E6}" presName="Accent" presStyleLbl="node1" presStyleIdx="3" presStyleCnt="6"/>
      <dgm:spPr/>
    </dgm:pt>
    <dgm:pt modelId="{D5960CD1-8F68-4981-95FC-DEF9C13B7027}" type="pres">
      <dgm:prSet presAssocID="{29A6966A-4D69-443E-A860-B042F670F2E6}" presName="ParentBackground3" presStyleCnt="0"/>
      <dgm:spPr/>
    </dgm:pt>
    <dgm:pt modelId="{AFAA9EE1-ABAE-4A05-A27E-157D00D6C7FC}" type="pres">
      <dgm:prSet presAssocID="{29A6966A-4D69-443E-A860-B042F670F2E6}" presName="ParentBackground" presStyleLbl="fgAcc1" presStyleIdx="3" presStyleCnt="6"/>
      <dgm:spPr/>
    </dgm:pt>
    <dgm:pt modelId="{898E2117-A9AA-4011-8A5B-8D4F72589DBD}" type="pres">
      <dgm:prSet presAssocID="{29A6966A-4D69-443E-A860-B042F670F2E6}" presName="Parent3" presStyleLbl="revTx" presStyleIdx="0" presStyleCnt="0">
        <dgm:presLayoutVars>
          <dgm:chMax val="1"/>
          <dgm:chPref val="1"/>
          <dgm:bulletEnabled val="1"/>
        </dgm:presLayoutVars>
      </dgm:prSet>
      <dgm:spPr/>
    </dgm:pt>
    <dgm:pt modelId="{3796F0B0-59C3-44E0-9458-AA65F91EB346}" type="pres">
      <dgm:prSet presAssocID="{C84AF19F-698A-4F06-A483-9B4BD02037FC}" presName="Accent2" presStyleCnt="0"/>
      <dgm:spPr/>
    </dgm:pt>
    <dgm:pt modelId="{7049AE93-F1C5-4698-913C-9759C00621C5}" type="pres">
      <dgm:prSet presAssocID="{C84AF19F-698A-4F06-A483-9B4BD02037FC}" presName="Accent" presStyleLbl="node1" presStyleIdx="4" presStyleCnt="6"/>
      <dgm:spPr/>
    </dgm:pt>
    <dgm:pt modelId="{6BA33F78-6E73-4ACF-AFCF-7CE92AA14955}" type="pres">
      <dgm:prSet presAssocID="{C84AF19F-698A-4F06-A483-9B4BD02037FC}" presName="ParentBackground2" presStyleCnt="0"/>
      <dgm:spPr/>
    </dgm:pt>
    <dgm:pt modelId="{BFDB4F0A-BC84-4070-B3C7-9ABF757110EB}" type="pres">
      <dgm:prSet presAssocID="{C84AF19F-698A-4F06-A483-9B4BD02037FC}" presName="ParentBackground" presStyleLbl="fgAcc1" presStyleIdx="4" presStyleCnt="6"/>
      <dgm:spPr/>
    </dgm:pt>
    <dgm:pt modelId="{7FE44736-5BBD-4AE8-A96B-19118BD77A5D}" type="pres">
      <dgm:prSet presAssocID="{C84AF19F-698A-4F06-A483-9B4BD02037FC}" presName="Parent2" presStyleLbl="revTx" presStyleIdx="0" presStyleCnt="0">
        <dgm:presLayoutVars>
          <dgm:chMax val="1"/>
          <dgm:chPref val="1"/>
          <dgm:bulletEnabled val="1"/>
        </dgm:presLayoutVars>
      </dgm:prSet>
      <dgm:spPr/>
    </dgm:pt>
    <dgm:pt modelId="{2A1711D4-7CF1-4F2C-82A8-E66CF8B9D107}" type="pres">
      <dgm:prSet presAssocID="{D40309FF-6432-462B-8081-B7CBE24682CC}" presName="Accent1" presStyleCnt="0"/>
      <dgm:spPr/>
    </dgm:pt>
    <dgm:pt modelId="{17FB51FE-F99E-4444-9344-F7FE185EC6BC}" type="pres">
      <dgm:prSet presAssocID="{D40309FF-6432-462B-8081-B7CBE24682CC}" presName="Accent" presStyleLbl="node1" presStyleIdx="5" presStyleCnt="6"/>
      <dgm:spPr/>
    </dgm:pt>
    <dgm:pt modelId="{36CA13BA-6F58-4585-AA38-9069CCB6CE4A}" type="pres">
      <dgm:prSet presAssocID="{D40309FF-6432-462B-8081-B7CBE24682CC}" presName="ParentBackground1" presStyleCnt="0"/>
      <dgm:spPr/>
    </dgm:pt>
    <dgm:pt modelId="{47022019-C576-4B09-9336-22DCA3C6677E}" type="pres">
      <dgm:prSet presAssocID="{D40309FF-6432-462B-8081-B7CBE24682CC}" presName="ParentBackground" presStyleLbl="fgAcc1" presStyleIdx="5" presStyleCnt="6"/>
      <dgm:spPr/>
    </dgm:pt>
    <dgm:pt modelId="{2C3EE85A-BDAF-460E-B6E3-F21C9DDF582B}" type="pres">
      <dgm:prSet presAssocID="{D40309FF-6432-462B-8081-B7CBE24682CC}" presName="Parent1" presStyleLbl="revTx" presStyleIdx="0" presStyleCnt="0">
        <dgm:presLayoutVars>
          <dgm:chMax val="1"/>
          <dgm:chPref val="1"/>
          <dgm:bulletEnabled val="1"/>
        </dgm:presLayoutVars>
      </dgm:prSet>
      <dgm:spPr/>
    </dgm:pt>
  </dgm:ptLst>
  <dgm:cxnLst>
    <dgm:cxn modelId="{9C0D7C06-671E-4FF7-B81A-22DC5A17B735}" type="presOf" srcId="{C84AF19F-698A-4F06-A483-9B4BD02037FC}" destId="{BFDB4F0A-BC84-4070-B3C7-9ABF757110EB}" srcOrd="0" destOrd="0" presId="urn:microsoft.com/office/officeart/2011/layout/CircleProcess"/>
    <dgm:cxn modelId="{09D27A14-B6B5-4F17-9BA7-9B59C4432D58}" srcId="{A39371E4-489D-4C8B-B92D-A19AFB636A61}" destId="{8A6F96BE-A68F-4FDE-959A-0BABCF9DFD48}" srcOrd="3" destOrd="0" parTransId="{11CF463E-75B4-439D-9699-8BDBA771E816}" sibTransId="{C1CA65B8-F4F4-45B5-BEE3-5249E7A2CB36}"/>
    <dgm:cxn modelId="{0C834B1D-6599-468F-9CE1-ABBEB0C18BAD}" type="presOf" srcId="{29A6966A-4D69-443E-A860-B042F670F2E6}" destId="{898E2117-A9AA-4011-8A5B-8D4F72589DBD}" srcOrd="1" destOrd="0" presId="urn:microsoft.com/office/officeart/2011/layout/CircleProcess"/>
    <dgm:cxn modelId="{AAC5DF20-5C52-4233-839B-68F081B47A6D}" type="presOf" srcId="{D40309FF-6432-462B-8081-B7CBE24682CC}" destId="{2C3EE85A-BDAF-460E-B6E3-F21C9DDF582B}" srcOrd="1" destOrd="0" presId="urn:microsoft.com/office/officeart/2011/layout/CircleProcess"/>
    <dgm:cxn modelId="{4295992B-873E-4CB6-9902-C3A6B2F8B710}" type="presOf" srcId="{29A6966A-4D69-443E-A860-B042F670F2E6}" destId="{AFAA9EE1-ABAE-4A05-A27E-157D00D6C7FC}" srcOrd="0" destOrd="0" presId="urn:microsoft.com/office/officeart/2011/layout/CircleProcess"/>
    <dgm:cxn modelId="{D28D2B2C-C8C4-4287-BAA8-B9E8CE4FC12C}" type="presOf" srcId="{3A489F02-4B53-4D3A-9B52-8CD66C362D0B}" destId="{47C139FE-0A85-468A-9268-53D87FF4A6F8}" srcOrd="1" destOrd="0" presId="urn:microsoft.com/office/officeart/2011/layout/CircleProcess"/>
    <dgm:cxn modelId="{B54E0835-8AEA-4B7D-89A2-604AB5107FBF}" type="presOf" srcId="{2B2471D4-9DE0-4ABA-969A-40A432487061}" destId="{7AE75498-F7FE-445D-A6F5-95AF7BF5DE57}" srcOrd="0" destOrd="0" presId="urn:microsoft.com/office/officeart/2011/layout/CircleProcess"/>
    <dgm:cxn modelId="{2E857A5D-D3B0-458A-8641-67C1AE82D2F2}" type="presOf" srcId="{2B2471D4-9DE0-4ABA-969A-40A432487061}" destId="{7D4695A2-FEF5-461A-8F34-B5832060689E}" srcOrd="1" destOrd="0" presId="urn:microsoft.com/office/officeart/2011/layout/CircleProcess"/>
    <dgm:cxn modelId="{68876563-C1AA-40E2-9F0D-8790B9712A09}" srcId="{A39371E4-489D-4C8B-B92D-A19AFB636A61}" destId="{C84AF19F-698A-4F06-A483-9B4BD02037FC}" srcOrd="1" destOrd="0" parTransId="{CED00DCA-E65E-4887-A919-C0F1ADC9AE2E}" sibTransId="{F6053850-76F4-461E-950F-01425B760A9B}"/>
    <dgm:cxn modelId="{99B9C46F-5679-4500-A7AA-79E41907903E}" type="presOf" srcId="{A39371E4-489D-4C8B-B92D-A19AFB636A61}" destId="{CD2445BF-E0E3-420C-9CD8-32BCB69A3815}" srcOrd="0" destOrd="0" presId="urn:microsoft.com/office/officeart/2011/layout/CircleProcess"/>
    <dgm:cxn modelId="{B9EA5E50-B2A7-4948-9B9F-5711B85FA97E}" type="presOf" srcId="{3A489F02-4B53-4D3A-9B52-8CD66C362D0B}" destId="{0E7DEBC2-55A2-47C1-9458-AB1043A3327D}" srcOrd="0" destOrd="0" presId="urn:microsoft.com/office/officeart/2011/layout/CircleProcess"/>
    <dgm:cxn modelId="{27CE7558-D990-484F-9769-51A0DD7B02DD}" srcId="{A39371E4-489D-4C8B-B92D-A19AFB636A61}" destId="{3A489F02-4B53-4D3A-9B52-8CD66C362D0B}" srcOrd="5" destOrd="0" parTransId="{7EF4A988-3D76-45CB-87E1-5D9A9579990B}" sibTransId="{C3878DC8-2D69-4CB5-9132-E6B0B832FA0F}"/>
    <dgm:cxn modelId="{82D7E0A4-394A-4BF3-856E-67496C37336A}" srcId="{A39371E4-489D-4C8B-B92D-A19AFB636A61}" destId="{2B2471D4-9DE0-4ABA-969A-40A432487061}" srcOrd="4" destOrd="0" parTransId="{4C76DBC2-A4BD-4264-ABDA-A118DFA2484E}" sibTransId="{2483EAB7-72AD-42C6-B5E0-350BF13EFE48}"/>
    <dgm:cxn modelId="{5D2D15AD-F6EE-4037-8799-992DD6E3AD8A}" type="presOf" srcId="{8A6F96BE-A68F-4FDE-959A-0BABCF9DFD48}" destId="{D7503B44-369A-41D5-94A8-AAF6A8DC8284}" srcOrd="0" destOrd="0" presId="urn:microsoft.com/office/officeart/2011/layout/CircleProcess"/>
    <dgm:cxn modelId="{6FFA06B3-BE93-4C9E-8751-2978AC72071C}" type="presOf" srcId="{8A6F96BE-A68F-4FDE-959A-0BABCF9DFD48}" destId="{3D2C7376-9345-4EBA-B615-313C557AE6C0}" srcOrd="1" destOrd="0" presId="urn:microsoft.com/office/officeart/2011/layout/CircleProcess"/>
    <dgm:cxn modelId="{8A041AC5-BB5F-4B89-92C7-B33AF46E26FD}" srcId="{A39371E4-489D-4C8B-B92D-A19AFB636A61}" destId="{29A6966A-4D69-443E-A860-B042F670F2E6}" srcOrd="2" destOrd="0" parTransId="{FA430770-9894-4326-B8EC-35BF3989C48C}" sibTransId="{DB9D730E-73DD-448B-9D22-6F06303F624F}"/>
    <dgm:cxn modelId="{794EDDDA-6129-4DEE-A408-F862D1B88B94}" srcId="{A39371E4-489D-4C8B-B92D-A19AFB636A61}" destId="{D40309FF-6432-462B-8081-B7CBE24682CC}" srcOrd="0" destOrd="0" parTransId="{EBC74746-EE86-4B20-BAB8-F904DB6C8742}" sibTransId="{3987F81B-87A2-4564-9A55-36080AD57661}"/>
    <dgm:cxn modelId="{F5AEF1E4-4E1D-4096-851D-0A016551CCC8}" type="presOf" srcId="{C84AF19F-698A-4F06-A483-9B4BD02037FC}" destId="{7FE44736-5BBD-4AE8-A96B-19118BD77A5D}" srcOrd="1" destOrd="0" presId="urn:microsoft.com/office/officeart/2011/layout/CircleProcess"/>
    <dgm:cxn modelId="{71F17EED-A256-4FA9-A6CC-5717DA2ECDEE}" type="presOf" srcId="{D40309FF-6432-462B-8081-B7CBE24682CC}" destId="{47022019-C576-4B09-9336-22DCA3C6677E}" srcOrd="0" destOrd="0" presId="urn:microsoft.com/office/officeart/2011/layout/CircleProcess"/>
    <dgm:cxn modelId="{CB9EFB45-9BF1-4297-991E-78AD8C7C7826}" type="presParOf" srcId="{CD2445BF-E0E3-420C-9CD8-32BCB69A3815}" destId="{104B9BF4-4585-4DFC-B816-A99064E31302}" srcOrd="0" destOrd="0" presId="urn:microsoft.com/office/officeart/2011/layout/CircleProcess"/>
    <dgm:cxn modelId="{EB0A62B3-FE6C-4444-95BF-7D2577BC6E4C}" type="presParOf" srcId="{104B9BF4-4585-4DFC-B816-A99064E31302}" destId="{ABD57CF2-35A8-43F1-AFFC-C3FF5BD87990}" srcOrd="0" destOrd="0" presId="urn:microsoft.com/office/officeart/2011/layout/CircleProcess"/>
    <dgm:cxn modelId="{1DD1989E-FF21-42E5-87F3-3430119A3533}" type="presParOf" srcId="{CD2445BF-E0E3-420C-9CD8-32BCB69A3815}" destId="{A0AAE6B2-EBF4-4267-99DC-6B4D0E766BB4}" srcOrd="1" destOrd="0" presId="urn:microsoft.com/office/officeart/2011/layout/CircleProcess"/>
    <dgm:cxn modelId="{BF28C828-197F-470E-9229-A570D36A7C94}" type="presParOf" srcId="{A0AAE6B2-EBF4-4267-99DC-6B4D0E766BB4}" destId="{0E7DEBC2-55A2-47C1-9458-AB1043A3327D}" srcOrd="0" destOrd="0" presId="urn:microsoft.com/office/officeart/2011/layout/CircleProcess"/>
    <dgm:cxn modelId="{23461408-B85A-43D1-8CF9-F99E5C63D005}" type="presParOf" srcId="{CD2445BF-E0E3-420C-9CD8-32BCB69A3815}" destId="{47C139FE-0A85-468A-9268-53D87FF4A6F8}" srcOrd="2" destOrd="0" presId="urn:microsoft.com/office/officeart/2011/layout/CircleProcess"/>
    <dgm:cxn modelId="{BF5391B1-1441-4E5B-91F9-FDB3F99B9190}" type="presParOf" srcId="{CD2445BF-E0E3-420C-9CD8-32BCB69A3815}" destId="{6FF4A79E-84FB-4479-A65A-7F70E87347FB}" srcOrd="3" destOrd="0" presId="urn:microsoft.com/office/officeart/2011/layout/CircleProcess"/>
    <dgm:cxn modelId="{6BF1C600-1A9D-4E54-A115-61A0E6F43424}" type="presParOf" srcId="{6FF4A79E-84FB-4479-A65A-7F70E87347FB}" destId="{606703CB-9312-4DB1-A2E4-EA28B471B309}" srcOrd="0" destOrd="0" presId="urn:microsoft.com/office/officeart/2011/layout/CircleProcess"/>
    <dgm:cxn modelId="{99781C94-0132-48A1-814B-61F58AB3C40F}" type="presParOf" srcId="{CD2445BF-E0E3-420C-9CD8-32BCB69A3815}" destId="{A2CF012D-6499-40B2-A509-19E94F100829}" srcOrd="4" destOrd="0" presId="urn:microsoft.com/office/officeart/2011/layout/CircleProcess"/>
    <dgm:cxn modelId="{4CF83293-8F02-450A-B2AF-F6D2FE9D3582}" type="presParOf" srcId="{A2CF012D-6499-40B2-A509-19E94F100829}" destId="{7AE75498-F7FE-445D-A6F5-95AF7BF5DE57}" srcOrd="0" destOrd="0" presId="urn:microsoft.com/office/officeart/2011/layout/CircleProcess"/>
    <dgm:cxn modelId="{29E26963-5BD9-402C-9360-49D0AC404EE1}" type="presParOf" srcId="{CD2445BF-E0E3-420C-9CD8-32BCB69A3815}" destId="{7D4695A2-FEF5-461A-8F34-B5832060689E}" srcOrd="5" destOrd="0" presId="urn:microsoft.com/office/officeart/2011/layout/CircleProcess"/>
    <dgm:cxn modelId="{B4D8486E-2A4B-4E90-BE9D-3750D840B51E}" type="presParOf" srcId="{CD2445BF-E0E3-420C-9CD8-32BCB69A3815}" destId="{B8092409-EED0-46A5-B68B-A87C759D077D}" srcOrd="6" destOrd="0" presId="urn:microsoft.com/office/officeart/2011/layout/CircleProcess"/>
    <dgm:cxn modelId="{26D1E808-7EB5-4BCB-9617-1CCFA5CD4911}" type="presParOf" srcId="{B8092409-EED0-46A5-B68B-A87C759D077D}" destId="{E556AD95-DCB3-4B99-B5CA-E6DA71FBAE79}" srcOrd="0" destOrd="0" presId="urn:microsoft.com/office/officeart/2011/layout/CircleProcess"/>
    <dgm:cxn modelId="{CAE480AA-A29F-4101-9024-504C88424602}" type="presParOf" srcId="{CD2445BF-E0E3-420C-9CD8-32BCB69A3815}" destId="{3D290DB2-8BB0-4720-9942-9D47B7461FAA}" srcOrd="7" destOrd="0" presId="urn:microsoft.com/office/officeart/2011/layout/CircleProcess"/>
    <dgm:cxn modelId="{9F32779D-849F-4DAE-8C8B-1AF331A6030B}" type="presParOf" srcId="{3D290DB2-8BB0-4720-9942-9D47B7461FAA}" destId="{D7503B44-369A-41D5-94A8-AAF6A8DC8284}" srcOrd="0" destOrd="0" presId="urn:microsoft.com/office/officeart/2011/layout/CircleProcess"/>
    <dgm:cxn modelId="{C81396D5-C1BA-4B90-9C5D-510D26FD599A}" type="presParOf" srcId="{CD2445BF-E0E3-420C-9CD8-32BCB69A3815}" destId="{3D2C7376-9345-4EBA-B615-313C557AE6C0}" srcOrd="8" destOrd="0" presId="urn:microsoft.com/office/officeart/2011/layout/CircleProcess"/>
    <dgm:cxn modelId="{464C4981-0CC6-46E8-9D8D-746D26C52583}" type="presParOf" srcId="{CD2445BF-E0E3-420C-9CD8-32BCB69A3815}" destId="{3C61EB0F-CB6C-454B-A5BF-0E713B17C685}" srcOrd="9" destOrd="0" presId="urn:microsoft.com/office/officeart/2011/layout/CircleProcess"/>
    <dgm:cxn modelId="{A5C06BC7-E165-4192-87F2-D3986554B85E}" type="presParOf" srcId="{3C61EB0F-CB6C-454B-A5BF-0E713B17C685}" destId="{B3EFE038-8E32-44C7-A63E-FB8E1B0117EE}" srcOrd="0" destOrd="0" presId="urn:microsoft.com/office/officeart/2011/layout/CircleProcess"/>
    <dgm:cxn modelId="{746714A0-DD5C-402C-8CEE-5D853147D3BC}" type="presParOf" srcId="{CD2445BF-E0E3-420C-9CD8-32BCB69A3815}" destId="{D5960CD1-8F68-4981-95FC-DEF9C13B7027}" srcOrd="10" destOrd="0" presId="urn:microsoft.com/office/officeart/2011/layout/CircleProcess"/>
    <dgm:cxn modelId="{A41658C4-944E-427C-A717-A5CAE89272B5}" type="presParOf" srcId="{D5960CD1-8F68-4981-95FC-DEF9C13B7027}" destId="{AFAA9EE1-ABAE-4A05-A27E-157D00D6C7FC}" srcOrd="0" destOrd="0" presId="urn:microsoft.com/office/officeart/2011/layout/CircleProcess"/>
    <dgm:cxn modelId="{1FDCEEB9-3DD7-4EE8-9436-86064921BC41}" type="presParOf" srcId="{CD2445BF-E0E3-420C-9CD8-32BCB69A3815}" destId="{898E2117-A9AA-4011-8A5B-8D4F72589DBD}" srcOrd="11" destOrd="0" presId="urn:microsoft.com/office/officeart/2011/layout/CircleProcess"/>
    <dgm:cxn modelId="{657FD13C-1231-4BD1-B5FE-FA2024FD2ACD}" type="presParOf" srcId="{CD2445BF-E0E3-420C-9CD8-32BCB69A3815}" destId="{3796F0B0-59C3-44E0-9458-AA65F91EB346}" srcOrd="12" destOrd="0" presId="urn:microsoft.com/office/officeart/2011/layout/CircleProcess"/>
    <dgm:cxn modelId="{F6A8A232-B121-4F94-BE0D-BF36E417153D}" type="presParOf" srcId="{3796F0B0-59C3-44E0-9458-AA65F91EB346}" destId="{7049AE93-F1C5-4698-913C-9759C00621C5}" srcOrd="0" destOrd="0" presId="urn:microsoft.com/office/officeart/2011/layout/CircleProcess"/>
    <dgm:cxn modelId="{465E23AD-638B-4EFA-9840-DAFA20EAC176}" type="presParOf" srcId="{CD2445BF-E0E3-420C-9CD8-32BCB69A3815}" destId="{6BA33F78-6E73-4ACF-AFCF-7CE92AA14955}" srcOrd="13" destOrd="0" presId="urn:microsoft.com/office/officeart/2011/layout/CircleProcess"/>
    <dgm:cxn modelId="{F8C45846-79DC-4B40-B76E-06E4958D06C4}" type="presParOf" srcId="{6BA33F78-6E73-4ACF-AFCF-7CE92AA14955}" destId="{BFDB4F0A-BC84-4070-B3C7-9ABF757110EB}" srcOrd="0" destOrd="0" presId="urn:microsoft.com/office/officeart/2011/layout/CircleProcess"/>
    <dgm:cxn modelId="{FB35EA0A-7A92-44C3-B194-F0AFDC2BB617}" type="presParOf" srcId="{CD2445BF-E0E3-420C-9CD8-32BCB69A3815}" destId="{7FE44736-5BBD-4AE8-A96B-19118BD77A5D}" srcOrd="14" destOrd="0" presId="urn:microsoft.com/office/officeart/2011/layout/CircleProcess"/>
    <dgm:cxn modelId="{BBF92067-4237-4ACA-82A7-3C5049023FC7}" type="presParOf" srcId="{CD2445BF-E0E3-420C-9CD8-32BCB69A3815}" destId="{2A1711D4-7CF1-4F2C-82A8-E66CF8B9D107}" srcOrd="15" destOrd="0" presId="urn:microsoft.com/office/officeart/2011/layout/CircleProcess"/>
    <dgm:cxn modelId="{3EBAB7E6-DB95-47CE-ACB6-C6CF5E3C0B28}" type="presParOf" srcId="{2A1711D4-7CF1-4F2C-82A8-E66CF8B9D107}" destId="{17FB51FE-F99E-4444-9344-F7FE185EC6BC}" srcOrd="0" destOrd="0" presId="urn:microsoft.com/office/officeart/2011/layout/CircleProcess"/>
    <dgm:cxn modelId="{B1FAD77F-BBE4-49FA-B140-CDC797E03A12}" type="presParOf" srcId="{CD2445BF-E0E3-420C-9CD8-32BCB69A3815}" destId="{36CA13BA-6F58-4585-AA38-9069CCB6CE4A}" srcOrd="16" destOrd="0" presId="urn:microsoft.com/office/officeart/2011/layout/CircleProcess"/>
    <dgm:cxn modelId="{C0D5F18B-602D-4C5A-9FCE-4DCA96B0161C}" type="presParOf" srcId="{36CA13BA-6F58-4585-AA38-9069CCB6CE4A}" destId="{47022019-C576-4B09-9336-22DCA3C6677E}" srcOrd="0" destOrd="0" presId="urn:microsoft.com/office/officeart/2011/layout/CircleProcess"/>
    <dgm:cxn modelId="{6D265013-19E6-4545-B8A2-72C8C201C83C}" type="presParOf" srcId="{CD2445BF-E0E3-420C-9CD8-32BCB69A3815}" destId="{2C3EE85A-BDAF-460E-B6E3-F21C9DDF582B}" srcOrd="17" destOrd="0" presId="urn:microsoft.com/office/officeart/2011/layout/Circle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7057F3-69B3-450E-B8A0-9F359A9D3BB2}">
      <dsp:nvSpPr>
        <dsp:cNvPr id="0" name=""/>
        <dsp:cNvSpPr/>
      </dsp:nvSpPr>
      <dsp:spPr>
        <a:xfrm>
          <a:off x="804080" y="0"/>
          <a:ext cx="5256583" cy="5256583"/>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2B2F24-FF31-4840-A577-3D5DE6E519D9}">
      <dsp:nvSpPr>
        <dsp:cNvPr id="0" name=""/>
        <dsp:cNvSpPr/>
      </dsp:nvSpPr>
      <dsp:spPr>
        <a:xfrm>
          <a:off x="1145758" y="341677"/>
          <a:ext cx="2102633" cy="2102633"/>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AU" sz="2000" b="1" kern="1200" dirty="0">
              <a:latin typeface="Aptos" panose="020B0004020202020204" pitchFamily="34" charset="0"/>
            </a:rPr>
            <a:t>The acutely unwell patient </a:t>
          </a:r>
        </a:p>
        <a:p>
          <a:pPr marL="0" lvl="0" indent="0" algn="ctr" defTabSz="889000">
            <a:lnSpc>
              <a:spcPct val="90000"/>
            </a:lnSpc>
            <a:spcBef>
              <a:spcPct val="0"/>
            </a:spcBef>
            <a:spcAft>
              <a:spcPct val="35000"/>
            </a:spcAft>
            <a:buNone/>
          </a:pPr>
          <a:r>
            <a:rPr lang="en-AU" sz="1600" kern="1200" dirty="0">
              <a:latin typeface="Aptos" panose="020B0004020202020204" pitchFamily="34" charset="0"/>
            </a:rPr>
            <a:t>Critical Care</a:t>
          </a:r>
        </a:p>
      </dsp:txBody>
      <dsp:txXfrm>
        <a:off x="1248400" y="444319"/>
        <a:ext cx="1897349" cy="1897349"/>
      </dsp:txXfrm>
    </dsp:sp>
    <dsp:sp modelId="{4B1F577E-7C05-4A33-8D1B-B10FCA349E72}">
      <dsp:nvSpPr>
        <dsp:cNvPr id="0" name=""/>
        <dsp:cNvSpPr/>
      </dsp:nvSpPr>
      <dsp:spPr>
        <a:xfrm>
          <a:off x="3616352" y="341677"/>
          <a:ext cx="2102633" cy="2102633"/>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AU" sz="2000" b="1" kern="1200" dirty="0">
              <a:latin typeface="Aptos" panose="020B0004020202020204" pitchFamily="34" charset="0"/>
            </a:rPr>
            <a:t>Safe prescribing</a:t>
          </a:r>
        </a:p>
        <a:p>
          <a:pPr marL="0" lvl="0" indent="0" algn="ctr" defTabSz="889000">
            <a:lnSpc>
              <a:spcPct val="90000"/>
            </a:lnSpc>
            <a:spcBef>
              <a:spcPct val="0"/>
            </a:spcBef>
            <a:spcAft>
              <a:spcPct val="35000"/>
            </a:spcAft>
            <a:buNone/>
          </a:pPr>
          <a:endParaRPr lang="en-AU" sz="1600" kern="1200" dirty="0">
            <a:latin typeface="Aptos" panose="020B0004020202020204" pitchFamily="34" charset="0"/>
          </a:endParaRPr>
        </a:p>
        <a:p>
          <a:pPr marL="0" lvl="0" indent="0" algn="ctr" defTabSz="889000">
            <a:lnSpc>
              <a:spcPct val="90000"/>
            </a:lnSpc>
            <a:spcBef>
              <a:spcPct val="0"/>
            </a:spcBef>
            <a:spcAft>
              <a:spcPct val="35000"/>
            </a:spcAft>
            <a:buNone/>
          </a:pPr>
          <a:r>
            <a:rPr lang="en-AU" sz="1600" kern="1200" dirty="0">
              <a:latin typeface="Aptos" panose="020B0004020202020204" pitchFamily="34" charset="0"/>
            </a:rPr>
            <a:t>Medicine</a:t>
          </a:r>
        </a:p>
      </dsp:txBody>
      <dsp:txXfrm>
        <a:off x="3718994" y="444319"/>
        <a:ext cx="1897349" cy="1897349"/>
      </dsp:txXfrm>
    </dsp:sp>
    <dsp:sp modelId="{8080676E-4B4D-4BF9-A0BD-C02DA45D6634}">
      <dsp:nvSpPr>
        <dsp:cNvPr id="0" name=""/>
        <dsp:cNvSpPr/>
      </dsp:nvSpPr>
      <dsp:spPr>
        <a:xfrm>
          <a:off x="1145758" y="2812272"/>
          <a:ext cx="2102633" cy="2102633"/>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AU" sz="2000" b="1" kern="1200" dirty="0">
              <a:latin typeface="Aptos" panose="020B0004020202020204" pitchFamily="34" charset="0"/>
            </a:rPr>
            <a:t>Ward call</a:t>
          </a:r>
        </a:p>
        <a:p>
          <a:pPr marL="0" lvl="0" indent="0" algn="ctr" defTabSz="889000">
            <a:lnSpc>
              <a:spcPct val="90000"/>
            </a:lnSpc>
            <a:spcBef>
              <a:spcPct val="0"/>
            </a:spcBef>
            <a:spcAft>
              <a:spcPct val="35000"/>
            </a:spcAft>
            <a:buNone/>
          </a:pPr>
          <a:r>
            <a:rPr lang="en-AU" sz="1600" kern="1200" dirty="0">
              <a:latin typeface="Aptos" panose="020B0004020202020204" pitchFamily="34" charset="0"/>
            </a:rPr>
            <a:t>Medicine</a:t>
          </a:r>
        </a:p>
      </dsp:txBody>
      <dsp:txXfrm>
        <a:off x="1248400" y="2914914"/>
        <a:ext cx="1897349" cy="1897349"/>
      </dsp:txXfrm>
    </dsp:sp>
    <dsp:sp modelId="{DBC40006-4707-4F9C-809B-112353315346}">
      <dsp:nvSpPr>
        <dsp:cNvPr id="0" name=""/>
        <dsp:cNvSpPr/>
      </dsp:nvSpPr>
      <dsp:spPr>
        <a:xfrm>
          <a:off x="3616352" y="2812272"/>
          <a:ext cx="2102633" cy="2102633"/>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AU" sz="2000" b="1" kern="1200" dirty="0">
              <a:latin typeface="Aptos" panose="020B0004020202020204" pitchFamily="34" charset="0"/>
            </a:rPr>
            <a:t>Multimorbidity</a:t>
          </a:r>
        </a:p>
        <a:p>
          <a:pPr marL="0" lvl="0" indent="0" algn="ctr" defTabSz="889000">
            <a:lnSpc>
              <a:spcPct val="90000"/>
            </a:lnSpc>
            <a:spcBef>
              <a:spcPct val="0"/>
            </a:spcBef>
            <a:spcAft>
              <a:spcPct val="35000"/>
            </a:spcAft>
            <a:buNone/>
          </a:pPr>
          <a:r>
            <a:rPr lang="en-AU" sz="1600" kern="1200" dirty="0">
              <a:latin typeface="Aptos" panose="020B0004020202020204" pitchFamily="34" charset="0"/>
            </a:rPr>
            <a:t>General Practice</a:t>
          </a:r>
        </a:p>
      </dsp:txBody>
      <dsp:txXfrm>
        <a:off x="3718994" y="2914914"/>
        <a:ext cx="1897349" cy="18973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E7CDAE-2D6E-4F8D-8800-6626E024477E}">
      <dsp:nvSpPr>
        <dsp:cNvPr id="0" name=""/>
        <dsp:cNvSpPr/>
      </dsp:nvSpPr>
      <dsp:spPr>
        <a:xfrm>
          <a:off x="810101" y="0"/>
          <a:ext cx="9181147" cy="4608512"/>
        </a:xfrm>
        <a:prstGeom prst="rightArrow">
          <a:avLst/>
        </a:prstGeom>
        <a:solidFill>
          <a:srgbClr val="51247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6C28DCD0-E901-4D2B-A127-03026E09C135}">
      <dsp:nvSpPr>
        <dsp:cNvPr id="0" name=""/>
        <dsp:cNvSpPr/>
      </dsp:nvSpPr>
      <dsp:spPr>
        <a:xfrm>
          <a:off x="127883" y="1124025"/>
          <a:ext cx="3186609" cy="2295352"/>
        </a:xfrm>
        <a:prstGeom prst="roundRect">
          <a:avLst/>
        </a:prstGeom>
        <a:solidFill>
          <a:srgbClr val="51247A">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AU" sz="2000" b="1" kern="1200" dirty="0">
            <a:solidFill>
              <a:srgbClr val="FFFF00"/>
            </a:solidFill>
            <a:latin typeface="Aptos" panose="020B0004020202020204" pitchFamily="34" charset="0"/>
            <a:ea typeface="+mn-ea"/>
            <a:cs typeface="+mn-cs"/>
          </a:endParaRPr>
        </a:p>
        <a:p>
          <a:pPr marL="0" lvl="0" indent="0" algn="ctr" defTabSz="889000">
            <a:lnSpc>
              <a:spcPct val="90000"/>
            </a:lnSpc>
            <a:spcBef>
              <a:spcPct val="0"/>
            </a:spcBef>
            <a:spcAft>
              <a:spcPct val="35000"/>
            </a:spcAft>
            <a:buNone/>
          </a:pPr>
          <a:r>
            <a:rPr lang="en-AU" sz="1800" b="1" kern="1200" dirty="0">
              <a:solidFill>
                <a:srgbClr val="FFFF00"/>
              </a:solidFill>
              <a:latin typeface="Aptos" panose="020B0004020202020204" pitchFamily="34" charset="0"/>
              <a:ea typeface="+mn-ea"/>
              <a:cs typeface="+mn-cs"/>
            </a:rPr>
            <a:t>Preparatory component</a:t>
          </a:r>
        </a:p>
        <a:p>
          <a:pPr marL="0" lvl="0" indent="0" algn="ctr" defTabSz="889000">
            <a:lnSpc>
              <a:spcPct val="90000"/>
            </a:lnSpc>
            <a:spcBef>
              <a:spcPct val="0"/>
            </a:spcBef>
            <a:spcAft>
              <a:spcPct val="35000"/>
            </a:spcAft>
            <a:buNone/>
          </a:pPr>
          <a:r>
            <a:rPr lang="en-AU" sz="1800" b="1" kern="1200" dirty="0">
              <a:solidFill>
                <a:sysClr val="window" lastClr="FFFFFF"/>
              </a:solidFill>
              <a:latin typeface="Aptos" panose="020B0004020202020204" pitchFamily="34" charset="0"/>
              <a:ea typeface="+mn-ea"/>
              <a:cs typeface="+mn-cs"/>
            </a:rPr>
            <a:t>Online </a:t>
          </a:r>
        </a:p>
        <a:p>
          <a:pPr marL="0" lvl="0" indent="0" algn="ctr" defTabSz="889000">
            <a:lnSpc>
              <a:spcPct val="90000"/>
            </a:lnSpc>
            <a:spcBef>
              <a:spcPct val="0"/>
            </a:spcBef>
            <a:spcAft>
              <a:spcPct val="35000"/>
            </a:spcAft>
            <a:buNone/>
          </a:pPr>
          <a:endParaRPr lang="en-AU" sz="1200" b="1" kern="1200" dirty="0">
            <a:solidFill>
              <a:sysClr val="window" lastClr="FFFFFF"/>
            </a:solidFill>
            <a:latin typeface="Aptos" panose="020B0004020202020204" pitchFamily="34" charset="0"/>
            <a:ea typeface="+mn-ea"/>
            <a:cs typeface="+mn-cs"/>
          </a:endParaRPr>
        </a:p>
        <a:p>
          <a:pPr marL="0" lvl="0" indent="0" algn="ctr" defTabSz="889000">
            <a:lnSpc>
              <a:spcPct val="90000"/>
            </a:lnSpc>
            <a:spcBef>
              <a:spcPct val="0"/>
            </a:spcBef>
            <a:spcAft>
              <a:spcPct val="35000"/>
            </a:spcAft>
            <a:buNone/>
          </a:pPr>
          <a:endParaRPr lang="en-AU" sz="1200" b="1" kern="1200" dirty="0">
            <a:solidFill>
              <a:sysClr val="window" lastClr="FFFFFF"/>
            </a:solidFill>
            <a:latin typeface="Aptos" panose="020B0004020202020204" pitchFamily="34" charset="0"/>
            <a:ea typeface="+mn-ea"/>
            <a:cs typeface="+mn-cs"/>
          </a:endParaRPr>
        </a:p>
        <a:p>
          <a:pPr marL="0" lvl="0" indent="0" algn="ctr" defTabSz="889000">
            <a:lnSpc>
              <a:spcPct val="90000"/>
            </a:lnSpc>
            <a:spcBef>
              <a:spcPct val="0"/>
            </a:spcBef>
            <a:spcAft>
              <a:spcPct val="35000"/>
            </a:spcAft>
            <a:buNone/>
          </a:pPr>
          <a:endParaRPr lang="en-AU" sz="1200" b="1" kern="1200" dirty="0">
            <a:solidFill>
              <a:srgbClr val="FFFF00"/>
            </a:solidFill>
            <a:latin typeface="Aptos" panose="020B0004020202020204" pitchFamily="34" charset="0"/>
            <a:ea typeface="+mn-ea"/>
            <a:cs typeface="+mn-cs"/>
          </a:endParaRPr>
        </a:p>
      </dsp:txBody>
      <dsp:txXfrm>
        <a:off x="239933" y="1236075"/>
        <a:ext cx="2962509" cy="2071252"/>
      </dsp:txXfrm>
    </dsp:sp>
    <dsp:sp modelId="{D3D8CE48-6B11-4A5E-AE6E-FF8F45C7F123}">
      <dsp:nvSpPr>
        <dsp:cNvPr id="0" name=""/>
        <dsp:cNvSpPr/>
      </dsp:nvSpPr>
      <dsp:spPr>
        <a:xfrm>
          <a:off x="3695812" y="1187125"/>
          <a:ext cx="3186609" cy="2234261"/>
        </a:xfrm>
        <a:prstGeom prst="roundRect">
          <a:avLst/>
        </a:prstGeom>
        <a:solidFill>
          <a:srgbClr val="51247A">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rgbClr val="FFFF00"/>
              </a:solidFill>
              <a:latin typeface="Aptos" panose="020B0004020202020204" pitchFamily="34" charset="0"/>
              <a:ea typeface="+mn-ea"/>
              <a:cs typeface="+mn-cs"/>
            </a:rPr>
            <a:t>Application component</a:t>
          </a:r>
        </a:p>
        <a:p>
          <a:pPr marL="0" lvl="0" indent="0" algn="ctr" defTabSz="800100">
            <a:lnSpc>
              <a:spcPct val="90000"/>
            </a:lnSpc>
            <a:spcBef>
              <a:spcPct val="0"/>
            </a:spcBef>
            <a:spcAft>
              <a:spcPct val="35000"/>
            </a:spcAft>
            <a:buNone/>
          </a:pPr>
          <a:r>
            <a:rPr lang="en-AU" sz="1800" b="1" kern="1200" dirty="0">
              <a:solidFill>
                <a:schemeClr val="bg1"/>
              </a:solidFill>
              <a:latin typeface="Aptos" panose="020B0004020202020204" pitchFamily="34" charset="0"/>
              <a:ea typeface="+mn-ea"/>
              <a:cs typeface="+mn-cs"/>
            </a:rPr>
            <a:t>F2F tutorial or self- directed online module</a:t>
          </a:r>
        </a:p>
      </dsp:txBody>
      <dsp:txXfrm>
        <a:off x="3804880" y="1296193"/>
        <a:ext cx="2968473" cy="2016125"/>
      </dsp:txXfrm>
    </dsp:sp>
    <dsp:sp modelId="{EEF0E9F9-0B88-42F8-8A66-1E0A820CABE9}">
      <dsp:nvSpPr>
        <dsp:cNvPr id="0" name=""/>
        <dsp:cNvSpPr/>
      </dsp:nvSpPr>
      <dsp:spPr>
        <a:xfrm>
          <a:off x="7190402" y="1187134"/>
          <a:ext cx="3358909" cy="2189043"/>
        </a:xfrm>
        <a:prstGeom prst="roundRect">
          <a:avLst/>
        </a:prstGeom>
        <a:solidFill>
          <a:srgbClr val="51247A">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rgbClr val="FFFF00"/>
              </a:solidFill>
              <a:latin typeface="Aptos" panose="020B0004020202020204" pitchFamily="34" charset="0"/>
              <a:ea typeface="+mn-ea"/>
              <a:cs typeface="+mn-cs"/>
            </a:rPr>
            <a:t>Reinforcement component </a:t>
          </a:r>
        </a:p>
        <a:p>
          <a:pPr marL="0" lvl="0" indent="0" algn="ctr" defTabSz="800100">
            <a:lnSpc>
              <a:spcPct val="90000"/>
            </a:lnSpc>
            <a:spcBef>
              <a:spcPct val="0"/>
            </a:spcBef>
            <a:spcAft>
              <a:spcPct val="35000"/>
            </a:spcAft>
            <a:buNone/>
          </a:pPr>
          <a:r>
            <a:rPr lang="en-AU" sz="1800" b="1" kern="1200" dirty="0">
              <a:solidFill>
                <a:schemeClr val="bg1"/>
              </a:solidFill>
              <a:latin typeface="Aptos" panose="020B0004020202020204" pitchFamily="34" charset="0"/>
              <a:ea typeface="+mn-ea"/>
              <a:cs typeface="+mn-cs"/>
            </a:rPr>
            <a:t>Online MCQ </a:t>
          </a:r>
          <a:r>
            <a:rPr lang="en-AU" sz="1800" b="1" kern="1200" dirty="0">
              <a:solidFill>
                <a:sysClr val="window" lastClr="FFFFFF"/>
              </a:solidFill>
              <a:latin typeface="Aptos" panose="020B0004020202020204" pitchFamily="34" charset="0"/>
              <a:ea typeface="+mn-ea"/>
              <a:cs typeface="+mn-cs"/>
            </a:rPr>
            <a:t>Quizzes</a:t>
          </a:r>
        </a:p>
      </dsp:txBody>
      <dsp:txXfrm>
        <a:off x="7297262" y="1293994"/>
        <a:ext cx="3145189" cy="19753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A2326-27F9-4EA5-8697-68256B48C9BD}">
      <dsp:nvSpPr>
        <dsp:cNvPr id="0" name=""/>
        <dsp:cNvSpPr/>
      </dsp:nvSpPr>
      <dsp:spPr>
        <a:xfrm>
          <a:off x="2540" y="4368"/>
          <a:ext cx="2476500" cy="72733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ptos" panose="020B0004020202020204" pitchFamily="34" charset="0"/>
            </a:rPr>
            <a:t>PSA Prep</a:t>
          </a:r>
          <a:endParaRPr lang="en-AU" sz="2000" kern="1200" dirty="0">
            <a:latin typeface="Aptos" panose="020B0004020202020204" pitchFamily="34" charset="0"/>
          </a:endParaRPr>
        </a:p>
      </dsp:txBody>
      <dsp:txXfrm>
        <a:off x="2540" y="4368"/>
        <a:ext cx="2476500" cy="727331"/>
      </dsp:txXfrm>
    </dsp:sp>
    <dsp:sp modelId="{D8133EC2-666C-4664-8303-9811156A71AE}">
      <dsp:nvSpPr>
        <dsp:cNvPr id="0" name=""/>
        <dsp:cNvSpPr/>
      </dsp:nvSpPr>
      <dsp:spPr>
        <a:xfrm>
          <a:off x="2540" y="731700"/>
          <a:ext cx="2476500" cy="203404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Support your understanding of the exam structure and question design</a:t>
          </a:r>
          <a:endParaRPr lang="en-AU" sz="2000" kern="1200" dirty="0">
            <a:latin typeface="Aptos" panose="020B0004020202020204" pitchFamily="34" charset="0"/>
          </a:endParaRPr>
        </a:p>
      </dsp:txBody>
      <dsp:txXfrm>
        <a:off x="2540" y="731700"/>
        <a:ext cx="2476500" cy="2034044"/>
      </dsp:txXfrm>
    </dsp:sp>
    <dsp:sp modelId="{1A1F27DE-36D7-4408-8BA7-930BFB3CDF33}">
      <dsp:nvSpPr>
        <dsp:cNvPr id="0" name=""/>
        <dsp:cNvSpPr/>
      </dsp:nvSpPr>
      <dsp:spPr>
        <a:xfrm>
          <a:off x="2825750" y="4368"/>
          <a:ext cx="2476500" cy="72733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ptos" panose="020B0004020202020204" pitchFamily="34" charset="0"/>
            </a:rPr>
            <a:t>Clinical Pharmacology</a:t>
          </a:r>
          <a:endParaRPr lang="en-AU" sz="2000" kern="1200" dirty="0">
            <a:latin typeface="Aptos" panose="020B0004020202020204" pitchFamily="34" charset="0"/>
          </a:endParaRPr>
        </a:p>
      </dsp:txBody>
      <dsp:txXfrm>
        <a:off x="2825750" y="4368"/>
        <a:ext cx="2476500" cy="727331"/>
      </dsp:txXfrm>
    </dsp:sp>
    <dsp:sp modelId="{066163EC-AABA-4B81-9F20-A84187C71554}">
      <dsp:nvSpPr>
        <dsp:cNvPr id="0" name=""/>
        <dsp:cNvSpPr/>
      </dsp:nvSpPr>
      <dsp:spPr>
        <a:xfrm>
          <a:off x="2825750" y="731700"/>
          <a:ext cx="2476500" cy="203404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Cover clinical pharmacology to support safe prescribing</a:t>
          </a:r>
          <a:endParaRPr lang="en-AU" sz="2000" kern="1200" dirty="0">
            <a:latin typeface="Aptos" panose="020B0004020202020204" pitchFamily="34" charset="0"/>
          </a:endParaRP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Reinforce year 3 modules</a:t>
          </a:r>
          <a:endParaRPr lang="en-AU" sz="2000" kern="1200" dirty="0">
            <a:latin typeface="Aptos" panose="020B0004020202020204" pitchFamily="34" charset="0"/>
          </a:endParaRPr>
        </a:p>
      </dsp:txBody>
      <dsp:txXfrm>
        <a:off x="2825750" y="731700"/>
        <a:ext cx="2476500" cy="2034044"/>
      </dsp:txXfrm>
    </dsp:sp>
    <dsp:sp modelId="{275EAB9A-C05D-434E-A925-4A97F0522275}">
      <dsp:nvSpPr>
        <dsp:cNvPr id="0" name=""/>
        <dsp:cNvSpPr/>
      </dsp:nvSpPr>
      <dsp:spPr>
        <a:xfrm>
          <a:off x="5648960" y="4368"/>
          <a:ext cx="2476500" cy="72733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Prescribing Skills</a:t>
          </a:r>
          <a:endParaRPr lang="en-AU" sz="2000" kern="1200" dirty="0"/>
        </a:p>
      </dsp:txBody>
      <dsp:txXfrm>
        <a:off x="5648960" y="4368"/>
        <a:ext cx="2476500" cy="727331"/>
      </dsp:txXfrm>
    </dsp:sp>
    <dsp:sp modelId="{920D2BA6-B1EA-462D-98F0-66CDE3A6B70C}">
      <dsp:nvSpPr>
        <dsp:cNvPr id="0" name=""/>
        <dsp:cNvSpPr/>
      </dsp:nvSpPr>
      <dsp:spPr>
        <a:xfrm>
          <a:off x="5648960" y="731700"/>
          <a:ext cx="2476500" cy="203404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Focus on prescribing skills</a:t>
          </a:r>
          <a:endParaRPr lang="en-AU" sz="2000" kern="1200" dirty="0">
            <a:latin typeface="Aptos" panose="020B0004020202020204" pitchFamily="34" charset="0"/>
          </a:endParaRP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Complements immersion and LLP learning</a:t>
          </a:r>
          <a:endParaRPr lang="en-AU" sz="2000" kern="1200" dirty="0">
            <a:latin typeface="Aptos" panose="020B0004020202020204" pitchFamily="34" charset="0"/>
          </a:endParaRPr>
        </a:p>
      </dsp:txBody>
      <dsp:txXfrm>
        <a:off x="5648960" y="731700"/>
        <a:ext cx="2476500" cy="20340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57CF2-35A8-43F1-AFFC-C3FF5BD87990}">
      <dsp:nvSpPr>
        <dsp:cNvPr id="0" name=""/>
        <dsp:cNvSpPr/>
      </dsp:nvSpPr>
      <dsp:spPr>
        <a:xfrm>
          <a:off x="9150681" y="628670"/>
          <a:ext cx="1665957" cy="16656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7DEBC2-55A2-47C1-9458-AB1043A3327D}">
      <dsp:nvSpPr>
        <dsp:cNvPr id="0" name=""/>
        <dsp:cNvSpPr/>
      </dsp:nvSpPr>
      <dsp:spPr>
        <a:xfrm>
          <a:off x="9206778" y="684201"/>
          <a:ext cx="1554822" cy="1554578"/>
        </a:xfrm>
        <a:prstGeom prst="ellipse">
          <a:avLst/>
        </a:prstGeom>
        <a:solidFill>
          <a:schemeClr val="accent1">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solidFill>
                <a:schemeClr val="bg1"/>
              </a:solidFill>
              <a:latin typeface="Aptos" panose="020B0004020202020204" pitchFamily="34" charset="0"/>
            </a:rPr>
            <a:t>PRINT</a:t>
          </a:r>
        </a:p>
        <a:p>
          <a:pPr marL="0" lvl="0" indent="0" algn="ctr" defTabSz="533400">
            <a:lnSpc>
              <a:spcPct val="90000"/>
            </a:lnSpc>
            <a:spcBef>
              <a:spcPct val="0"/>
            </a:spcBef>
            <a:spcAft>
              <a:spcPct val="35000"/>
            </a:spcAft>
            <a:buNone/>
          </a:pPr>
          <a:r>
            <a:rPr lang="en-AU" sz="1200" kern="1200" dirty="0">
              <a:solidFill>
                <a:schemeClr val="bg1"/>
              </a:solidFill>
              <a:latin typeface="Aptos" panose="020B0004020202020204" pitchFamily="34" charset="0"/>
            </a:rPr>
            <a:t>Reflect on &amp; analyse PSA results - address deficiencies</a:t>
          </a:r>
        </a:p>
      </dsp:txBody>
      <dsp:txXfrm>
        <a:off x="9429046" y="906325"/>
        <a:ext cx="1110285" cy="1110329"/>
      </dsp:txXfrm>
    </dsp:sp>
    <dsp:sp modelId="{606703CB-9312-4DB1-A2E4-EA28B471B309}">
      <dsp:nvSpPr>
        <dsp:cNvPr id="0" name=""/>
        <dsp:cNvSpPr/>
      </dsp:nvSpPr>
      <dsp:spPr>
        <a:xfrm rot="2700000">
          <a:off x="7429803" y="628483"/>
          <a:ext cx="1665722" cy="16657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E75498-F7FE-445D-A6F5-95AF7BF5DE57}">
      <dsp:nvSpPr>
        <dsp:cNvPr id="0" name=""/>
        <dsp:cNvSpPr/>
      </dsp:nvSpPr>
      <dsp:spPr>
        <a:xfrm>
          <a:off x="7485782" y="684201"/>
          <a:ext cx="1554822" cy="1554578"/>
        </a:xfrm>
        <a:prstGeom prst="ellipse">
          <a:avLst/>
        </a:prstGeom>
        <a:solidFill>
          <a:srgbClr val="FFC0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latin typeface="Aptos" panose="020B0004020202020204" pitchFamily="34" charset="0"/>
            </a:rPr>
            <a:t>L&amp;D Week</a:t>
          </a:r>
        </a:p>
        <a:p>
          <a:pPr marL="0" lvl="0" indent="0" algn="ctr" defTabSz="533400">
            <a:lnSpc>
              <a:spcPct val="90000"/>
            </a:lnSpc>
            <a:spcBef>
              <a:spcPct val="0"/>
            </a:spcBef>
            <a:spcAft>
              <a:spcPct val="35000"/>
            </a:spcAft>
            <a:buNone/>
          </a:pPr>
          <a:r>
            <a:rPr lang="en-AU" sz="1200" kern="1200" dirty="0">
              <a:latin typeface="Aptos" panose="020B0004020202020204" pitchFamily="34" charset="0"/>
            </a:rPr>
            <a:t>PSA EXAM</a:t>
          </a:r>
        </a:p>
      </dsp:txBody>
      <dsp:txXfrm>
        <a:off x="7708051" y="906325"/>
        <a:ext cx="1110285" cy="1110329"/>
      </dsp:txXfrm>
    </dsp:sp>
    <dsp:sp modelId="{E556AD95-DCB3-4B99-B5CA-E6DA71FBAE79}">
      <dsp:nvSpPr>
        <dsp:cNvPr id="0" name=""/>
        <dsp:cNvSpPr/>
      </dsp:nvSpPr>
      <dsp:spPr>
        <a:xfrm rot="2700000">
          <a:off x="5708808" y="628483"/>
          <a:ext cx="1665722" cy="16657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503B44-369A-41D5-94A8-AAF6A8DC8284}">
      <dsp:nvSpPr>
        <dsp:cNvPr id="0" name=""/>
        <dsp:cNvSpPr/>
      </dsp:nvSpPr>
      <dsp:spPr>
        <a:xfrm>
          <a:off x="5764787" y="684201"/>
          <a:ext cx="1554822" cy="155457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latin typeface="Aptos" panose="020B0004020202020204" pitchFamily="34" charset="0"/>
            </a:rPr>
            <a:t>End of Term 4 </a:t>
          </a:r>
          <a:r>
            <a:rPr lang="en-AU" sz="1200" kern="1200" dirty="0">
              <a:latin typeface="Aptos" panose="020B0004020202020204" pitchFamily="34" charset="0"/>
            </a:rPr>
            <a:t>Completed 1 x scheduled timed 60 item exam</a:t>
          </a:r>
        </a:p>
      </dsp:txBody>
      <dsp:txXfrm>
        <a:off x="5987056" y="906325"/>
        <a:ext cx="1110285" cy="1110329"/>
      </dsp:txXfrm>
    </dsp:sp>
    <dsp:sp modelId="{B3EFE038-8E32-44C7-A63E-FB8E1B0117EE}">
      <dsp:nvSpPr>
        <dsp:cNvPr id="0" name=""/>
        <dsp:cNvSpPr/>
      </dsp:nvSpPr>
      <dsp:spPr>
        <a:xfrm rot="2700000">
          <a:off x="3987813" y="628483"/>
          <a:ext cx="1665722" cy="16657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AA9EE1-ABAE-4A05-A27E-157D00D6C7FC}">
      <dsp:nvSpPr>
        <dsp:cNvPr id="0" name=""/>
        <dsp:cNvSpPr/>
      </dsp:nvSpPr>
      <dsp:spPr>
        <a:xfrm>
          <a:off x="4043792" y="684201"/>
          <a:ext cx="1554822" cy="155457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latin typeface="Aptos" panose="020B0004020202020204" pitchFamily="34" charset="0"/>
            </a:rPr>
            <a:t>End of Term 3 </a:t>
          </a:r>
          <a:r>
            <a:rPr lang="en-AU" sz="1200" kern="1200" dirty="0">
              <a:latin typeface="Aptos" panose="020B0004020202020204" pitchFamily="34" charset="0"/>
            </a:rPr>
            <a:t>Completed 2 x 30 item practice exams achieved 80% or above</a:t>
          </a:r>
        </a:p>
      </dsp:txBody>
      <dsp:txXfrm>
        <a:off x="4265002" y="906325"/>
        <a:ext cx="1110285" cy="1110329"/>
      </dsp:txXfrm>
    </dsp:sp>
    <dsp:sp modelId="{7049AE93-F1C5-4698-913C-9759C00621C5}">
      <dsp:nvSpPr>
        <dsp:cNvPr id="0" name=""/>
        <dsp:cNvSpPr/>
      </dsp:nvSpPr>
      <dsp:spPr>
        <a:xfrm rot="2700000">
          <a:off x="2266818" y="628483"/>
          <a:ext cx="1665722" cy="16657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DB4F0A-BC84-4070-B3C7-9ABF757110EB}">
      <dsp:nvSpPr>
        <dsp:cNvPr id="0" name=""/>
        <dsp:cNvSpPr/>
      </dsp:nvSpPr>
      <dsp:spPr>
        <a:xfrm>
          <a:off x="2322797" y="684201"/>
          <a:ext cx="1554822" cy="155457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latin typeface="Aptos" panose="020B0004020202020204" pitchFamily="34" charset="0"/>
            </a:rPr>
            <a:t>End of Term 2</a:t>
          </a:r>
        </a:p>
        <a:p>
          <a:pPr marL="0" lvl="0" indent="0" algn="ctr" defTabSz="533400">
            <a:lnSpc>
              <a:spcPct val="90000"/>
            </a:lnSpc>
            <a:spcBef>
              <a:spcPct val="0"/>
            </a:spcBef>
            <a:spcAft>
              <a:spcPct val="35000"/>
            </a:spcAft>
            <a:buNone/>
          </a:pPr>
          <a:r>
            <a:rPr lang="en-AU" sz="1200" kern="1200" dirty="0">
              <a:latin typeface="Aptos" panose="020B0004020202020204" pitchFamily="34" charset="0"/>
            </a:rPr>
            <a:t>Completed 1 x 30 item practice exam achieved 80% or above</a:t>
          </a:r>
        </a:p>
      </dsp:txBody>
      <dsp:txXfrm>
        <a:off x="2544007" y="906325"/>
        <a:ext cx="1110285" cy="1110329"/>
      </dsp:txXfrm>
    </dsp:sp>
    <dsp:sp modelId="{17FB51FE-F99E-4444-9344-F7FE185EC6BC}">
      <dsp:nvSpPr>
        <dsp:cNvPr id="0" name=""/>
        <dsp:cNvSpPr/>
      </dsp:nvSpPr>
      <dsp:spPr>
        <a:xfrm rot="2700000">
          <a:off x="545823" y="628483"/>
          <a:ext cx="1665722" cy="16657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022019-C576-4B09-9336-22DCA3C6677E}">
      <dsp:nvSpPr>
        <dsp:cNvPr id="0" name=""/>
        <dsp:cNvSpPr/>
      </dsp:nvSpPr>
      <dsp:spPr>
        <a:xfrm>
          <a:off x="600743" y="684201"/>
          <a:ext cx="1554822" cy="155457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AU" sz="1200" b="1" kern="1200" dirty="0">
              <a:latin typeface="Aptos" panose="020B0004020202020204" pitchFamily="34" charset="0"/>
            </a:rPr>
            <a:t>Orientation Week</a:t>
          </a:r>
        </a:p>
        <a:p>
          <a:pPr marL="0" lvl="0" indent="0" algn="ctr" defTabSz="533400">
            <a:lnSpc>
              <a:spcPct val="90000"/>
            </a:lnSpc>
            <a:spcBef>
              <a:spcPct val="0"/>
            </a:spcBef>
            <a:spcAft>
              <a:spcPct val="35000"/>
            </a:spcAft>
            <a:buNone/>
          </a:pPr>
          <a:r>
            <a:rPr lang="en-AU" sz="1200" kern="1200" dirty="0">
              <a:latin typeface="Aptos" panose="020B0004020202020204" pitchFamily="34" charset="0"/>
            </a:rPr>
            <a:t>Complete PSA Prep modules</a:t>
          </a:r>
        </a:p>
      </dsp:txBody>
      <dsp:txXfrm>
        <a:off x="823012" y="906325"/>
        <a:ext cx="1110285" cy="1110329"/>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412A36AD-C140-47B5-A0AA-2808AF1C1C9D}" type="datetimeFigureOut">
              <a:rPr lang="en-AU" smtClean="0"/>
              <a:t>29/06/2026</a:t>
            </a:fld>
            <a:endParaRPr lang="en-AU"/>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36A420D9-E2BA-4BD5-B845-F55DFC0118AC}" type="slidenum">
              <a:rPr lang="en-AU" smtClean="0"/>
              <a:t>‹#›</a:t>
            </a:fld>
            <a:endParaRPr lang="en-AU"/>
          </a:p>
        </p:txBody>
      </p:sp>
    </p:spTree>
    <p:extLst>
      <p:ext uri="{BB962C8B-B14F-4D97-AF65-F5344CB8AC3E}">
        <p14:creationId xmlns:p14="http://schemas.microsoft.com/office/powerpoint/2010/main" val="2684978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763829E-EB69-4A98-9D54-8D6822520B27}" type="datetimeFigureOut">
              <a:rPr lang="en-AU" smtClean="0"/>
              <a:t>29/06/2026</a:t>
            </a:fld>
            <a:endParaRPr lang="en-AU"/>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EF05BAA-92F6-4DEA-A832-E4B15A2F525C}" type="slidenum">
              <a:rPr lang="en-AU" smtClean="0"/>
              <a:t>‹#›</a:t>
            </a:fld>
            <a:endParaRPr lang="en-AU"/>
          </a:p>
        </p:txBody>
      </p:sp>
    </p:spTree>
    <p:extLst>
      <p:ext uri="{BB962C8B-B14F-4D97-AF65-F5344CB8AC3E}">
        <p14:creationId xmlns:p14="http://schemas.microsoft.com/office/powerpoint/2010/main" val="2039978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0465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3</a:t>
            </a:fld>
            <a:endParaRPr lang="en-AU"/>
          </a:p>
        </p:txBody>
      </p:sp>
    </p:spTree>
    <p:extLst>
      <p:ext uri="{BB962C8B-B14F-4D97-AF65-F5344CB8AC3E}">
        <p14:creationId xmlns:p14="http://schemas.microsoft.com/office/powerpoint/2010/main" val="1343570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4</a:t>
            </a:fld>
            <a:endParaRPr lang="en-AU"/>
          </a:p>
        </p:txBody>
      </p:sp>
    </p:spTree>
    <p:extLst>
      <p:ext uri="{BB962C8B-B14F-4D97-AF65-F5344CB8AC3E}">
        <p14:creationId xmlns:p14="http://schemas.microsoft.com/office/powerpoint/2010/main" val="803709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5</a:t>
            </a:fld>
            <a:endParaRPr lang="en-AU"/>
          </a:p>
        </p:txBody>
      </p:sp>
    </p:spTree>
    <p:extLst>
      <p:ext uri="{BB962C8B-B14F-4D97-AF65-F5344CB8AC3E}">
        <p14:creationId xmlns:p14="http://schemas.microsoft.com/office/powerpoint/2010/main" val="409431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6</a:t>
            </a:fld>
            <a:endParaRPr lang="en-AU"/>
          </a:p>
        </p:txBody>
      </p:sp>
    </p:spTree>
    <p:extLst>
      <p:ext uri="{BB962C8B-B14F-4D97-AF65-F5344CB8AC3E}">
        <p14:creationId xmlns:p14="http://schemas.microsoft.com/office/powerpoint/2010/main" val="3361480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8</a:t>
            </a:fld>
            <a:endParaRPr lang="en-AU"/>
          </a:p>
        </p:txBody>
      </p:sp>
    </p:spTree>
    <p:extLst>
      <p:ext uri="{BB962C8B-B14F-4D97-AF65-F5344CB8AC3E}">
        <p14:creationId xmlns:p14="http://schemas.microsoft.com/office/powerpoint/2010/main" val="1750097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9</a:t>
            </a:fld>
            <a:endParaRPr lang="en-AU"/>
          </a:p>
        </p:txBody>
      </p:sp>
    </p:spTree>
    <p:extLst>
      <p:ext uri="{BB962C8B-B14F-4D97-AF65-F5344CB8AC3E}">
        <p14:creationId xmlns:p14="http://schemas.microsoft.com/office/powerpoint/2010/main" val="1473037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11</a:t>
            </a:fld>
            <a:endParaRPr lang="en-AU"/>
          </a:p>
        </p:txBody>
      </p:sp>
    </p:spTree>
    <p:extLst>
      <p:ext uri="{BB962C8B-B14F-4D97-AF65-F5344CB8AC3E}">
        <p14:creationId xmlns:p14="http://schemas.microsoft.com/office/powerpoint/2010/main" val="3968264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CFF1C-CC16-5102-C889-9D5756F72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6649A-9546-BF6D-8D98-A73CDECD6C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51E486-4C8A-FDAB-D9E9-DCE8E2641EB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76006E3-BAAC-D1B3-78D4-615DDA2065C3}"/>
              </a:ext>
            </a:extLst>
          </p:cNvPr>
          <p:cNvSpPr>
            <a:spLocks noGrp="1"/>
          </p:cNvSpPr>
          <p:nvPr>
            <p:ph type="sldNum" sz="quarter" idx="5"/>
          </p:nvPr>
        </p:nvSpPr>
        <p:spPr/>
        <p:txBody>
          <a:bodyPr/>
          <a:lstStyle/>
          <a:p>
            <a:fld id="{0EF05BAA-92F6-4DEA-A832-E4B15A2F525C}" type="slidenum">
              <a:rPr lang="en-AU" smtClean="0"/>
              <a:t>12</a:t>
            </a:fld>
            <a:endParaRPr lang="en-AU"/>
          </a:p>
        </p:txBody>
      </p:sp>
    </p:spTree>
    <p:extLst>
      <p:ext uri="{BB962C8B-B14F-4D97-AF65-F5344CB8AC3E}">
        <p14:creationId xmlns:p14="http://schemas.microsoft.com/office/powerpoint/2010/main" val="4289761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05BAA-92F6-4DEA-A832-E4B15A2F525C}"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2124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15</a:t>
            </a:fld>
            <a:endParaRPr lang="en-AU"/>
          </a:p>
        </p:txBody>
      </p:sp>
    </p:spTree>
    <p:extLst>
      <p:ext uri="{BB962C8B-B14F-4D97-AF65-F5344CB8AC3E}">
        <p14:creationId xmlns:p14="http://schemas.microsoft.com/office/powerpoint/2010/main" val="2127421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16</a:t>
            </a:fld>
            <a:endParaRPr lang="en-AU"/>
          </a:p>
        </p:txBody>
      </p:sp>
    </p:spTree>
    <p:extLst>
      <p:ext uri="{BB962C8B-B14F-4D97-AF65-F5344CB8AC3E}">
        <p14:creationId xmlns:p14="http://schemas.microsoft.com/office/powerpoint/2010/main" val="2198971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18</a:t>
            </a:fld>
            <a:endParaRPr lang="en-AU"/>
          </a:p>
        </p:txBody>
      </p:sp>
    </p:spTree>
    <p:extLst>
      <p:ext uri="{BB962C8B-B14F-4D97-AF65-F5344CB8AC3E}">
        <p14:creationId xmlns:p14="http://schemas.microsoft.com/office/powerpoint/2010/main" val="4073206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19</a:t>
            </a:fld>
            <a:endParaRPr lang="en-AU"/>
          </a:p>
        </p:txBody>
      </p:sp>
    </p:spTree>
    <p:extLst>
      <p:ext uri="{BB962C8B-B14F-4D97-AF65-F5344CB8AC3E}">
        <p14:creationId xmlns:p14="http://schemas.microsoft.com/office/powerpoint/2010/main" val="2238571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21</a:t>
            </a:fld>
            <a:endParaRPr lang="en-AU"/>
          </a:p>
        </p:txBody>
      </p:sp>
    </p:spTree>
    <p:extLst>
      <p:ext uri="{BB962C8B-B14F-4D97-AF65-F5344CB8AC3E}">
        <p14:creationId xmlns:p14="http://schemas.microsoft.com/office/powerpoint/2010/main" val="4161616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23</a:t>
            </a:fld>
            <a:endParaRPr lang="en-AU"/>
          </a:p>
        </p:txBody>
      </p:sp>
    </p:spTree>
    <p:extLst>
      <p:ext uri="{BB962C8B-B14F-4D97-AF65-F5344CB8AC3E}">
        <p14:creationId xmlns:p14="http://schemas.microsoft.com/office/powerpoint/2010/main" val="4270410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a:t>
            </a:r>
            <a:r>
              <a:rPr lang="en-US" dirty="0" err="1"/>
              <a:t>summarises</a:t>
            </a:r>
            <a:r>
              <a:rPr lang="en-US" dirty="0"/>
              <a:t> the assessment in the PRINT</a:t>
            </a:r>
            <a:endParaRPr lang="en-AU" dirty="0"/>
          </a:p>
        </p:txBody>
      </p:sp>
      <p:sp>
        <p:nvSpPr>
          <p:cNvPr id="4" name="Slide Number Placeholder 3"/>
          <p:cNvSpPr>
            <a:spLocks noGrp="1"/>
          </p:cNvSpPr>
          <p:nvPr>
            <p:ph type="sldNum" sz="quarter" idx="5"/>
          </p:nvPr>
        </p:nvSpPr>
        <p:spPr/>
        <p:txBody>
          <a:bodyPr/>
          <a:lstStyle/>
          <a:p>
            <a:fld id="{0EF05BAA-92F6-4DEA-A832-E4B15A2F525C}" type="slidenum">
              <a:rPr lang="en-AU" smtClean="0"/>
              <a:t>24</a:t>
            </a:fld>
            <a:endParaRPr lang="en-AU"/>
          </a:p>
        </p:txBody>
      </p:sp>
    </p:spTree>
    <p:extLst>
      <p:ext uri="{BB962C8B-B14F-4D97-AF65-F5344CB8AC3E}">
        <p14:creationId xmlns:p14="http://schemas.microsoft.com/office/powerpoint/2010/main" val="19053772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5BEF6F-6263-4F8D-8EB5-8791451073CD}"/>
              </a:ext>
            </a:extLst>
          </p:cNvPr>
          <p:cNvSpPr/>
          <p:nvPr userDrawn="1"/>
        </p:nvSpPr>
        <p:spPr bwMode="invGray">
          <a:xfrm>
            <a:off x="0" y="0"/>
            <a:ext cx="12192000" cy="9288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5" name="Picture 4">
            <a:extLst>
              <a:ext uri="{FF2B5EF4-FFF2-40B4-BE49-F238E27FC236}">
                <a16:creationId xmlns:a16="http://schemas.microsoft.com/office/drawing/2014/main" id="{3F3E3223-6328-4488-8A5F-952E87A12E34}"/>
              </a:ext>
            </a:extLst>
          </p:cNvPr>
          <p:cNvPicPr>
            <a:picLocks noChangeAspect="1"/>
          </p:cNvPicPr>
          <p:nvPr userDrawn="1"/>
        </p:nvPicPr>
        <p:blipFill rotWithShape="1">
          <a:blip r:embed="rId2"/>
          <a:srcRect l="74412" t="80198" b="-1"/>
          <a:stretch/>
        </p:blipFill>
        <p:spPr bwMode="ltGray">
          <a:xfrm>
            <a:off x="9852228" y="5499893"/>
            <a:ext cx="2339772" cy="1358107"/>
          </a:xfrm>
          <a:prstGeom prst="rect">
            <a:avLst/>
          </a:prstGeom>
          <a:ln>
            <a:noFill/>
          </a:ln>
        </p:spPr>
      </p:pic>
      <p:sp>
        <p:nvSpPr>
          <p:cNvPr id="2" name="Title 1"/>
          <p:cNvSpPr>
            <a:spLocks noGrp="1"/>
          </p:cNvSpPr>
          <p:nvPr>
            <p:ph type="title" hasCustomPrompt="1"/>
          </p:nvPr>
        </p:nvSpPr>
        <p:spPr>
          <a:xfrm>
            <a:off x="695325" y="1160745"/>
            <a:ext cx="10738247" cy="1296144"/>
          </a:xfrm>
        </p:spPr>
        <p:txBody>
          <a:bodyPr anchor="b">
            <a:noAutofit/>
          </a:bodyPr>
          <a:lstStyle>
            <a:lvl1pPr>
              <a:lnSpc>
                <a:spcPts val="5040"/>
              </a:lnSpc>
              <a:defRPr sz="4200">
                <a:solidFill>
                  <a:schemeClr val="accent1"/>
                </a:solidFill>
              </a:defRPr>
            </a:lvl1pPr>
          </a:lstStyle>
          <a:p>
            <a:r>
              <a:rPr lang="en-US" dirty="0"/>
              <a:t>[Title]</a:t>
            </a:r>
            <a:endParaRPr lang="en-AU" dirty="0"/>
          </a:p>
        </p:txBody>
      </p:sp>
      <p:sp>
        <p:nvSpPr>
          <p:cNvPr id="7" name="Text Placeholder 6"/>
          <p:cNvSpPr>
            <a:spLocks noGrp="1"/>
          </p:cNvSpPr>
          <p:nvPr>
            <p:ph type="body" sz="quarter" idx="10" hasCustomPrompt="1"/>
          </p:nvPr>
        </p:nvSpPr>
        <p:spPr>
          <a:xfrm>
            <a:off x="695298" y="2571294"/>
            <a:ext cx="10747200" cy="2675249"/>
          </a:xfrm>
          <a:prstGeom prst="rect">
            <a:avLst/>
          </a:prstGeom>
        </p:spPr>
        <p:txBody>
          <a:bodyPr>
            <a:normAutofit/>
          </a:bodyPr>
          <a:lstStyle>
            <a:lvl1pPr marL="0" indent="0">
              <a:lnSpc>
                <a:spcPts val="3240"/>
              </a:lnSpc>
              <a:buNone/>
              <a:defRPr sz="2700">
                <a:solidFill>
                  <a:schemeClr val="accent1"/>
                </a:solidFill>
              </a:defRPr>
            </a:lvl1pPr>
          </a:lstStyle>
          <a:p>
            <a:pPr lvl="0"/>
            <a:r>
              <a:rPr lang="en-US" dirty="0"/>
              <a:t>[Subtitle]</a:t>
            </a:r>
          </a:p>
        </p:txBody>
      </p:sp>
      <p:pic>
        <p:nvPicPr>
          <p:cNvPr id="9" name="Picture 8">
            <a:extLst>
              <a:ext uri="{FF2B5EF4-FFF2-40B4-BE49-F238E27FC236}">
                <a16:creationId xmlns:a16="http://schemas.microsoft.com/office/drawing/2014/main" id="{B3140420-5D32-4B9D-AAC5-EA821D594034}"/>
              </a:ext>
            </a:extLst>
          </p:cNvPr>
          <p:cNvPicPr>
            <a:picLocks noChangeAspect="1"/>
          </p:cNvPicPr>
          <p:nvPr userDrawn="1"/>
        </p:nvPicPr>
        <p:blipFill rotWithShape="1">
          <a:blip r:embed="rId2"/>
          <a:srcRect t="59270" r="70475" b="-1"/>
          <a:stretch/>
        </p:blipFill>
        <p:spPr bwMode="ltGray">
          <a:xfrm>
            <a:off x="1" y="4064704"/>
            <a:ext cx="2699772" cy="2793299"/>
          </a:xfrm>
          <a:prstGeom prst="rect">
            <a:avLst/>
          </a:prstGeom>
          <a:ln>
            <a:noFill/>
          </a:ln>
        </p:spPr>
      </p:pic>
      <p:pic>
        <p:nvPicPr>
          <p:cNvPr id="10" name="Picture 9">
            <a:extLst>
              <a:ext uri="{FF2B5EF4-FFF2-40B4-BE49-F238E27FC236}">
                <a16:creationId xmlns:a16="http://schemas.microsoft.com/office/drawing/2014/main" id="{1A1484F3-3D7B-466C-B621-2369AAE0DB10}"/>
              </a:ext>
            </a:extLst>
          </p:cNvPr>
          <p:cNvPicPr>
            <a:picLocks noChangeAspect="1"/>
          </p:cNvPicPr>
          <p:nvPr userDrawn="1"/>
        </p:nvPicPr>
        <p:blipFill>
          <a:blip r:embed="rId3"/>
          <a:stretch>
            <a:fillRect/>
          </a:stretch>
        </p:blipFill>
        <p:spPr>
          <a:xfrm>
            <a:off x="695325" y="207631"/>
            <a:ext cx="3204000" cy="472463"/>
          </a:xfrm>
          <a:prstGeom prst="rect">
            <a:avLst/>
          </a:prstGeom>
        </p:spPr>
      </p:pic>
    </p:spTree>
    <p:extLst>
      <p:ext uri="{BB962C8B-B14F-4D97-AF65-F5344CB8AC3E}">
        <p14:creationId xmlns:p14="http://schemas.microsoft.com/office/powerpoint/2010/main" val="369773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4299D2-DE60-4B62-A10B-375899206764}"/>
              </a:ext>
            </a:extLst>
          </p:cNvPr>
          <p:cNvSpPr/>
          <p:nvPr userDrawn="1"/>
        </p:nvSpPr>
        <p:spPr bwMode="invGray">
          <a:xfrm>
            <a:off x="0" y="0"/>
            <a:ext cx="12192000" cy="6858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2" name="Title 1"/>
          <p:cNvSpPr>
            <a:spLocks noGrp="1"/>
          </p:cNvSpPr>
          <p:nvPr>
            <p:ph type="title" hasCustomPrompt="1"/>
          </p:nvPr>
        </p:nvSpPr>
        <p:spPr bwMode="white">
          <a:xfrm>
            <a:off x="695325" y="1143405"/>
            <a:ext cx="10738247" cy="1296144"/>
          </a:xfrm>
        </p:spPr>
        <p:txBody>
          <a:bodyPr anchor="b">
            <a:noAutofit/>
          </a:bodyPr>
          <a:lstStyle>
            <a:lvl1pPr>
              <a:lnSpc>
                <a:spcPts val="5040"/>
              </a:lnSpc>
              <a:defRPr sz="4200">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bwMode="white">
          <a:xfrm>
            <a:off x="695298" y="2553954"/>
            <a:ext cx="10747200" cy="2675249"/>
          </a:xfrm>
          <a:prstGeom prst="rect">
            <a:avLst/>
          </a:prstGeom>
        </p:spPr>
        <p:txBody>
          <a:bodyPr>
            <a:normAutofit/>
          </a:bodyPr>
          <a:lstStyle>
            <a:lvl1pPr marL="0" indent="0">
              <a:lnSpc>
                <a:spcPts val="3240"/>
              </a:lnSpc>
              <a:buNone/>
              <a:defRPr sz="2700">
                <a:solidFill>
                  <a:schemeClr val="bg1"/>
                </a:solidFill>
              </a:defRPr>
            </a:lvl1pPr>
          </a:lstStyle>
          <a:p>
            <a:pPr lvl="0"/>
            <a:r>
              <a:rPr lang="en-US" dirty="0"/>
              <a:t>[Subtitle]</a:t>
            </a:r>
          </a:p>
        </p:txBody>
      </p:sp>
      <p:sp>
        <p:nvSpPr>
          <p:cNvPr id="18" name="Right Triangle 3">
            <a:extLst>
              <a:ext uri="{FF2B5EF4-FFF2-40B4-BE49-F238E27FC236}">
                <a16:creationId xmlns:a16="http://schemas.microsoft.com/office/drawing/2014/main" id="{E49831C3-1265-4B26-84DA-16A7EC28AF57}"/>
              </a:ext>
            </a:extLst>
          </p:cNvPr>
          <p:cNvSpPr/>
          <p:nvPr userDrawn="1"/>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Graphic 1">
            <a:extLst>
              <a:ext uri="{FF2B5EF4-FFF2-40B4-BE49-F238E27FC236}">
                <a16:creationId xmlns:a16="http://schemas.microsoft.com/office/drawing/2014/main" id="{570549AC-72A0-49C7-B98A-4959B5690850}"/>
              </a:ext>
            </a:extLst>
          </p:cNvPr>
          <p:cNvSpPr/>
          <p:nvPr userDrawn="1"/>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pic>
        <p:nvPicPr>
          <p:cNvPr id="11" name="Picture 10">
            <a:extLst>
              <a:ext uri="{FF2B5EF4-FFF2-40B4-BE49-F238E27FC236}">
                <a16:creationId xmlns:a16="http://schemas.microsoft.com/office/drawing/2014/main" id="{DEDF6610-A984-4E2A-B1B8-C6D02948493B}"/>
              </a:ext>
            </a:extLst>
          </p:cNvPr>
          <p:cNvPicPr>
            <a:picLocks noChangeAspect="1"/>
          </p:cNvPicPr>
          <p:nvPr userDrawn="1"/>
        </p:nvPicPr>
        <p:blipFill>
          <a:blip r:embed="rId2"/>
          <a:stretch>
            <a:fillRect/>
          </a:stretch>
        </p:blipFill>
        <p:spPr>
          <a:xfrm>
            <a:off x="695325" y="207631"/>
            <a:ext cx="3204000" cy="472463"/>
          </a:xfrm>
          <a:prstGeom prst="rect">
            <a:avLst/>
          </a:prstGeom>
        </p:spPr>
      </p:pic>
    </p:spTree>
    <p:extLst>
      <p:ext uri="{BB962C8B-B14F-4D97-AF65-F5344CB8AC3E}">
        <p14:creationId xmlns:p14="http://schemas.microsoft.com/office/powerpoint/2010/main" val="175575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1143405"/>
            <a:ext cx="10728647" cy="1296144"/>
          </a:xfrm>
        </p:spPr>
        <p:txBody>
          <a:bodyPr anchor="b">
            <a:noAutofit/>
          </a:bodyPr>
          <a:lstStyle>
            <a:lvl1pPr>
              <a:lnSpc>
                <a:spcPts val="5040"/>
              </a:lnSpc>
              <a:defRPr sz="4200">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a:xfrm>
            <a:off x="695306" y="2553954"/>
            <a:ext cx="10737592" cy="2675249"/>
          </a:xfrm>
          <a:prstGeom prst="rect">
            <a:avLst/>
          </a:prstGeom>
          <a:noFill/>
        </p:spPr>
        <p:txBody>
          <a:bodyPr>
            <a:normAutofit/>
          </a:bodyPr>
          <a:lstStyle>
            <a:lvl1pPr marL="0" indent="0">
              <a:lnSpc>
                <a:spcPts val="3240"/>
              </a:lnSpc>
              <a:buNone/>
              <a:defRPr sz="2700">
                <a:solidFill>
                  <a:schemeClr val="bg1"/>
                </a:solidFill>
              </a:defRPr>
            </a:lvl1pPr>
          </a:lstStyle>
          <a:p>
            <a:pPr lvl="0"/>
            <a:r>
              <a:rPr lang="en-US" dirty="0"/>
              <a:t>[Subtitle]</a:t>
            </a:r>
          </a:p>
        </p:txBody>
      </p:sp>
      <p:sp>
        <p:nvSpPr>
          <p:cNvPr id="3" name="Rectangle 2">
            <a:extLst>
              <a:ext uri="{FF2B5EF4-FFF2-40B4-BE49-F238E27FC236}">
                <a16:creationId xmlns:a16="http://schemas.microsoft.com/office/drawing/2014/main" id="{19933EA7-FE92-4C6D-8733-61E671888999}"/>
              </a:ext>
            </a:extLst>
          </p:cNvPr>
          <p:cNvSpPr/>
          <p:nvPr userDrawn="1"/>
        </p:nvSpPr>
        <p:spPr bwMode="ltGray">
          <a:xfrm>
            <a:off x="2" y="0"/>
            <a:ext cx="12191999" cy="9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16" name="Picture 15">
            <a:extLst>
              <a:ext uri="{FF2B5EF4-FFF2-40B4-BE49-F238E27FC236}">
                <a16:creationId xmlns:a16="http://schemas.microsoft.com/office/drawing/2014/main" id="{D93FA41E-EFD5-45E8-BE8D-8CAB28F4BDD2}"/>
              </a:ext>
            </a:extLst>
          </p:cNvPr>
          <p:cNvPicPr>
            <a:picLocks noChangeAspect="1"/>
          </p:cNvPicPr>
          <p:nvPr userDrawn="1"/>
        </p:nvPicPr>
        <p:blipFill>
          <a:blip r:embed="rId3"/>
          <a:stretch>
            <a:fillRect/>
          </a:stretch>
        </p:blipFill>
        <p:spPr>
          <a:xfrm>
            <a:off x="704849" y="234886"/>
            <a:ext cx="2988000" cy="452585"/>
          </a:xfrm>
          <a:prstGeom prst="rect">
            <a:avLst/>
          </a:prstGeom>
        </p:spPr>
      </p:pic>
      <p:sp>
        <p:nvSpPr>
          <p:cNvPr id="5" name="TextBox 4">
            <a:extLst>
              <a:ext uri="{FF2B5EF4-FFF2-40B4-BE49-F238E27FC236}">
                <a16:creationId xmlns:a16="http://schemas.microsoft.com/office/drawing/2014/main" id="{FDDADB43-ED09-48C5-A41D-5E4BDF72C85E}"/>
              </a:ext>
            </a:extLst>
          </p:cNvPr>
          <p:cNvSpPr txBox="1"/>
          <p:nvPr userDrawn="1"/>
        </p:nvSpPr>
        <p:spPr>
          <a:xfrm>
            <a:off x="1" y="-1586050"/>
            <a:ext cx="7632171" cy="1384995"/>
          </a:xfrm>
          <a:prstGeom prst="rect">
            <a:avLst/>
          </a:prstGeom>
          <a:solidFill>
            <a:schemeClr val="accent1"/>
          </a:solidFill>
        </p:spPr>
        <p:txBody>
          <a:bodyPr wrap="square" rtlCol="0">
            <a:spAutoFit/>
          </a:bodyPr>
          <a:lstStyle/>
          <a:p>
            <a:r>
              <a:rPr lang="en-AU" sz="1400" dirty="0">
                <a:solidFill>
                  <a:schemeClr val="bg1"/>
                </a:solidFill>
              </a:rPr>
              <a:t>For this slide design, you can choose your own image </a:t>
            </a:r>
            <a:br>
              <a:rPr lang="en-AU" sz="1400" dirty="0">
                <a:solidFill>
                  <a:schemeClr val="bg1"/>
                </a:solidFill>
              </a:rPr>
            </a:br>
            <a:r>
              <a:rPr lang="en-AU" sz="1400" dirty="0">
                <a:solidFill>
                  <a:schemeClr val="bg1"/>
                </a:solidFill>
              </a:rPr>
              <a:t>by right-clicking somewhere on the slide, not in a content placeholder.</a:t>
            </a:r>
          </a:p>
          <a:p>
            <a:r>
              <a:rPr lang="en-US" sz="1400" dirty="0">
                <a:solidFill>
                  <a:schemeClr val="bg1"/>
                </a:solidFill>
              </a:rPr>
              <a:t>‘Format Background</a:t>
            </a:r>
          </a:p>
          <a:p>
            <a:r>
              <a:rPr lang="en-US" sz="1400" dirty="0">
                <a:solidFill>
                  <a:schemeClr val="bg1"/>
                </a:solidFill>
              </a:rPr>
              <a:t>Under the ‘Fill’ menu, ‘Picture’ is already selected</a:t>
            </a:r>
          </a:p>
          <a:p>
            <a:r>
              <a:rPr lang="en-US" sz="1400" dirty="0">
                <a:solidFill>
                  <a:schemeClr val="bg1"/>
                </a:solidFill>
              </a:rPr>
              <a:t>Go to the ‘File’ button and select another image</a:t>
            </a:r>
          </a:p>
          <a:p>
            <a:r>
              <a:rPr lang="en-US" sz="1400" dirty="0">
                <a:solidFill>
                  <a:schemeClr val="bg1"/>
                </a:solidFill>
              </a:rPr>
              <a:t>Change text </a:t>
            </a:r>
            <a:r>
              <a:rPr lang="en-US" sz="1400" dirty="0" err="1">
                <a:solidFill>
                  <a:schemeClr val="bg1"/>
                </a:solidFill>
              </a:rPr>
              <a:t>colour</a:t>
            </a:r>
            <a:r>
              <a:rPr lang="en-US" sz="1400" dirty="0">
                <a:solidFill>
                  <a:schemeClr val="bg1"/>
                </a:solidFill>
              </a:rPr>
              <a:t> as necessary to suit the image</a:t>
            </a:r>
            <a:endParaRPr lang="en-AU" sz="1400" dirty="0">
              <a:solidFill>
                <a:schemeClr val="bg1"/>
              </a:solidFill>
            </a:endParaRPr>
          </a:p>
        </p:txBody>
      </p:sp>
      <p:sp>
        <p:nvSpPr>
          <p:cNvPr id="11" name="Right Triangle 3">
            <a:extLst>
              <a:ext uri="{FF2B5EF4-FFF2-40B4-BE49-F238E27FC236}">
                <a16:creationId xmlns:a16="http://schemas.microsoft.com/office/drawing/2014/main" id="{5A5C0481-15B5-4619-B80D-C8C9ABD7F904}"/>
              </a:ext>
            </a:extLst>
          </p:cNvPr>
          <p:cNvSpPr/>
          <p:nvPr userDrawn="1"/>
        </p:nvSpPr>
        <p:spPr bwMode="invGray">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Graphic 1">
            <a:extLst>
              <a:ext uri="{FF2B5EF4-FFF2-40B4-BE49-F238E27FC236}">
                <a16:creationId xmlns:a16="http://schemas.microsoft.com/office/drawing/2014/main" id="{84EF10FC-E046-43D3-9897-04BE4FF5A176}"/>
              </a:ext>
            </a:extLst>
          </p:cNvPr>
          <p:cNvSpPr/>
          <p:nvPr userDrawn="1"/>
        </p:nvSpPr>
        <p:spPr bwMode="invGray">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spTree>
    <p:extLst>
      <p:ext uri="{BB962C8B-B14F-4D97-AF65-F5344CB8AC3E}">
        <p14:creationId xmlns:p14="http://schemas.microsoft.com/office/powerpoint/2010/main" val="2967883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1A2C22-D4CF-4FE0-AF06-038EB2ACB6D9}"/>
              </a:ext>
            </a:extLst>
          </p:cNvPr>
          <p:cNvSpPr/>
          <p:nvPr userDrawn="1"/>
        </p:nvSpPr>
        <p:spPr bwMode="invGray">
          <a:xfrm>
            <a:off x="0" y="0"/>
            <a:ext cx="12192000" cy="6858000"/>
          </a:xfrm>
          <a:prstGeom prst="rect">
            <a:avLst/>
          </a:prstGeom>
          <a:gradFill flip="none" rotWithShape="1">
            <a:gsLst>
              <a:gs pos="75000">
                <a:schemeClr val="accent1"/>
              </a:gs>
              <a:gs pos="100000">
                <a:srgbClr val="962A8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0" name="Picture 9">
            <a:extLst>
              <a:ext uri="{FF2B5EF4-FFF2-40B4-BE49-F238E27FC236}">
                <a16:creationId xmlns:a16="http://schemas.microsoft.com/office/drawing/2014/main" id="{DD751603-5D6A-462B-B9E7-98413BF2CB36}"/>
              </a:ext>
            </a:extLst>
          </p:cNvPr>
          <p:cNvPicPr>
            <a:picLocks noChangeAspect="1"/>
          </p:cNvPicPr>
          <p:nvPr userDrawn="1"/>
        </p:nvPicPr>
        <p:blipFill>
          <a:blip r:embed="rId2"/>
          <a:stretch>
            <a:fillRect/>
          </a:stretch>
        </p:blipFill>
        <p:spPr>
          <a:xfrm>
            <a:off x="8309692" y="275999"/>
            <a:ext cx="3204000" cy="472463"/>
          </a:xfrm>
          <a:prstGeom prst="rect">
            <a:avLst/>
          </a:prstGeom>
        </p:spPr>
      </p:pic>
      <p:sp>
        <p:nvSpPr>
          <p:cNvPr id="2" name="Title 1"/>
          <p:cNvSpPr>
            <a:spLocks noGrp="1"/>
          </p:cNvSpPr>
          <p:nvPr>
            <p:ph type="title" hasCustomPrompt="1"/>
          </p:nvPr>
        </p:nvSpPr>
        <p:spPr bwMode="white">
          <a:xfrm>
            <a:off x="695326" y="1700811"/>
            <a:ext cx="10768680" cy="1224137"/>
          </a:xfrm>
        </p:spPr>
        <p:txBody>
          <a:bodyPr anchor="b">
            <a:noAutofit/>
          </a:bodyPr>
          <a:lstStyle>
            <a:lvl1pPr>
              <a:lnSpc>
                <a:spcPts val="5040"/>
              </a:lnSpc>
              <a:defRPr sz="4200">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bwMode="white">
          <a:xfrm>
            <a:off x="695326" y="3113744"/>
            <a:ext cx="10768680" cy="2043451"/>
          </a:xfrm>
          <a:prstGeom prst="rect">
            <a:avLst/>
          </a:prstGeom>
        </p:spPr>
        <p:txBody>
          <a:bodyPr>
            <a:normAutofit/>
          </a:bodyPr>
          <a:lstStyle>
            <a:lvl1pPr marL="0" indent="0">
              <a:lnSpc>
                <a:spcPts val="3240"/>
              </a:lnSpc>
              <a:buNone/>
              <a:defRPr sz="2700">
                <a:solidFill>
                  <a:schemeClr val="bg1"/>
                </a:solidFill>
              </a:defRPr>
            </a:lvl1pPr>
          </a:lstStyle>
          <a:p>
            <a:pPr lvl="0"/>
            <a:r>
              <a:rPr lang="en-US" dirty="0"/>
              <a:t>[Subtitle]</a:t>
            </a:r>
          </a:p>
        </p:txBody>
      </p:sp>
      <p:sp>
        <p:nvSpPr>
          <p:cNvPr id="11" name="Right Triangle 3">
            <a:extLst>
              <a:ext uri="{FF2B5EF4-FFF2-40B4-BE49-F238E27FC236}">
                <a16:creationId xmlns:a16="http://schemas.microsoft.com/office/drawing/2014/main" id="{DBA991DB-C059-4DB2-8D91-33D3F3951887}"/>
              </a:ext>
            </a:extLst>
          </p:cNvPr>
          <p:cNvSpPr/>
          <p:nvPr userDrawn="1"/>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Graphic 1">
            <a:extLst>
              <a:ext uri="{FF2B5EF4-FFF2-40B4-BE49-F238E27FC236}">
                <a16:creationId xmlns:a16="http://schemas.microsoft.com/office/drawing/2014/main" id="{F070BDDD-4427-48C1-9206-C4CC3FAE8AD1}"/>
              </a:ext>
            </a:extLst>
          </p:cNvPr>
          <p:cNvSpPr/>
          <p:nvPr userDrawn="1"/>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spTree>
    <p:extLst>
      <p:ext uri="{BB962C8B-B14F-4D97-AF65-F5344CB8AC3E}">
        <p14:creationId xmlns:p14="http://schemas.microsoft.com/office/powerpoint/2010/main" val="419216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Editabl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6" y="1700811"/>
            <a:ext cx="10768680" cy="1224137"/>
          </a:xfrm>
        </p:spPr>
        <p:txBody>
          <a:bodyPr anchor="b">
            <a:noAutofit/>
          </a:bodyPr>
          <a:lstStyle>
            <a:lvl1pPr>
              <a:lnSpc>
                <a:spcPts val="5040"/>
              </a:lnSpc>
              <a:defRPr sz="4200">
                <a:solidFill>
                  <a:schemeClr val="bg1"/>
                </a:solidFill>
              </a:defRPr>
            </a:lvl1pPr>
          </a:lstStyle>
          <a:p>
            <a:r>
              <a:rPr lang="en-US" dirty="0"/>
              <a:t>[Divider title]</a:t>
            </a:r>
            <a:endParaRPr lang="en-AU" dirty="0"/>
          </a:p>
        </p:txBody>
      </p:sp>
      <p:sp>
        <p:nvSpPr>
          <p:cNvPr id="7" name="Text Placeholder 6"/>
          <p:cNvSpPr>
            <a:spLocks noGrp="1"/>
          </p:cNvSpPr>
          <p:nvPr>
            <p:ph type="body" sz="quarter" idx="10" hasCustomPrompt="1"/>
          </p:nvPr>
        </p:nvSpPr>
        <p:spPr>
          <a:xfrm>
            <a:off x="695326" y="3113744"/>
            <a:ext cx="10768680" cy="2043451"/>
          </a:xfrm>
          <a:prstGeom prst="rect">
            <a:avLst/>
          </a:prstGeom>
        </p:spPr>
        <p:txBody>
          <a:bodyPr>
            <a:normAutofit/>
          </a:bodyPr>
          <a:lstStyle>
            <a:lvl1pPr marL="0" indent="0">
              <a:lnSpc>
                <a:spcPts val="3240"/>
              </a:lnSpc>
              <a:buNone/>
              <a:defRPr sz="2700">
                <a:solidFill>
                  <a:schemeClr val="bg1"/>
                </a:solidFill>
              </a:defRPr>
            </a:lvl1pPr>
          </a:lstStyle>
          <a:p>
            <a:pPr lvl="0"/>
            <a:r>
              <a:rPr lang="en-US" dirty="0"/>
              <a:t>[Divider subtitle]</a:t>
            </a:r>
          </a:p>
        </p:txBody>
      </p:sp>
      <p:sp>
        <p:nvSpPr>
          <p:cNvPr id="8" name="TextBox 7">
            <a:extLst>
              <a:ext uri="{FF2B5EF4-FFF2-40B4-BE49-F238E27FC236}">
                <a16:creationId xmlns:a16="http://schemas.microsoft.com/office/drawing/2014/main" id="{57A07765-DB77-44E5-9420-D56F1378074A}"/>
              </a:ext>
            </a:extLst>
          </p:cNvPr>
          <p:cNvSpPr txBox="1"/>
          <p:nvPr userDrawn="1"/>
        </p:nvSpPr>
        <p:spPr>
          <a:xfrm>
            <a:off x="1" y="-1053499"/>
            <a:ext cx="7632171" cy="954107"/>
          </a:xfrm>
          <a:prstGeom prst="rect">
            <a:avLst/>
          </a:prstGeom>
          <a:solidFill>
            <a:schemeClr val="accent1"/>
          </a:solidFill>
        </p:spPr>
        <p:txBody>
          <a:bodyPr wrap="square" rtlCol="0">
            <a:spAutoFit/>
          </a:bodyPr>
          <a:lstStyle/>
          <a:p>
            <a:r>
              <a:rPr lang="en-AU" sz="1400" dirty="0">
                <a:solidFill>
                  <a:schemeClr val="bg1"/>
                </a:solidFill>
              </a:rPr>
              <a:t>For this slide design, you can change the background colour</a:t>
            </a:r>
          </a:p>
          <a:p>
            <a:r>
              <a:rPr lang="en-AU" sz="1400" dirty="0">
                <a:solidFill>
                  <a:schemeClr val="bg1"/>
                </a:solidFill>
              </a:rPr>
              <a:t>by right-clicking somewhere on the slide, not in a content placeholder.</a:t>
            </a:r>
          </a:p>
          <a:p>
            <a:r>
              <a:rPr lang="en-US" sz="1400" dirty="0">
                <a:solidFill>
                  <a:schemeClr val="bg1"/>
                </a:solidFill>
              </a:rPr>
              <a:t>‘Format Background</a:t>
            </a:r>
          </a:p>
          <a:p>
            <a:r>
              <a:rPr lang="en-US" sz="1400" dirty="0">
                <a:solidFill>
                  <a:schemeClr val="bg1"/>
                </a:solidFill>
              </a:rPr>
              <a:t>Under the ‘Fill’ menu, ‘change ‘Solid fill’ to a </a:t>
            </a:r>
            <a:r>
              <a:rPr lang="en-US" sz="1400" dirty="0" err="1">
                <a:solidFill>
                  <a:schemeClr val="bg1"/>
                </a:solidFill>
              </a:rPr>
              <a:t>colour</a:t>
            </a:r>
            <a:r>
              <a:rPr lang="en-US" sz="1400" dirty="0">
                <a:solidFill>
                  <a:schemeClr val="bg1"/>
                </a:solidFill>
              </a:rPr>
              <a:t> from the palette</a:t>
            </a:r>
            <a:endParaRPr lang="en-AU" sz="1400" dirty="0">
              <a:solidFill>
                <a:schemeClr val="bg1"/>
              </a:solidFill>
            </a:endParaRPr>
          </a:p>
        </p:txBody>
      </p:sp>
      <p:pic>
        <p:nvPicPr>
          <p:cNvPr id="6" name="Picture 5">
            <a:extLst>
              <a:ext uri="{FF2B5EF4-FFF2-40B4-BE49-F238E27FC236}">
                <a16:creationId xmlns:a16="http://schemas.microsoft.com/office/drawing/2014/main" id="{2CBE33C2-B581-422F-9FF5-AF660C79D3B0}"/>
              </a:ext>
            </a:extLst>
          </p:cNvPr>
          <p:cNvPicPr>
            <a:picLocks noChangeAspect="1"/>
          </p:cNvPicPr>
          <p:nvPr userDrawn="1"/>
        </p:nvPicPr>
        <p:blipFill>
          <a:blip r:embed="rId2"/>
          <a:stretch>
            <a:fillRect/>
          </a:stretch>
        </p:blipFill>
        <p:spPr>
          <a:xfrm>
            <a:off x="8309692" y="275999"/>
            <a:ext cx="3204000" cy="472463"/>
          </a:xfrm>
          <a:prstGeom prst="rect">
            <a:avLst/>
          </a:prstGeom>
        </p:spPr>
      </p:pic>
    </p:spTree>
    <p:extLst>
      <p:ext uri="{BB962C8B-B14F-4D97-AF65-F5344CB8AC3E}">
        <p14:creationId xmlns:p14="http://schemas.microsoft.com/office/powerpoint/2010/main" val="2819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9" name="Right Triangle 3">
            <a:extLst>
              <a:ext uri="{FF2B5EF4-FFF2-40B4-BE49-F238E27FC236}">
                <a16:creationId xmlns:a16="http://schemas.microsoft.com/office/drawing/2014/main" id="{5E92F574-51E7-47B2-86D2-94DAE288E822}"/>
              </a:ext>
            </a:extLst>
          </p:cNvPr>
          <p:cNvSpPr/>
          <p:nvPr userDrawn="1"/>
        </p:nvSpPr>
        <p:spPr bwMode="invGray">
          <a:xfrm>
            <a:off x="2" y="4076700"/>
            <a:ext cx="3407833"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1" name="Rectangle 8">
            <a:extLst>
              <a:ext uri="{FF2B5EF4-FFF2-40B4-BE49-F238E27FC236}">
                <a16:creationId xmlns:a16="http://schemas.microsoft.com/office/drawing/2014/main" id="{C31ECE3F-0C43-444E-9F0C-B23F8D3935D2}"/>
              </a:ext>
            </a:extLst>
          </p:cNvPr>
          <p:cNvSpPr/>
          <p:nvPr userDrawn="1"/>
        </p:nvSpPr>
        <p:spPr bwMode="invGray">
          <a:xfrm>
            <a:off x="9192249" y="5584173"/>
            <a:ext cx="2999415" cy="1273828"/>
          </a:xfrm>
          <a:custGeom>
            <a:avLst/>
            <a:gdLst>
              <a:gd name="connsiteX0" fmla="*/ 0 w 2267490"/>
              <a:gd name="connsiteY0" fmla="*/ 0 h 1132541"/>
              <a:gd name="connsiteX1" fmla="*/ 2267490 w 2267490"/>
              <a:gd name="connsiteY1" fmla="*/ 0 h 1132541"/>
              <a:gd name="connsiteX2" fmla="*/ 2267490 w 2267490"/>
              <a:gd name="connsiteY2" fmla="*/ 1132541 h 1132541"/>
              <a:gd name="connsiteX3" fmla="*/ 0 w 2267490"/>
              <a:gd name="connsiteY3" fmla="*/ 1132541 h 1132541"/>
              <a:gd name="connsiteX4" fmla="*/ 0 w 2267490"/>
              <a:gd name="connsiteY4" fmla="*/ 0 h 1132541"/>
              <a:gd name="connsiteX0" fmla="*/ 0 w 2267490"/>
              <a:gd name="connsiteY0" fmla="*/ 1132541 h 1132541"/>
              <a:gd name="connsiteX1" fmla="*/ 2267490 w 2267490"/>
              <a:gd name="connsiteY1" fmla="*/ 0 h 1132541"/>
              <a:gd name="connsiteX2" fmla="*/ 2267490 w 2267490"/>
              <a:gd name="connsiteY2" fmla="*/ 1132541 h 1132541"/>
              <a:gd name="connsiteX3" fmla="*/ 0 w 2267490"/>
              <a:gd name="connsiteY3" fmla="*/ 1132541 h 1132541"/>
              <a:gd name="connsiteX0" fmla="*/ 0 w 2291396"/>
              <a:gd name="connsiteY0" fmla="*/ 857623 h 1132541"/>
              <a:gd name="connsiteX1" fmla="*/ 2291396 w 2291396"/>
              <a:gd name="connsiteY1" fmla="*/ 0 h 1132541"/>
              <a:gd name="connsiteX2" fmla="*/ 2291396 w 2291396"/>
              <a:gd name="connsiteY2" fmla="*/ 1132541 h 1132541"/>
              <a:gd name="connsiteX3" fmla="*/ 0 w 2291396"/>
              <a:gd name="connsiteY3" fmla="*/ 857623 h 1132541"/>
              <a:gd name="connsiteX0" fmla="*/ 0 w 2249561"/>
              <a:gd name="connsiteY0" fmla="*/ 845670 h 1132541"/>
              <a:gd name="connsiteX1" fmla="*/ 2249561 w 2249561"/>
              <a:gd name="connsiteY1" fmla="*/ 0 h 1132541"/>
              <a:gd name="connsiteX2" fmla="*/ 2249561 w 2249561"/>
              <a:gd name="connsiteY2" fmla="*/ 1132541 h 1132541"/>
              <a:gd name="connsiteX3" fmla="*/ 0 w 2249561"/>
              <a:gd name="connsiteY3" fmla="*/ 845670 h 1132541"/>
              <a:gd name="connsiteX0" fmla="*/ 0 w 2249561"/>
              <a:gd name="connsiteY0" fmla="*/ 944560 h 1231431"/>
              <a:gd name="connsiteX1" fmla="*/ 2249561 w 2249561"/>
              <a:gd name="connsiteY1" fmla="*/ 98890 h 1231431"/>
              <a:gd name="connsiteX2" fmla="*/ 2249561 w 2249561"/>
              <a:gd name="connsiteY2" fmla="*/ 1231431 h 1231431"/>
              <a:gd name="connsiteX3" fmla="*/ 0 w 2249561"/>
              <a:gd name="connsiteY3" fmla="*/ 944560 h 1231431"/>
              <a:gd name="connsiteX0" fmla="*/ 0 w 2249561"/>
              <a:gd name="connsiteY0" fmla="*/ 1212084 h 1498955"/>
              <a:gd name="connsiteX1" fmla="*/ 2249561 w 2249561"/>
              <a:gd name="connsiteY1" fmla="*/ 366414 h 1498955"/>
              <a:gd name="connsiteX2" fmla="*/ 2249561 w 2249561"/>
              <a:gd name="connsiteY2" fmla="*/ 1498955 h 1498955"/>
              <a:gd name="connsiteX3" fmla="*/ 0 w 2249561"/>
              <a:gd name="connsiteY3" fmla="*/ 1212084 h 1498955"/>
              <a:gd name="connsiteX0" fmla="*/ 0 w 2249561"/>
              <a:gd name="connsiteY0" fmla="*/ 1016618 h 1303489"/>
              <a:gd name="connsiteX1" fmla="*/ 2249561 w 2249561"/>
              <a:gd name="connsiteY1" fmla="*/ 170948 h 1303489"/>
              <a:gd name="connsiteX2" fmla="*/ 2249561 w 2249561"/>
              <a:gd name="connsiteY2" fmla="*/ 1303489 h 1303489"/>
              <a:gd name="connsiteX3" fmla="*/ 0 w 2249561"/>
              <a:gd name="connsiteY3" fmla="*/ 1016618 h 1303489"/>
              <a:gd name="connsiteX0" fmla="*/ 0 w 2249561"/>
              <a:gd name="connsiteY0" fmla="*/ 1002505 h 1289376"/>
              <a:gd name="connsiteX1" fmla="*/ 2249561 w 2249561"/>
              <a:gd name="connsiteY1" fmla="*/ 156835 h 1289376"/>
              <a:gd name="connsiteX2" fmla="*/ 2249561 w 2249561"/>
              <a:gd name="connsiteY2" fmla="*/ 1289376 h 1289376"/>
              <a:gd name="connsiteX3" fmla="*/ 0 w 2249561"/>
              <a:gd name="connsiteY3" fmla="*/ 1002505 h 1289376"/>
              <a:gd name="connsiteX0" fmla="*/ 0 w 2249561"/>
              <a:gd name="connsiteY0" fmla="*/ 985444 h 1272315"/>
              <a:gd name="connsiteX1" fmla="*/ 2249561 w 2249561"/>
              <a:gd name="connsiteY1" fmla="*/ 139774 h 1272315"/>
              <a:gd name="connsiteX2" fmla="*/ 2249561 w 2249561"/>
              <a:gd name="connsiteY2" fmla="*/ 1272315 h 1272315"/>
              <a:gd name="connsiteX3" fmla="*/ 0 w 2249561"/>
              <a:gd name="connsiteY3" fmla="*/ 985444 h 1272315"/>
              <a:gd name="connsiteX0" fmla="*/ 0 w 2249561"/>
              <a:gd name="connsiteY0" fmla="*/ 979690 h 1266561"/>
              <a:gd name="connsiteX1" fmla="*/ 2249561 w 2249561"/>
              <a:gd name="connsiteY1" fmla="*/ 134020 h 1266561"/>
              <a:gd name="connsiteX2" fmla="*/ 2249561 w 2249561"/>
              <a:gd name="connsiteY2" fmla="*/ 1266561 h 1266561"/>
              <a:gd name="connsiteX3" fmla="*/ 0 w 2249561"/>
              <a:gd name="connsiteY3" fmla="*/ 979690 h 1266561"/>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Lst>
            <a:ahLst/>
            <a:cxnLst>
              <a:cxn ang="0">
                <a:pos x="connsiteX0" y="connsiteY0"/>
              </a:cxn>
              <a:cxn ang="0">
                <a:pos x="connsiteX1" y="connsiteY1"/>
              </a:cxn>
              <a:cxn ang="0">
                <a:pos x="connsiteX2" y="connsiteY2"/>
              </a:cxn>
              <a:cxn ang="0">
                <a:pos x="connsiteX3" y="connsiteY3"/>
              </a:cxn>
            </a:cxnLst>
            <a:rect l="l" t="t" r="r" b="b"/>
            <a:pathLst>
              <a:path w="2249561" h="1273828">
                <a:moveTo>
                  <a:pt x="0" y="986957"/>
                </a:moveTo>
                <a:cubicBezTo>
                  <a:pt x="690087" y="358432"/>
                  <a:pt x="1188931" y="-294000"/>
                  <a:pt x="2249561" y="141287"/>
                </a:cubicBezTo>
                <a:lnTo>
                  <a:pt x="2249561" y="1273828"/>
                </a:lnTo>
                <a:cubicBezTo>
                  <a:pt x="1762671" y="1220039"/>
                  <a:pt x="570560" y="550676"/>
                  <a:pt x="0" y="98695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800" dirty="0">
                <a:noFill/>
              </a:rPr>
              <a:t> </a:t>
            </a:r>
          </a:p>
        </p:txBody>
      </p:sp>
      <p:sp>
        <p:nvSpPr>
          <p:cNvPr id="5" name="Title 1">
            <a:extLst>
              <a:ext uri="{FF2B5EF4-FFF2-40B4-BE49-F238E27FC236}">
                <a16:creationId xmlns:a16="http://schemas.microsoft.com/office/drawing/2014/main" id="{B506B291-BD26-4DBD-A912-E9396BA1828C}"/>
              </a:ext>
            </a:extLst>
          </p:cNvPr>
          <p:cNvSpPr>
            <a:spLocks noGrp="1"/>
          </p:cNvSpPr>
          <p:nvPr>
            <p:ph type="title"/>
          </p:nvPr>
        </p:nvSpPr>
        <p:spPr>
          <a:xfrm>
            <a:off x="695326" y="1700811"/>
            <a:ext cx="10768680" cy="1224137"/>
          </a:xfrm>
        </p:spPr>
        <p:txBody>
          <a:bodyPr anchor="b">
            <a:noAutofit/>
          </a:bodyPr>
          <a:lstStyle>
            <a:lvl1pPr>
              <a:lnSpc>
                <a:spcPts val="5040"/>
              </a:lnSpc>
              <a:defRPr sz="4200">
                <a:solidFill>
                  <a:schemeClr val="accent1"/>
                </a:solidFill>
              </a:defRPr>
            </a:lvl1pPr>
          </a:lstStyle>
          <a:p>
            <a:r>
              <a:rPr lang="en-US"/>
              <a:t>Click to edit Master title style</a:t>
            </a:r>
            <a:endParaRPr lang="en-AU" dirty="0"/>
          </a:p>
        </p:txBody>
      </p:sp>
      <p:sp>
        <p:nvSpPr>
          <p:cNvPr id="6" name="Text Placeholder 6">
            <a:extLst>
              <a:ext uri="{FF2B5EF4-FFF2-40B4-BE49-F238E27FC236}">
                <a16:creationId xmlns:a16="http://schemas.microsoft.com/office/drawing/2014/main" id="{72AC3715-D94B-4A73-8E94-CAC9D5806F46}"/>
              </a:ext>
            </a:extLst>
          </p:cNvPr>
          <p:cNvSpPr>
            <a:spLocks noGrp="1"/>
          </p:cNvSpPr>
          <p:nvPr>
            <p:ph type="body" sz="quarter" idx="10"/>
          </p:nvPr>
        </p:nvSpPr>
        <p:spPr>
          <a:xfrm>
            <a:off x="695326" y="3113744"/>
            <a:ext cx="10768680" cy="2043451"/>
          </a:xfrm>
          <a:prstGeom prst="rect">
            <a:avLst/>
          </a:prstGeom>
        </p:spPr>
        <p:txBody>
          <a:bodyPr>
            <a:normAutofit/>
          </a:bodyPr>
          <a:lstStyle>
            <a:lvl1pPr marL="0" indent="0">
              <a:lnSpc>
                <a:spcPts val="3240"/>
              </a:lnSpc>
              <a:buNone/>
              <a:defRPr sz="2700">
                <a:solidFill>
                  <a:schemeClr val="accent1"/>
                </a:solidFill>
              </a:defRPr>
            </a:lvl1pPr>
          </a:lstStyle>
          <a:p>
            <a:pPr lvl="0"/>
            <a:r>
              <a:rPr lang="en-US"/>
              <a:t>Edit Master text styles</a:t>
            </a:r>
          </a:p>
        </p:txBody>
      </p:sp>
      <p:sp>
        <p:nvSpPr>
          <p:cNvPr id="7" name="Rectangle 6">
            <a:extLst>
              <a:ext uri="{FF2B5EF4-FFF2-40B4-BE49-F238E27FC236}">
                <a16:creationId xmlns:a16="http://schemas.microsoft.com/office/drawing/2014/main" id="{8CAE7FD6-C4AB-456C-8186-F8E8B285CBBD}"/>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0" name="Picture 9">
            <a:extLst>
              <a:ext uri="{FF2B5EF4-FFF2-40B4-BE49-F238E27FC236}">
                <a16:creationId xmlns:a16="http://schemas.microsoft.com/office/drawing/2014/main" id="{49CEDD3B-B2C6-4C8F-88C7-30EB2A949233}"/>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2" name="Footer Placeholder 11">
            <a:extLst>
              <a:ext uri="{FF2B5EF4-FFF2-40B4-BE49-F238E27FC236}">
                <a16:creationId xmlns:a16="http://schemas.microsoft.com/office/drawing/2014/main" id="{A25860B6-572B-42C8-98B4-41BF602CD44E}"/>
              </a:ext>
            </a:extLst>
          </p:cNvPr>
          <p:cNvSpPr>
            <a:spLocks noGrp="1"/>
          </p:cNvSpPr>
          <p:nvPr>
            <p:ph type="ftr" sz="quarter" idx="12"/>
          </p:nvPr>
        </p:nvSpPr>
        <p:spPr/>
        <p:txBody>
          <a:bodyPr/>
          <a:lstStyle/>
          <a:p>
            <a:r>
              <a:rPr lang="en-US"/>
              <a:t>Year 4 Structure -  Michaela Kelly 28/05/25</a:t>
            </a:r>
            <a:endParaRPr lang="en-AU" dirty="0"/>
          </a:p>
        </p:txBody>
      </p:sp>
      <p:sp>
        <p:nvSpPr>
          <p:cNvPr id="13" name="Slide Number Placeholder 12">
            <a:extLst>
              <a:ext uri="{FF2B5EF4-FFF2-40B4-BE49-F238E27FC236}">
                <a16:creationId xmlns:a16="http://schemas.microsoft.com/office/drawing/2014/main" id="{E4BE4F66-8978-4B9A-B365-ABFD2A461631}"/>
              </a:ext>
            </a:extLst>
          </p:cNvPr>
          <p:cNvSpPr>
            <a:spLocks noGrp="1"/>
          </p:cNvSpPr>
          <p:nvPr>
            <p:ph type="sldNum" sz="quarter" idx="13"/>
          </p:nvPr>
        </p:nvSpPr>
        <p:spPr/>
        <p:txBody>
          <a:bodyPr/>
          <a:lstStyle/>
          <a:p>
            <a:fld id="{E917DE0E-AFB1-41FD-BC35-27DB61CA125F}" type="slidenum">
              <a:rPr lang="en-AU" smtClean="0"/>
              <a:pPr/>
              <a:t>‹#›</a:t>
            </a:fld>
            <a:endParaRPr lang="en-AU" dirty="0"/>
          </a:p>
        </p:txBody>
      </p:sp>
      <p:sp>
        <p:nvSpPr>
          <p:cNvPr id="14" name="Date Placeholder 13">
            <a:extLst>
              <a:ext uri="{FF2B5EF4-FFF2-40B4-BE49-F238E27FC236}">
                <a16:creationId xmlns:a16="http://schemas.microsoft.com/office/drawing/2014/main" id="{085400BA-682A-4644-881E-9D9BA0DAB8FC}"/>
              </a:ext>
            </a:extLst>
          </p:cNvPr>
          <p:cNvSpPr>
            <a:spLocks noGrp="1"/>
          </p:cNvSpPr>
          <p:nvPr>
            <p:ph type="dt" sz="half" idx="14"/>
          </p:nvPr>
        </p:nvSpPr>
        <p:spPr bwMode="white"/>
        <p:txBody>
          <a:bodyPr/>
          <a:lstStyle/>
          <a:p>
            <a:r>
              <a:rPr lang="en-US"/>
              <a:t>[Entity Name]</a:t>
            </a:r>
            <a:endParaRPr lang="en-AU" dirty="0"/>
          </a:p>
        </p:txBody>
      </p:sp>
    </p:spTree>
    <p:extLst>
      <p:ext uri="{BB962C8B-B14F-4D97-AF65-F5344CB8AC3E}">
        <p14:creationId xmlns:p14="http://schemas.microsoft.com/office/powerpoint/2010/main" val="59789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4DB10F3-61E9-4E77-9DC7-82D405E3EBB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10" name="Content Placeholder 9">
            <a:extLst>
              <a:ext uri="{FF2B5EF4-FFF2-40B4-BE49-F238E27FC236}">
                <a16:creationId xmlns:a16="http://schemas.microsoft.com/office/drawing/2014/main" id="{2DB2C94B-2557-442B-9A14-97C40CD6AB85}"/>
              </a:ext>
            </a:extLst>
          </p:cNvPr>
          <p:cNvSpPr>
            <a:spLocks noGrp="1"/>
          </p:cNvSpPr>
          <p:nvPr>
            <p:ph sz="quarter" idx="10"/>
          </p:nvPr>
        </p:nvSpPr>
        <p:spPr>
          <a:xfrm>
            <a:off x="695326" y="1700213"/>
            <a:ext cx="10801350" cy="4608512"/>
          </a:xfrm>
          <a:prstGeom prst="rect">
            <a:avLst/>
          </a:prstGeom>
        </p:spPr>
        <p:txBody>
          <a:bodyPr/>
          <a:lstStyle>
            <a:lvl1pPr>
              <a:defRPr lang="en-US" dirty="0"/>
            </a:lvl1pPr>
            <a:lvl2pPr>
              <a:defRPr lang="en-US" dirty="0"/>
            </a:lvl2pPr>
            <a:lvl3pPr>
              <a:defRPr lang="en-US" dirty="0"/>
            </a:lvl3pPr>
            <a:lvl4pPr>
              <a:defRPr lang="en-US" dirty="0"/>
            </a:lvl4pPr>
            <a:lvl5pPr>
              <a:spcBef>
                <a:spcPts val="1200"/>
              </a:spcBef>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5184708F-CDEB-4FFB-9113-878D6AE04045}"/>
              </a:ext>
            </a:extLst>
          </p:cNvPr>
          <p:cNvSpPr>
            <a:spLocks noGrp="1"/>
          </p:cNvSpPr>
          <p:nvPr>
            <p:ph type="title"/>
          </p:nvPr>
        </p:nvSpPr>
        <p:spPr/>
        <p:txBody>
          <a:bodyPr/>
          <a:lstStyle/>
          <a:p>
            <a:r>
              <a:rPr lang="en-US"/>
              <a:t>Click to edit Master title style</a:t>
            </a:r>
            <a:endParaRPr lang="en-AU" dirty="0"/>
          </a:p>
        </p:txBody>
      </p:sp>
      <p:sp>
        <p:nvSpPr>
          <p:cNvPr id="8" name="Text Placeholder 5">
            <a:extLst>
              <a:ext uri="{FF2B5EF4-FFF2-40B4-BE49-F238E27FC236}">
                <a16:creationId xmlns:a16="http://schemas.microsoft.com/office/drawing/2014/main" id="{766B75CD-5CD6-4D07-B08A-ACCB61480F59}"/>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5" name="Footer Placeholder 4">
            <a:extLst>
              <a:ext uri="{FF2B5EF4-FFF2-40B4-BE49-F238E27FC236}">
                <a16:creationId xmlns:a16="http://schemas.microsoft.com/office/drawing/2014/main" id="{246DB8A7-6976-473B-BF64-0813975EEBBB}"/>
              </a:ext>
            </a:extLst>
          </p:cNvPr>
          <p:cNvSpPr>
            <a:spLocks noGrp="1"/>
          </p:cNvSpPr>
          <p:nvPr>
            <p:ph type="ftr" sz="quarter" idx="17"/>
          </p:nvPr>
        </p:nvSpPr>
        <p:spPr/>
        <p:txBody>
          <a:bodyPr/>
          <a:lstStyle/>
          <a:p>
            <a:r>
              <a:rPr lang="en-US"/>
              <a:t>Year 4 Structure -  Michaela Kelly 28/05/25</a:t>
            </a:r>
            <a:endParaRPr lang="en-AU" dirty="0"/>
          </a:p>
        </p:txBody>
      </p:sp>
      <p:sp>
        <p:nvSpPr>
          <p:cNvPr id="7" name="Slide Number Placeholder 6">
            <a:extLst>
              <a:ext uri="{FF2B5EF4-FFF2-40B4-BE49-F238E27FC236}">
                <a16:creationId xmlns:a16="http://schemas.microsoft.com/office/drawing/2014/main" id="{C50E6DF7-2887-45E5-8CD1-2FCDFD70911D}"/>
              </a:ext>
            </a:extLst>
          </p:cNvPr>
          <p:cNvSpPr>
            <a:spLocks noGrp="1"/>
          </p:cNvSpPr>
          <p:nvPr>
            <p:ph type="sldNum" sz="quarter" idx="18"/>
          </p:nvPr>
        </p:nvSpPr>
        <p:spPr/>
        <p:txBody>
          <a:body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65099731-84D7-49CC-91E0-CE4B0734675A}"/>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4" name="Date Placeholder 2">
            <a:extLst>
              <a:ext uri="{FF2B5EF4-FFF2-40B4-BE49-F238E27FC236}">
                <a16:creationId xmlns:a16="http://schemas.microsoft.com/office/drawing/2014/main" id="{59BA0F0A-82FA-4477-B553-959A8EFB7E8F}"/>
              </a:ext>
            </a:extLst>
          </p:cNvPr>
          <p:cNvSpPr>
            <a:spLocks noGrp="1"/>
          </p:cNvSpPr>
          <p:nvPr>
            <p:ph type="dt" sz="half" idx="2"/>
          </p:nvPr>
        </p:nvSpPr>
        <p:spPr bwMode="white">
          <a:xfrm>
            <a:off x="695325" y="151136"/>
            <a:ext cx="3384549" cy="241200"/>
          </a:xfrm>
          <a:prstGeom prst="rect">
            <a:avLst/>
          </a:prstGeom>
        </p:spPr>
        <p:txBody>
          <a:bodyPr vert="horz" lIns="0" tIns="0" rIns="0" bIns="0" rtlCol="0" anchor="t"/>
          <a:lstStyle>
            <a:lvl1pPr algn="l">
              <a:lnSpc>
                <a:spcPct val="80000"/>
              </a:lnSpc>
              <a:defRPr sz="1000">
                <a:solidFill>
                  <a:schemeClr val="bg1"/>
                </a:solidFill>
              </a:defRPr>
            </a:lvl1pPr>
          </a:lstStyle>
          <a:p>
            <a:r>
              <a:rPr lang="en-US"/>
              <a:t>[Entity Name]</a:t>
            </a:r>
            <a:endParaRPr lang="en-AU" dirty="0"/>
          </a:p>
        </p:txBody>
      </p:sp>
    </p:spTree>
    <p:extLst>
      <p:ext uri="{BB962C8B-B14F-4D97-AF65-F5344CB8AC3E}">
        <p14:creationId xmlns:p14="http://schemas.microsoft.com/office/powerpoint/2010/main" val="174075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E617285-D1B4-4CCD-B438-9B032C51AF79}"/>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3" name="Content Placeholder 2"/>
          <p:cNvSpPr>
            <a:spLocks noGrp="1"/>
          </p:cNvSpPr>
          <p:nvPr>
            <p:ph sz="half" idx="1"/>
          </p:nvPr>
        </p:nvSpPr>
        <p:spPr>
          <a:xfrm>
            <a:off x="695325" y="1700213"/>
            <a:ext cx="5218859" cy="4608515"/>
          </a:xfrm>
          <a:prstGeom prst="rect">
            <a:avLst/>
          </a:prstGeom>
        </p:spPr>
        <p:txBody>
          <a:bodyPr>
            <a:normAutofit/>
          </a:bodyPr>
          <a:lstStyle>
            <a:lvl1pPr>
              <a:defRPr lang="en-US" dirty="0"/>
            </a:lvl1pPr>
            <a:lvl2pPr>
              <a:defRPr lang="en-US" dirty="0"/>
            </a:lvl2pPr>
            <a:lvl3pPr>
              <a:defRPr lang="en-US" dirty="0"/>
            </a:lvl3pPr>
            <a:lvl4pPr>
              <a:defRPr lang="en-US" dirty="0"/>
            </a:lvl4pPr>
            <a:lvl5pPr>
              <a:defRPr lang="en-US" sz="2400" dirty="0"/>
            </a:lvl5pPr>
            <a:lvl6pPr>
              <a:defRPr lang="en-AU" sz="2000" dirty="0"/>
            </a:lvl6pPr>
            <a:lvl7pPr>
              <a:defRPr lang="en-AU" dirty="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88619" y="1700213"/>
            <a:ext cx="5220000" cy="4608515"/>
          </a:xfrm>
          <a:prstGeom prst="rect">
            <a:avLst/>
          </a:prstGeom>
        </p:spPr>
        <p:txBody>
          <a:bodyPr>
            <a:normAutofit/>
          </a:bodyPr>
          <a:lstStyle>
            <a:lvl1pPr>
              <a:defRPr lang="en-US" dirty="0"/>
            </a:lvl1pPr>
            <a:lvl2pPr>
              <a:defRPr lang="en-US" dirty="0"/>
            </a:lvl2pPr>
            <a:lvl3pPr>
              <a:defRPr lang="en-US" dirty="0"/>
            </a:lvl3pPr>
            <a:lvl4pPr>
              <a:defRPr lang="en-US" dirty="0"/>
            </a:lvl4pPr>
            <a:lvl5pPr>
              <a:defRPr lang="en-AU" dirty="0"/>
            </a:lvl5pPr>
            <a:lvl6pPr>
              <a:defRPr lang="en-AU" dirty="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 name="Title 7">
            <a:extLst>
              <a:ext uri="{FF2B5EF4-FFF2-40B4-BE49-F238E27FC236}">
                <a16:creationId xmlns:a16="http://schemas.microsoft.com/office/drawing/2014/main" id="{E9C4661F-54FC-4886-BD67-853118646F4D}"/>
              </a:ext>
            </a:extLst>
          </p:cNvPr>
          <p:cNvSpPr>
            <a:spLocks noGrp="1"/>
          </p:cNvSpPr>
          <p:nvPr>
            <p:ph type="title"/>
          </p:nvPr>
        </p:nvSpPr>
        <p:spPr/>
        <p:txBody>
          <a:bodyPr/>
          <a:lstStyle/>
          <a:p>
            <a:r>
              <a:rPr lang="en-US"/>
              <a:t>Click to edit Master title style</a:t>
            </a:r>
            <a:endParaRPr lang="en-AU" dirty="0"/>
          </a:p>
        </p:txBody>
      </p:sp>
      <p:sp>
        <p:nvSpPr>
          <p:cNvPr id="10" name="Text Placeholder 5">
            <a:extLst>
              <a:ext uri="{FF2B5EF4-FFF2-40B4-BE49-F238E27FC236}">
                <a16:creationId xmlns:a16="http://schemas.microsoft.com/office/drawing/2014/main" id="{B8CF3B12-4A8B-4A18-B3B1-784A4DEDEF2B}"/>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pic>
        <p:nvPicPr>
          <p:cNvPr id="11" name="Picture 10">
            <a:extLst>
              <a:ext uri="{FF2B5EF4-FFF2-40B4-BE49-F238E27FC236}">
                <a16:creationId xmlns:a16="http://schemas.microsoft.com/office/drawing/2014/main" id="{E3275DB1-C9CB-4BE5-B284-7833AD902813}"/>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5" name="Date Placeholder 4">
            <a:extLst>
              <a:ext uri="{FF2B5EF4-FFF2-40B4-BE49-F238E27FC236}">
                <a16:creationId xmlns:a16="http://schemas.microsoft.com/office/drawing/2014/main" id="{5CB261A5-F8C2-49CF-AE4B-80932D43C55C}"/>
              </a:ext>
            </a:extLst>
          </p:cNvPr>
          <p:cNvSpPr>
            <a:spLocks noGrp="1"/>
          </p:cNvSpPr>
          <p:nvPr>
            <p:ph type="dt" sz="half" idx="16"/>
          </p:nvPr>
        </p:nvSpPr>
        <p:spPr bwMode="white"/>
        <p:txBody>
          <a:bodyPr/>
          <a:lstStyle/>
          <a:p>
            <a:r>
              <a:rPr lang="en-US"/>
              <a:t>[Entity Name]</a:t>
            </a:r>
            <a:endParaRPr lang="en-AU" dirty="0"/>
          </a:p>
        </p:txBody>
      </p:sp>
      <p:sp>
        <p:nvSpPr>
          <p:cNvPr id="9" name="Footer Placeholder 8">
            <a:extLst>
              <a:ext uri="{FF2B5EF4-FFF2-40B4-BE49-F238E27FC236}">
                <a16:creationId xmlns:a16="http://schemas.microsoft.com/office/drawing/2014/main" id="{F8BF24CA-767B-442B-A672-6C630273E4EA}"/>
              </a:ext>
            </a:extLst>
          </p:cNvPr>
          <p:cNvSpPr>
            <a:spLocks noGrp="1"/>
          </p:cNvSpPr>
          <p:nvPr>
            <p:ph type="ftr" sz="quarter" idx="17"/>
          </p:nvPr>
        </p:nvSpPr>
        <p:spPr/>
        <p:txBody>
          <a:bodyPr/>
          <a:lstStyle/>
          <a:p>
            <a:r>
              <a:rPr lang="en-US"/>
              <a:t>Year 4 Structure -  Michaela Kelly 28/05/25</a:t>
            </a:r>
            <a:endParaRPr lang="en-AU" dirty="0"/>
          </a:p>
        </p:txBody>
      </p:sp>
      <p:sp>
        <p:nvSpPr>
          <p:cNvPr id="13" name="Slide Number Placeholder 12">
            <a:extLst>
              <a:ext uri="{FF2B5EF4-FFF2-40B4-BE49-F238E27FC236}">
                <a16:creationId xmlns:a16="http://schemas.microsoft.com/office/drawing/2014/main" id="{85B269D8-1308-43E9-B2BF-264F017F03A8}"/>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68781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12" name="Content Placeholder 9">
            <a:extLst>
              <a:ext uri="{FF2B5EF4-FFF2-40B4-BE49-F238E27FC236}">
                <a16:creationId xmlns:a16="http://schemas.microsoft.com/office/drawing/2014/main" id="{7DE9F9C2-C2B0-4B19-9F8F-A1280EA275C0}"/>
              </a:ext>
            </a:extLst>
          </p:cNvPr>
          <p:cNvSpPr>
            <a:spLocks noGrp="1"/>
          </p:cNvSpPr>
          <p:nvPr>
            <p:ph sz="quarter" idx="10"/>
          </p:nvPr>
        </p:nvSpPr>
        <p:spPr>
          <a:xfrm>
            <a:off x="695326" y="2276872"/>
            <a:ext cx="10801350" cy="4031853"/>
          </a:xfrm>
          <a:prstGeom prst="rect">
            <a:avLst/>
          </a:prstGeom>
        </p:spPr>
        <p:txBody>
          <a:bodyPr/>
          <a:lstStyle>
            <a:lvl1pPr>
              <a:defRPr lang="en-US" dirty="0"/>
            </a:lvl1pPr>
            <a:lvl2pPr>
              <a:defRPr lang="en-US" dirty="0"/>
            </a:lvl2pPr>
            <a:lvl3pPr>
              <a:defRPr lang="en-US" dirty="0"/>
            </a:lvl3pPr>
            <a:lvl4pPr>
              <a:defRPr lang="en-US" dirty="0"/>
            </a:lvl4pPr>
            <a:lvl5pPr>
              <a:spcBef>
                <a:spcPts val="1200"/>
              </a:spcBef>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Text Placeholder 5">
            <a:extLst>
              <a:ext uri="{FF2B5EF4-FFF2-40B4-BE49-F238E27FC236}">
                <a16:creationId xmlns:a16="http://schemas.microsoft.com/office/drawing/2014/main" id="{41D6D02D-851A-425B-9382-05F6C6A21AE0}"/>
              </a:ext>
            </a:extLst>
          </p:cNvPr>
          <p:cNvSpPr>
            <a:spLocks noGrp="1"/>
          </p:cNvSpPr>
          <p:nvPr>
            <p:ph type="body" sz="quarter" idx="14" hasCustomPrompt="1"/>
          </p:nvPr>
        </p:nvSpPr>
        <p:spPr>
          <a:xfrm>
            <a:off x="695325" y="1700808"/>
            <a:ext cx="10801350" cy="504825"/>
          </a:xfrm>
        </p:spPr>
        <p:txBody>
          <a:bodyPr>
            <a:normAutofit/>
          </a:bodyPr>
          <a:lstStyle>
            <a:lvl1pPr>
              <a:defRPr sz="2000" b="1">
                <a:solidFill>
                  <a:schemeClr val="accent1"/>
                </a:solidFill>
              </a:defRPr>
            </a:lvl1pPr>
            <a:lvl2pPr marL="612" indent="0">
              <a:buNone/>
              <a:defRPr/>
            </a:lvl2pPr>
          </a:lstStyle>
          <a:p>
            <a:pPr lvl="0"/>
            <a:r>
              <a:rPr lang="en-US" dirty="0"/>
              <a:t>[Subtitle]</a:t>
            </a:r>
          </a:p>
        </p:txBody>
      </p:sp>
      <p:sp>
        <p:nvSpPr>
          <p:cNvPr id="13" name="Text Placeholder 5">
            <a:extLst>
              <a:ext uri="{FF2B5EF4-FFF2-40B4-BE49-F238E27FC236}">
                <a16:creationId xmlns:a16="http://schemas.microsoft.com/office/drawing/2014/main" id="{47739A71-8D07-4132-9F5A-AE8E3A1B32C3}"/>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D58DC2F2-9186-47D8-9B5E-AD01B90E6DDD}"/>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5" name="Picture 14">
            <a:extLst>
              <a:ext uri="{FF2B5EF4-FFF2-40B4-BE49-F238E27FC236}">
                <a16:creationId xmlns:a16="http://schemas.microsoft.com/office/drawing/2014/main" id="{EFCDB56B-4EE8-4A95-A470-557D6FBBEB4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3" name="Title 2">
            <a:extLst>
              <a:ext uri="{FF2B5EF4-FFF2-40B4-BE49-F238E27FC236}">
                <a16:creationId xmlns:a16="http://schemas.microsoft.com/office/drawing/2014/main" id="{FC6DF2CA-8642-47E7-98D3-A7019416AF60}"/>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129B2684-2D18-4E6D-8AA2-AD850CFD2770}"/>
              </a:ext>
            </a:extLst>
          </p:cNvPr>
          <p:cNvSpPr>
            <a:spLocks noGrp="1"/>
          </p:cNvSpPr>
          <p:nvPr>
            <p:ph type="dt" sz="half" idx="16"/>
          </p:nvPr>
        </p:nvSpPr>
        <p:spPr bwMode="white"/>
        <p:txBody>
          <a:bodyPr/>
          <a:lstStyle/>
          <a:p>
            <a:r>
              <a:rPr lang="en-US"/>
              <a:t>[Entity Name]</a:t>
            </a:r>
            <a:endParaRPr lang="en-AU" dirty="0"/>
          </a:p>
        </p:txBody>
      </p:sp>
      <p:sp>
        <p:nvSpPr>
          <p:cNvPr id="4" name="Footer Placeholder 3">
            <a:extLst>
              <a:ext uri="{FF2B5EF4-FFF2-40B4-BE49-F238E27FC236}">
                <a16:creationId xmlns:a16="http://schemas.microsoft.com/office/drawing/2014/main" id="{6EBC9286-B8FB-4658-B210-6BC87EB1E2EB}"/>
              </a:ext>
            </a:extLst>
          </p:cNvPr>
          <p:cNvSpPr>
            <a:spLocks noGrp="1"/>
          </p:cNvSpPr>
          <p:nvPr>
            <p:ph type="ftr" sz="quarter" idx="17"/>
          </p:nvPr>
        </p:nvSpPr>
        <p:spPr/>
        <p:txBody>
          <a:bodyPr/>
          <a:lstStyle/>
          <a:p>
            <a:r>
              <a:rPr lang="en-US"/>
              <a:t>Year 4 Structure -  Michaela Kelly 28/05/25</a:t>
            </a:r>
            <a:endParaRPr lang="en-AU" dirty="0"/>
          </a:p>
        </p:txBody>
      </p:sp>
      <p:sp>
        <p:nvSpPr>
          <p:cNvPr id="5" name="Slide Number Placeholder 4">
            <a:extLst>
              <a:ext uri="{FF2B5EF4-FFF2-40B4-BE49-F238E27FC236}">
                <a16:creationId xmlns:a16="http://schemas.microsoft.com/office/drawing/2014/main" id="{D8026DBB-B46A-4BB1-A99E-4F99BBBFE3FF}"/>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717606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2 Graph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2F89E8-AEA0-41B7-97D7-227B19E804EC}"/>
              </a:ext>
            </a:extLst>
          </p:cNvPr>
          <p:cNvSpPr>
            <a:spLocks noGrp="1"/>
          </p:cNvSpPr>
          <p:nvPr>
            <p:ph type="body" sz="quarter" idx="13" hasCustomPrompt="1"/>
          </p:nvPr>
        </p:nvSpPr>
        <p:spPr>
          <a:xfrm>
            <a:off x="695326" y="2279553"/>
            <a:ext cx="5220000" cy="360000"/>
          </a:xfrm>
          <a:prstGeom prst="rect">
            <a:avLst/>
          </a:prstGeom>
        </p:spPr>
        <p:txBody>
          <a:bodyPr>
            <a:noAutofit/>
          </a:bodyPr>
          <a:lstStyle>
            <a:lvl1pPr>
              <a:lnSpc>
                <a:spcPct val="100000"/>
              </a:lnSpc>
              <a:defRPr sz="1200">
                <a:solidFill>
                  <a:schemeClr val="accent1"/>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lang="en-AU" dirty="0"/>
            </a:lvl5pPr>
            <a:lvl6pPr>
              <a:defRPr b="0"/>
            </a:lvl6pPr>
          </a:lstStyle>
          <a:p>
            <a:pPr lvl="5"/>
            <a:r>
              <a:rPr lang="en-US" dirty="0"/>
              <a:t>[Graph title]</a:t>
            </a:r>
            <a:endParaRPr lang="en-AU" dirty="0"/>
          </a:p>
        </p:txBody>
      </p:sp>
      <p:sp>
        <p:nvSpPr>
          <p:cNvPr id="6" name="Content Placeholder 5">
            <a:extLst>
              <a:ext uri="{FF2B5EF4-FFF2-40B4-BE49-F238E27FC236}">
                <a16:creationId xmlns:a16="http://schemas.microsoft.com/office/drawing/2014/main" id="{5F93F161-17EB-4DA5-BE00-069D1277B92D}"/>
              </a:ext>
            </a:extLst>
          </p:cNvPr>
          <p:cNvSpPr>
            <a:spLocks noGrp="1"/>
          </p:cNvSpPr>
          <p:nvPr>
            <p:ph sz="quarter" idx="17"/>
          </p:nvPr>
        </p:nvSpPr>
        <p:spPr>
          <a:xfrm>
            <a:off x="695326" y="2696388"/>
            <a:ext cx="5220000" cy="3612337"/>
          </a:xfrm>
        </p:spPr>
        <p:txBody>
          <a:bodyPr/>
          <a:lstStyle>
            <a:lvl1pPr>
              <a:defRPr lang="en-US" dirty="0"/>
            </a:lvl1pPr>
            <a:lvl2pPr>
              <a:defRPr lang="en-US" dirty="0"/>
            </a:lvl2pPr>
            <a:lvl3pPr>
              <a:defRPr lang="en-US" dirty="0"/>
            </a:lvl3pPr>
            <a:lvl4pPr>
              <a:defRPr lang="en-US" dirty="0"/>
            </a:lvl4pPr>
            <a:lvl5pPr>
              <a:defRPr lang="en-AU"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5" name="Text Placeholder 6">
            <a:extLst>
              <a:ext uri="{FF2B5EF4-FFF2-40B4-BE49-F238E27FC236}">
                <a16:creationId xmlns:a16="http://schemas.microsoft.com/office/drawing/2014/main" id="{4324DF9C-3E8A-469C-8FC9-4938DAA32240}"/>
              </a:ext>
            </a:extLst>
          </p:cNvPr>
          <p:cNvSpPr>
            <a:spLocks noGrp="1"/>
          </p:cNvSpPr>
          <p:nvPr>
            <p:ph type="body" sz="quarter" idx="18" hasCustomPrompt="1"/>
          </p:nvPr>
        </p:nvSpPr>
        <p:spPr>
          <a:xfrm>
            <a:off x="6279511" y="2279553"/>
            <a:ext cx="5220000" cy="360000"/>
          </a:xfrm>
          <a:prstGeom prst="rect">
            <a:avLst/>
          </a:prstGeom>
        </p:spPr>
        <p:txBody>
          <a:bodyPr>
            <a:noAutofit/>
          </a:bodyPr>
          <a:lstStyle>
            <a:lvl1pPr>
              <a:lnSpc>
                <a:spcPct val="100000"/>
              </a:lnSpc>
              <a:defRPr sz="1200">
                <a:solidFill>
                  <a:schemeClr val="accent1"/>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lang="en-AU" dirty="0"/>
            </a:lvl5pPr>
            <a:lvl6pPr>
              <a:defRPr b="0"/>
            </a:lvl6pPr>
          </a:lstStyle>
          <a:p>
            <a:pPr lvl="5"/>
            <a:r>
              <a:rPr lang="en-US" dirty="0"/>
              <a:t>[Graph title]</a:t>
            </a:r>
            <a:endParaRPr lang="en-AU" dirty="0"/>
          </a:p>
        </p:txBody>
      </p:sp>
      <p:sp>
        <p:nvSpPr>
          <p:cNvPr id="16" name="Content Placeholder 5">
            <a:extLst>
              <a:ext uri="{FF2B5EF4-FFF2-40B4-BE49-F238E27FC236}">
                <a16:creationId xmlns:a16="http://schemas.microsoft.com/office/drawing/2014/main" id="{A027F0FB-D735-4865-B5EA-A50B34F47CA8}"/>
              </a:ext>
            </a:extLst>
          </p:cNvPr>
          <p:cNvSpPr>
            <a:spLocks noGrp="1"/>
          </p:cNvSpPr>
          <p:nvPr>
            <p:ph sz="quarter" idx="19"/>
          </p:nvPr>
        </p:nvSpPr>
        <p:spPr>
          <a:xfrm>
            <a:off x="6279511" y="2696388"/>
            <a:ext cx="5220000" cy="3612337"/>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5">
            <a:extLst>
              <a:ext uri="{FF2B5EF4-FFF2-40B4-BE49-F238E27FC236}">
                <a16:creationId xmlns:a16="http://schemas.microsoft.com/office/drawing/2014/main" id="{CAE7F11A-C7DA-440F-83D7-3571E1FAF17A}"/>
              </a:ext>
            </a:extLst>
          </p:cNvPr>
          <p:cNvSpPr>
            <a:spLocks noGrp="1"/>
          </p:cNvSpPr>
          <p:nvPr>
            <p:ph type="body" sz="quarter" idx="14" hasCustomPrompt="1"/>
          </p:nvPr>
        </p:nvSpPr>
        <p:spPr>
          <a:xfrm>
            <a:off x="695327" y="1699200"/>
            <a:ext cx="10772776" cy="504825"/>
          </a:xfrm>
        </p:spPr>
        <p:txBody>
          <a:bodyPr>
            <a:normAutofit/>
          </a:bodyPr>
          <a:lstStyle>
            <a:lvl1pPr>
              <a:defRPr sz="2000" b="1">
                <a:solidFill>
                  <a:schemeClr val="accent1"/>
                </a:solidFill>
              </a:defRPr>
            </a:lvl1pPr>
            <a:lvl2pPr marL="612" indent="0">
              <a:buNone/>
              <a:defRPr/>
            </a:lvl2pPr>
          </a:lstStyle>
          <a:p>
            <a:pPr lvl="0"/>
            <a:r>
              <a:rPr lang="en-US" dirty="0"/>
              <a:t>[Subtitle]</a:t>
            </a:r>
          </a:p>
        </p:txBody>
      </p:sp>
      <p:sp>
        <p:nvSpPr>
          <p:cNvPr id="13" name="Text Placeholder 5">
            <a:extLst>
              <a:ext uri="{FF2B5EF4-FFF2-40B4-BE49-F238E27FC236}">
                <a16:creationId xmlns:a16="http://schemas.microsoft.com/office/drawing/2014/main" id="{97ABDCDB-C6CD-4C8C-A5E2-31920BCF53A3}"/>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2" name="Rectangle 11">
            <a:extLst>
              <a:ext uri="{FF2B5EF4-FFF2-40B4-BE49-F238E27FC236}">
                <a16:creationId xmlns:a16="http://schemas.microsoft.com/office/drawing/2014/main" id="{71F7154F-DE85-4B92-BE63-FC9C5B0FC149}"/>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7" name="Picture 16">
            <a:extLst>
              <a:ext uri="{FF2B5EF4-FFF2-40B4-BE49-F238E27FC236}">
                <a16:creationId xmlns:a16="http://schemas.microsoft.com/office/drawing/2014/main" id="{6C08FAE1-741A-4147-AD4A-766CC098B78A}"/>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8" name="Title 7">
            <a:extLst>
              <a:ext uri="{FF2B5EF4-FFF2-40B4-BE49-F238E27FC236}">
                <a16:creationId xmlns:a16="http://schemas.microsoft.com/office/drawing/2014/main" id="{0701168E-769B-45DB-AFDD-B10DB12B4A9C}"/>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773B90A4-353C-48E3-A991-1B0A2B9809C7}"/>
              </a:ext>
            </a:extLst>
          </p:cNvPr>
          <p:cNvSpPr>
            <a:spLocks noGrp="1"/>
          </p:cNvSpPr>
          <p:nvPr>
            <p:ph type="dt" sz="half" idx="20"/>
          </p:nvPr>
        </p:nvSpPr>
        <p:spPr bwMode="white"/>
        <p:txBody>
          <a:bodyPr/>
          <a:lstStyle/>
          <a:p>
            <a:r>
              <a:rPr lang="en-US"/>
              <a:t>[Entity Name]</a:t>
            </a:r>
            <a:endParaRPr lang="en-AU" dirty="0"/>
          </a:p>
        </p:txBody>
      </p:sp>
      <p:sp>
        <p:nvSpPr>
          <p:cNvPr id="9" name="Footer Placeholder 8">
            <a:extLst>
              <a:ext uri="{FF2B5EF4-FFF2-40B4-BE49-F238E27FC236}">
                <a16:creationId xmlns:a16="http://schemas.microsoft.com/office/drawing/2014/main" id="{40E684A2-92A1-4743-93DB-A2D5AFCE792F}"/>
              </a:ext>
            </a:extLst>
          </p:cNvPr>
          <p:cNvSpPr>
            <a:spLocks noGrp="1"/>
          </p:cNvSpPr>
          <p:nvPr>
            <p:ph type="ftr" sz="quarter" idx="21"/>
          </p:nvPr>
        </p:nvSpPr>
        <p:spPr/>
        <p:txBody>
          <a:bodyPr/>
          <a:lstStyle/>
          <a:p>
            <a:r>
              <a:rPr lang="en-US"/>
              <a:t>Year 4 Structure -  Michaela Kelly 28/05/25</a:t>
            </a:r>
            <a:endParaRPr lang="en-AU" dirty="0"/>
          </a:p>
        </p:txBody>
      </p:sp>
      <p:sp>
        <p:nvSpPr>
          <p:cNvPr id="10" name="Slide Number Placeholder 9">
            <a:extLst>
              <a:ext uri="{FF2B5EF4-FFF2-40B4-BE49-F238E27FC236}">
                <a16:creationId xmlns:a16="http://schemas.microsoft.com/office/drawing/2014/main" id="{3B228959-3C67-45BC-954A-A13981901278}"/>
              </a:ext>
            </a:extLst>
          </p:cNvPr>
          <p:cNvSpPr>
            <a:spLocks noGrp="1"/>
          </p:cNvSpPr>
          <p:nvPr>
            <p:ph type="sldNum" sz="quarter" idx="2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02488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Layout Horizontal">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5" y="1700212"/>
            <a:ext cx="10801350" cy="2160000"/>
          </a:xfrm>
          <a:prstGeom prst="rect">
            <a:avLst/>
          </a:prstGeom>
        </p:spPr>
        <p:txBody>
          <a:bodyPr/>
          <a:lstStyle>
            <a:lvl1pPr>
              <a:defRPr lang="en-US" dirty="0"/>
            </a:lvl1pPr>
            <a:lvl2pPr>
              <a:defRPr lang="en-US" dirty="0"/>
            </a:lvl2pPr>
            <a:lvl3pPr>
              <a:defRPr lang="en-US" dirty="0"/>
            </a:lvl3pPr>
            <a:lvl4pPr>
              <a:defRPr lang="en-US" dirty="0"/>
            </a:lvl4pPr>
            <a:lvl5pPr>
              <a:defRPr lang="en-US"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Content Placeholder 6"/>
          <p:cNvSpPr>
            <a:spLocks noGrp="1"/>
          </p:cNvSpPr>
          <p:nvPr>
            <p:ph sz="quarter" idx="13"/>
          </p:nvPr>
        </p:nvSpPr>
        <p:spPr>
          <a:xfrm>
            <a:off x="695325" y="4149320"/>
            <a:ext cx="10801350" cy="2160000"/>
          </a:xfrm>
          <a:prstGeom prst="rect">
            <a:avLst/>
          </a:prstGeom>
        </p:spPr>
        <p:txBody>
          <a:bodyPr/>
          <a:lstStyle>
            <a:lvl1pPr>
              <a:defRPr lang="en-US" dirty="0"/>
            </a:lvl1pPr>
            <a:lvl2pPr>
              <a:defRPr lang="en-US" dirty="0"/>
            </a:lvl2pPr>
            <a:lvl3pPr>
              <a:defRPr lang="en-US" dirty="0"/>
            </a:lvl3pPr>
            <a:lvl4pPr>
              <a:defRPr lang="en-US" dirty="0"/>
            </a:lvl4pPr>
            <a:lvl5pPr>
              <a:defRPr lang="en-US"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5">
            <a:extLst>
              <a:ext uri="{FF2B5EF4-FFF2-40B4-BE49-F238E27FC236}">
                <a16:creationId xmlns:a16="http://schemas.microsoft.com/office/drawing/2014/main" id="{B4204264-ED99-42CA-9AA0-998A63609F92}"/>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Rectangle 8">
            <a:extLst>
              <a:ext uri="{FF2B5EF4-FFF2-40B4-BE49-F238E27FC236}">
                <a16:creationId xmlns:a16="http://schemas.microsoft.com/office/drawing/2014/main" id="{6BF99E85-067E-4D25-84D4-D21BC7C23B71}"/>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2" name="Picture 11">
            <a:extLst>
              <a:ext uri="{FF2B5EF4-FFF2-40B4-BE49-F238E27FC236}">
                <a16:creationId xmlns:a16="http://schemas.microsoft.com/office/drawing/2014/main" id="{78C68E48-49B8-418B-BA86-C6FED8002F94}"/>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4" name="Title 3">
            <a:extLst>
              <a:ext uri="{FF2B5EF4-FFF2-40B4-BE49-F238E27FC236}">
                <a16:creationId xmlns:a16="http://schemas.microsoft.com/office/drawing/2014/main" id="{F21DDE5F-D7FC-442F-B28B-E2BE20514547}"/>
              </a:ext>
            </a:extLst>
          </p:cNvPr>
          <p:cNvSpPr>
            <a:spLocks noGrp="1"/>
          </p:cNvSpPr>
          <p:nvPr>
            <p:ph type="title"/>
          </p:nvPr>
        </p:nvSpPr>
        <p:spPr/>
        <p:txBody>
          <a:bodyPr/>
          <a:lstStyle/>
          <a:p>
            <a:r>
              <a:rPr lang="en-US"/>
              <a:t>Click to edit Master title style</a:t>
            </a:r>
            <a:endParaRPr lang="en-AU"/>
          </a:p>
        </p:txBody>
      </p:sp>
      <p:sp>
        <p:nvSpPr>
          <p:cNvPr id="11" name="Date Placeholder 10">
            <a:extLst>
              <a:ext uri="{FF2B5EF4-FFF2-40B4-BE49-F238E27FC236}">
                <a16:creationId xmlns:a16="http://schemas.microsoft.com/office/drawing/2014/main" id="{6104F0F0-FDFF-43C7-9188-2DB30D5D1563}"/>
              </a:ext>
            </a:extLst>
          </p:cNvPr>
          <p:cNvSpPr>
            <a:spLocks noGrp="1"/>
          </p:cNvSpPr>
          <p:nvPr>
            <p:ph type="dt" sz="half" idx="18"/>
          </p:nvPr>
        </p:nvSpPr>
        <p:spPr bwMode="white"/>
        <p:txBody>
          <a:bodyPr/>
          <a:lstStyle/>
          <a:p>
            <a:r>
              <a:rPr lang="en-US"/>
              <a:t>[Entity Name]</a:t>
            </a:r>
            <a:endParaRPr lang="en-AU" dirty="0"/>
          </a:p>
        </p:txBody>
      </p:sp>
      <p:sp>
        <p:nvSpPr>
          <p:cNvPr id="13" name="Footer Placeholder 12">
            <a:extLst>
              <a:ext uri="{FF2B5EF4-FFF2-40B4-BE49-F238E27FC236}">
                <a16:creationId xmlns:a16="http://schemas.microsoft.com/office/drawing/2014/main" id="{23BF6C02-0CA6-49E2-A373-73DF26BA1D21}"/>
              </a:ext>
            </a:extLst>
          </p:cNvPr>
          <p:cNvSpPr>
            <a:spLocks noGrp="1"/>
          </p:cNvSpPr>
          <p:nvPr>
            <p:ph type="ftr" sz="quarter" idx="19"/>
          </p:nvPr>
        </p:nvSpPr>
        <p:spPr/>
        <p:txBody>
          <a:bodyPr/>
          <a:lstStyle/>
          <a:p>
            <a:r>
              <a:rPr lang="en-US"/>
              <a:t>Year 4 Structure -  Michaela Kelly 28/05/25</a:t>
            </a:r>
            <a:endParaRPr lang="en-AU" dirty="0"/>
          </a:p>
        </p:txBody>
      </p:sp>
      <p:sp>
        <p:nvSpPr>
          <p:cNvPr id="14" name="Slide Number Placeholder 13">
            <a:extLst>
              <a:ext uri="{FF2B5EF4-FFF2-40B4-BE49-F238E27FC236}">
                <a16:creationId xmlns:a16="http://schemas.microsoft.com/office/drawing/2014/main" id="{D89DCE9D-2EC0-4E96-8676-B7755E0D22A7}"/>
              </a:ext>
            </a:extLst>
          </p:cNvPr>
          <p:cNvSpPr>
            <a:spLocks noGrp="1"/>
          </p:cNvSpPr>
          <p:nvPr>
            <p:ph type="sldNum" sz="quarter" idx="2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8701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BFF82D3-6289-409B-A057-3D813BA14F7F}"/>
              </a:ext>
            </a:extLst>
          </p:cNvPr>
          <p:cNvSpPr>
            <a:spLocks noGrp="1"/>
          </p:cNvSpPr>
          <p:nvPr>
            <p:ph sz="quarter" idx="14"/>
          </p:nvPr>
        </p:nvSpPr>
        <p:spPr>
          <a:xfrm>
            <a:off x="695325" y="1700213"/>
            <a:ext cx="3384342" cy="4608512"/>
          </a:xfrm>
        </p:spPr>
        <p:txBody>
          <a:bodyPr/>
          <a:lstStyle>
            <a:lvl1pPr>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 name="Content Placeholder 6">
            <a:extLst>
              <a:ext uri="{FF2B5EF4-FFF2-40B4-BE49-F238E27FC236}">
                <a16:creationId xmlns:a16="http://schemas.microsoft.com/office/drawing/2014/main" id="{3F6BB689-6536-431A-8821-1D05F11A490B}"/>
              </a:ext>
            </a:extLst>
          </p:cNvPr>
          <p:cNvSpPr>
            <a:spLocks noGrp="1"/>
          </p:cNvSpPr>
          <p:nvPr>
            <p:ph sz="quarter" idx="15"/>
          </p:nvPr>
        </p:nvSpPr>
        <p:spPr>
          <a:xfrm>
            <a:off x="4406607" y="1700213"/>
            <a:ext cx="3384000" cy="4608512"/>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9" name="Content Placeholder 6">
            <a:extLst>
              <a:ext uri="{FF2B5EF4-FFF2-40B4-BE49-F238E27FC236}">
                <a16:creationId xmlns:a16="http://schemas.microsoft.com/office/drawing/2014/main" id="{DE3EE136-4551-4345-9B3F-12045A92B814}"/>
              </a:ext>
            </a:extLst>
          </p:cNvPr>
          <p:cNvSpPr>
            <a:spLocks noGrp="1"/>
          </p:cNvSpPr>
          <p:nvPr>
            <p:ph sz="quarter" idx="16"/>
          </p:nvPr>
        </p:nvSpPr>
        <p:spPr>
          <a:xfrm>
            <a:off x="8112597" y="1700213"/>
            <a:ext cx="3384000" cy="4608512"/>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Title 5">
            <a:extLst>
              <a:ext uri="{FF2B5EF4-FFF2-40B4-BE49-F238E27FC236}">
                <a16:creationId xmlns:a16="http://schemas.microsoft.com/office/drawing/2014/main" id="{7DA12390-A044-4D48-96A4-00A2D51D906B}"/>
              </a:ext>
            </a:extLst>
          </p:cNvPr>
          <p:cNvSpPr>
            <a:spLocks noGrp="1"/>
          </p:cNvSpPr>
          <p:nvPr>
            <p:ph type="title"/>
          </p:nvPr>
        </p:nvSpPr>
        <p:spPr/>
        <p:txBody>
          <a:bodyPr/>
          <a:lstStyle/>
          <a:p>
            <a:r>
              <a:rPr lang="en-US"/>
              <a:t>Click to edit Master title style</a:t>
            </a:r>
            <a:endParaRPr lang="en-AU" dirty="0"/>
          </a:p>
        </p:txBody>
      </p:sp>
      <p:sp>
        <p:nvSpPr>
          <p:cNvPr id="11" name="Text Placeholder 5">
            <a:extLst>
              <a:ext uri="{FF2B5EF4-FFF2-40B4-BE49-F238E27FC236}">
                <a16:creationId xmlns:a16="http://schemas.microsoft.com/office/drawing/2014/main" id="{60070F8D-A181-4941-8E6E-89B3B6A120EA}"/>
              </a:ext>
            </a:extLst>
          </p:cNvPr>
          <p:cNvSpPr>
            <a:spLocks noGrp="1"/>
          </p:cNvSpPr>
          <p:nvPr>
            <p:ph type="body" sz="quarter" idx="18"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FA713AAF-B990-435A-8393-8A687098057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16E32DE4-D188-4655-B345-81AD0F7B8AEF}"/>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Date Placeholder 1">
            <a:extLst>
              <a:ext uri="{FF2B5EF4-FFF2-40B4-BE49-F238E27FC236}">
                <a16:creationId xmlns:a16="http://schemas.microsoft.com/office/drawing/2014/main" id="{E9B9DCCA-7638-41AF-BB97-E7C1ADB94B43}"/>
              </a:ext>
            </a:extLst>
          </p:cNvPr>
          <p:cNvSpPr>
            <a:spLocks noGrp="1"/>
          </p:cNvSpPr>
          <p:nvPr>
            <p:ph type="dt" sz="half" idx="19"/>
          </p:nvPr>
        </p:nvSpPr>
        <p:spPr bwMode="white"/>
        <p:txBody>
          <a:bodyPr/>
          <a:lstStyle/>
          <a:p>
            <a:r>
              <a:rPr lang="en-US"/>
              <a:t>[Entity Name]</a:t>
            </a:r>
            <a:endParaRPr lang="en-AU" dirty="0"/>
          </a:p>
        </p:txBody>
      </p:sp>
      <p:sp>
        <p:nvSpPr>
          <p:cNvPr id="12" name="Footer Placeholder 11">
            <a:extLst>
              <a:ext uri="{FF2B5EF4-FFF2-40B4-BE49-F238E27FC236}">
                <a16:creationId xmlns:a16="http://schemas.microsoft.com/office/drawing/2014/main" id="{B6506DFC-3F02-4673-B3B1-41D5834D7551}"/>
              </a:ext>
            </a:extLst>
          </p:cNvPr>
          <p:cNvSpPr>
            <a:spLocks noGrp="1"/>
          </p:cNvSpPr>
          <p:nvPr>
            <p:ph type="ftr" sz="quarter" idx="20"/>
          </p:nvPr>
        </p:nvSpPr>
        <p:spPr/>
        <p:txBody>
          <a:bodyPr/>
          <a:lstStyle/>
          <a:p>
            <a:r>
              <a:rPr lang="en-US"/>
              <a:t>Year 4 Structure -  Michaela Kelly 28/05/25</a:t>
            </a:r>
            <a:endParaRPr lang="en-AU" dirty="0"/>
          </a:p>
        </p:txBody>
      </p:sp>
      <p:sp>
        <p:nvSpPr>
          <p:cNvPr id="14" name="Slide Number Placeholder 13">
            <a:extLst>
              <a:ext uri="{FF2B5EF4-FFF2-40B4-BE49-F238E27FC236}">
                <a16:creationId xmlns:a16="http://schemas.microsoft.com/office/drawing/2014/main" id="{2F26CCD0-EFB3-4E19-A77F-85F3E0F33667}"/>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770752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Third Two Thir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7049" y="1700213"/>
            <a:ext cx="7089626"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Content Placeholder 2"/>
          <p:cNvSpPr>
            <a:spLocks noGrp="1"/>
          </p:cNvSpPr>
          <p:nvPr>
            <p:ph idx="10"/>
          </p:nvPr>
        </p:nvSpPr>
        <p:spPr>
          <a:xfrm>
            <a:off x="695325" y="1698659"/>
            <a:ext cx="3384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5">
            <a:extLst>
              <a:ext uri="{FF2B5EF4-FFF2-40B4-BE49-F238E27FC236}">
                <a16:creationId xmlns:a16="http://schemas.microsoft.com/office/drawing/2014/main" id="{A819475F-5544-4974-AE9E-4B8F82C06AFF}"/>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Rectangle 8">
            <a:extLst>
              <a:ext uri="{FF2B5EF4-FFF2-40B4-BE49-F238E27FC236}">
                <a16:creationId xmlns:a16="http://schemas.microsoft.com/office/drawing/2014/main" id="{FB7ADCB3-94A1-487D-85FB-8FFC9CDD03A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2" name="Picture 11">
            <a:extLst>
              <a:ext uri="{FF2B5EF4-FFF2-40B4-BE49-F238E27FC236}">
                <a16:creationId xmlns:a16="http://schemas.microsoft.com/office/drawing/2014/main" id="{4198469F-EA11-46C7-AAEC-1DCCFFCDF452}"/>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ECD0CC0B-EDBE-4119-B030-67B593429642}"/>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25DE031C-D81B-4218-94A1-8E617EC68AED}"/>
              </a:ext>
            </a:extLst>
          </p:cNvPr>
          <p:cNvSpPr>
            <a:spLocks noGrp="1"/>
          </p:cNvSpPr>
          <p:nvPr>
            <p:ph type="dt" sz="half" idx="16"/>
          </p:nvPr>
        </p:nvSpPr>
        <p:spPr bwMode="white"/>
        <p:txBody>
          <a:bodyPr/>
          <a:lstStyle/>
          <a:p>
            <a:r>
              <a:rPr lang="en-US"/>
              <a:t>[Entity Name]</a:t>
            </a:r>
            <a:endParaRPr lang="en-AU" dirty="0"/>
          </a:p>
        </p:txBody>
      </p:sp>
      <p:sp>
        <p:nvSpPr>
          <p:cNvPr id="11" name="Footer Placeholder 10">
            <a:extLst>
              <a:ext uri="{FF2B5EF4-FFF2-40B4-BE49-F238E27FC236}">
                <a16:creationId xmlns:a16="http://schemas.microsoft.com/office/drawing/2014/main" id="{78C5C398-3572-4EB0-8F84-1F6673C9A658}"/>
              </a:ext>
            </a:extLst>
          </p:cNvPr>
          <p:cNvSpPr>
            <a:spLocks noGrp="1"/>
          </p:cNvSpPr>
          <p:nvPr>
            <p:ph type="ftr" sz="quarter" idx="17"/>
          </p:nvPr>
        </p:nvSpPr>
        <p:spPr/>
        <p:txBody>
          <a:bodyPr/>
          <a:lstStyle/>
          <a:p>
            <a:r>
              <a:rPr lang="en-US"/>
              <a:t>Year 4 Structure -  Michaela Kelly 28/05/25</a:t>
            </a:r>
            <a:endParaRPr lang="en-AU" dirty="0"/>
          </a:p>
        </p:txBody>
      </p:sp>
      <p:sp>
        <p:nvSpPr>
          <p:cNvPr id="13" name="Slide Number Placeholder 12">
            <a:extLst>
              <a:ext uri="{FF2B5EF4-FFF2-40B4-BE49-F238E27FC236}">
                <a16:creationId xmlns:a16="http://schemas.microsoft.com/office/drawing/2014/main" id="{D2D565BB-C9BB-4EEC-9693-6827A3D09DE8}"/>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37848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Third One Thir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700213"/>
            <a:ext cx="7092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Content Placeholder 2"/>
          <p:cNvSpPr>
            <a:spLocks noGrp="1"/>
          </p:cNvSpPr>
          <p:nvPr>
            <p:ph idx="10"/>
          </p:nvPr>
        </p:nvSpPr>
        <p:spPr>
          <a:xfrm>
            <a:off x="8112676" y="1700213"/>
            <a:ext cx="3384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5">
            <a:extLst>
              <a:ext uri="{FF2B5EF4-FFF2-40B4-BE49-F238E27FC236}">
                <a16:creationId xmlns:a16="http://schemas.microsoft.com/office/drawing/2014/main" id="{99C00F56-0B94-47B9-B665-E10A225FC23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1" name="Rectangle 10">
            <a:extLst>
              <a:ext uri="{FF2B5EF4-FFF2-40B4-BE49-F238E27FC236}">
                <a16:creationId xmlns:a16="http://schemas.microsoft.com/office/drawing/2014/main" id="{B4415799-71FD-449D-8349-3495B06EE871}"/>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BCDEB36B-7D7C-483E-8547-AC6A66877EC0}"/>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8739D336-33BA-494B-81D0-9D8B47FD05AB}"/>
              </a:ext>
            </a:extLst>
          </p:cNvPr>
          <p:cNvSpPr>
            <a:spLocks noGrp="1"/>
          </p:cNvSpPr>
          <p:nvPr>
            <p:ph type="title"/>
          </p:nvPr>
        </p:nvSpPr>
        <p:spPr/>
        <p:txBody>
          <a:bodyPr/>
          <a:lstStyle/>
          <a:p>
            <a:r>
              <a:rPr lang="en-US"/>
              <a:t>Click to edit Master title style</a:t>
            </a:r>
            <a:endParaRPr lang="en-AU" dirty="0"/>
          </a:p>
        </p:txBody>
      </p:sp>
      <p:sp>
        <p:nvSpPr>
          <p:cNvPr id="5" name="Date Placeholder 4">
            <a:extLst>
              <a:ext uri="{FF2B5EF4-FFF2-40B4-BE49-F238E27FC236}">
                <a16:creationId xmlns:a16="http://schemas.microsoft.com/office/drawing/2014/main" id="{96FEF3A4-7665-47FA-8B69-9A4F31C18B06}"/>
              </a:ext>
            </a:extLst>
          </p:cNvPr>
          <p:cNvSpPr>
            <a:spLocks noGrp="1"/>
          </p:cNvSpPr>
          <p:nvPr>
            <p:ph type="dt" sz="half" idx="16"/>
          </p:nvPr>
        </p:nvSpPr>
        <p:spPr bwMode="white"/>
        <p:txBody>
          <a:bodyPr/>
          <a:lstStyle/>
          <a:p>
            <a:r>
              <a:rPr lang="en-US"/>
              <a:t>[Entity Name]</a:t>
            </a:r>
            <a:endParaRPr lang="en-AU" dirty="0"/>
          </a:p>
        </p:txBody>
      </p:sp>
      <p:sp>
        <p:nvSpPr>
          <p:cNvPr id="8" name="Footer Placeholder 7">
            <a:extLst>
              <a:ext uri="{FF2B5EF4-FFF2-40B4-BE49-F238E27FC236}">
                <a16:creationId xmlns:a16="http://schemas.microsoft.com/office/drawing/2014/main" id="{55EE2261-AED3-448E-9AA6-9C9A5534417D}"/>
              </a:ext>
            </a:extLst>
          </p:cNvPr>
          <p:cNvSpPr>
            <a:spLocks noGrp="1"/>
          </p:cNvSpPr>
          <p:nvPr>
            <p:ph type="ftr" sz="quarter" idx="17"/>
          </p:nvPr>
        </p:nvSpPr>
        <p:spPr/>
        <p:txBody>
          <a:bodyPr/>
          <a:lstStyle/>
          <a:p>
            <a:r>
              <a:rPr lang="en-US"/>
              <a:t>Year 4 Structure -  Michaela Kelly 28/05/25</a:t>
            </a:r>
            <a:endParaRPr lang="en-AU" dirty="0"/>
          </a:p>
        </p:txBody>
      </p:sp>
      <p:sp>
        <p:nvSpPr>
          <p:cNvPr id="12" name="Slide Number Placeholder 11">
            <a:extLst>
              <a:ext uri="{FF2B5EF4-FFF2-40B4-BE49-F238E27FC236}">
                <a16:creationId xmlns:a16="http://schemas.microsoft.com/office/drawing/2014/main" id="{7A92BB03-FEDF-43D9-957F-2410F5D597BF}"/>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09038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Pullout">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624880"/>
            <a:ext cx="12191999" cy="6233119"/>
          </a:xfrm>
          <a:prstGeom prst="rect">
            <a:avLst/>
          </a:prstGeom>
          <a:solidFill>
            <a:schemeClr val="bg2"/>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dirty="0"/>
              <a:t>Click icon to add picture</a:t>
            </a:r>
            <a:br>
              <a:rPr lang="en-AU" dirty="0"/>
            </a:br>
            <a:br>
              <a:rPr lang="en-AU" dirty="0"/>
            </a:br>
            <a:br>
              <a:rPr lang="en-AU" dirty="0"/>
            </a:br>
            <a:endParaRPr lang="en-AU" dirty="0"/>
          </a:p>
        </p:txBody>
      </p:sp>
      <p:sp>
        <p:nvSpPr>
          <p:cNvPr id="11" name="Text Placeholder 6">
            <a:extLst>
              <a:ext uri="{FF2B5EF4-FFF2-40B4-BE49-F238E27FC236}">
                <a16:creationId xmlns:a16="http://schemas.microsoft.com/office/drawing/2014/main" id="{F90B2496-E1DB-4D4C-859D-CC14426C6917}"/>
              </a:ext>
            </a:extLst>
          </p:cNvPr>
          <p:cNvSpPr>
            <a:spLocks noGrp="1"/>
          </p:cNvSpPr>
          <p:nvPr>
            <p:ph type="body" sz="quarter" idx="19" hasCustomPrompt="1"/>
          </p:nvPr>
        </p:nvSpPr>
        <p:spPr>
          <a:xfrm>
            <a:off x="695328" y="1052514"/>
            <a:ext cx="3384548" cy="5263410"/>
          </a:xfrm>
          <a:prstGeom prst="rect">
            <a:avLst/>
          </a:prstGeom>
          <a:solidFill>
            <a:schemeClr val="bg1"/>
          </a:solidFill>
        </p:spPr>
        <p:txBody>
          <a:bodyPr lIns="180000" tIns="1260000" rIns="180000" bIns="180000" anchor="t">
            <a:normAutofit/>
          </a:bodyPr>
          <a:lstStyle>
            <a:lvl1pPr marL="285750" indent="-285750" algn="l">
              <a:buClr>
                <a:schemeClr val="bg1"/>
              </a:buClr>
              <a:buFont typeface="Arial" panose="020B0604020202020204" pitchFamily="34" charset="0"/>
              <a:buChar char="•"/>
              <a:defRPr lang="en-AU" dirty="0"/>
            </a:lvl1pPr>
          </a:lstStyle>
          <a:p>
            <a:pPr lvl="0"/>
            <a:r>
              <a:rPr lang="en-AU" dirty="0"/>
              <a:t>[Enter text – You can change the colour of this placeholder under the ‘Shape fill’ menu. Change shape width/height as preferred]</a:t>
            </a:r>
          </a:p>
        </p:txBody>
      </p:sp>
      <p:sp>
        <p:nvSpPr>
          <p:cNvPr id="2" name="Title 1">
            <a:extLst>
              <a:ext uri="{FF2B5EF4-FFF2-40B4-BE49-F238E27FC236}">
                <a16:creationId xmlns:a16="http://schemas.microsoft.com/office/drawing/2014/main" id="{DFCB796C-2145-4E36-9CCD-4A6E104CD86A}"/>
              </a:ext>
            </a:extLst>
          </p:cNvPr>
          <p:cNvSpPr>
            <a:spLocks noGrp="1"/>
          </p:cNvSpPr>
          <p:nvPr>
            <p:ph type="title" hasCustomPrompt="1"/>
          </p:nvPr>
        </p:nvSpPr>
        <p:spPr>
          <a:xfrm>
            <a:off x="1127448" y="1340768"/>
            <a:ext cx="2592288" cy="876470"/>
          </a:xfrm>
        </p:spPr>
        <p:txBody>
          <a:bodyPr anchor="t">
            <a:normAutofit/>
          </a:bodyPr>
          <a:lstStyle>
            <a:lvl1pPr>
              <a:defRPr sz="2800"/>
            </a:lvl1pPr>
          </a:lstStyle>
          <a:p>
            <a:r>
              <a:rPr lang="en-US" dirty="0"/>
              <a:t>[Title]</a:t>
            </a:r>
            <a:endParaRPr lang="en-AU" dirty="0"/>
          </a:p>
        </p:txBody>
      </p:sp>
      <p:sp>
        <p:nvSpPr>
          <p:cNvPr id="10" name="Text Placeholder 5">
            <a:extLst>
              <a:ext uri="{FF2B5EF4-FFF2-40B4-BE49-F238E27FC236}">
                <a16:creationId xmlns:a16="http://schemas.microsoft.com/office/drawing/2014/main" id="{D683528B-5613-4179-BFD8-DFE24675A848}"/>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2" name="Rectangle 11">
            <a:extLst>
              <a:ext uri="{FF2B5EF4-FFF2-40B4-BE49-F238E27FC236}">
                <a16:creationId xmlns:a16="http://schemas.microsoft.com/office/drawing/2014/main" id="{745D19A3-55E4-4A3E-B43F-B4D3EFBE1E1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71B58DF6-309B-4BE3-BBE4-1BA28FFD90EC}"/>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4" name="Date Placeholder 3">
            <a:extLst>
              <a:ext uri="{FF2B5EF4-FFF2-40B4-BE49-F238E27FC236}">
                <a16:creationId xmlns:a16="http://schemas.microsoft.com/office/drawing/2014/main" id="{FDC7D515-B4C3-44B8-9BAA-EEF692FA5A57}"/>
              </a:ext>
            </a:extLst>
          </p:cNvPr>
          <p:cNvSpPr>
            <a:spLocks noGrp="1"/>
          </p:cNvSpPr>
          <p:nvPr>
            <p:ph type="dt" sz="half" idx="20"/>
          </p:nvPr>
        </p:nvSpPr>
        <p:spPr bwMode="white"/>
        <p:txBody>
          <a:bodyPr/>
          <a:lstStyle/>
          <a:p>
            <a:r>
              <a:rPr lang="en-US"/>
              <a:t>[Entity Name]</a:t>
            </a:r>
            <a:endParaRPr lang="en-AU" dirty="0"/>
          </a:p>
        </p:txBody>
      </p:sp>
      <p:sp>
        <p:nvSpPr>
          <p:cNvPr id="7" name="Footer Placeholder 6">
            <a:extLst>
              <a:ext uri="{FF2B5EF4-FFF2-40B4-BE49-F238E27FC236}">
                <a16:creationId xmlns:a16="http://schemas.microsoft.com/office/drawing/2014/main" id="{3309B167-7472-4F88-89E8-DAE2E0483964}"/>
              </a:ext>
            </a:extLst>
          </p:cNvPr>
          <p:cNvSpPr>
            <a:spLocks noGrp="1"/>
          </p:cNvSpPr>
          <p:nvPr>
            <p:ph type="ftr" sz="quarter" idx="21"/>
          </p:nvPr>
        </p:nvSpPr>
        <p:spPr/>
        <p:txBody>
          <a:bodyPr/>
          <a:lstStyle/>
          <a:p>
            <a:r>
              <a:rPr lang="en-US"/>
              <a:t>Year 4 Structure -  Michaela Kelly 28/05/25</a:t>
            </a:r>
            <a:endParaRPr lang="en-AU" dirty="0"/>
          </a:p>
        </p:txBody>
      </p:sp>
      <p:sp>
        <p:nvSpPr>
          <p:cNvPr id="8" name="Slide Number Placeholder 7">
            <a:extLst>
              <a:ext uri="{FF2B5EF4-FFF2-40B4-BE49-F238E27FC236}">
                <a16:creationId xmlns:a16="http://schemas.microsoft.com/office/drawing/2014/main" id="{47F249FB-FC55-456D-9BD4-C0130FDAB05E}"/>
              </a:ext>
            </a:extLst>
          </p:cNvPr>
          <p:cNvSpPr>
            <a:spLocks noGrp="1"/>
          </p:cNvSpPr>
          <p:nvPr>
            <p:ph type="sldNum" sz="quarter" idx="2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99990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695327" y="1700213"/>
            <a:ext cx="10801349" cy="4249107"/>
          </a:xfrm>
          <a:prstGeom prst="rect">
            <a:avLst/>
          </a:prstGeom>
          <a:solidFill>
            <a:schemeClr val="bg2"/>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dirty="0"/>
              <a:t>Click icon to add picture</a:t>
            </a:r>
            <a:br>
              <a:rPr lang="en-AU" dirty="0"/>
            </a:br>
            <a:br>
              <a:rPr lang="en-AU" dirty="0"/>
            </a:br>
            <a:br>
              <a:rPr lang="en-AU" dirty="0"/>
            </a:br>
            <a:endParaRPr lang="en-AU" dirty="0"/>
          </a:p>
        </p:txBody>
      </p:sp>
      <p:sp>
        <p:nvSpPr>
          <p:cNvPr id="4" name="Text Placeholder 3"/>
          <p:cNvSpPr>
            <a:spLocks noGrp="1"/>
          </p:cNvSpPr>
          <p:nvPr>
            <p:ph type="body" sz="half" idx="2" hasCustomPrompt="1"/>
          </p:nvPr>
        </p:nvSpPr>
        <p:spPr>
          <a:xfrm>
            <a:off x="695327" y="5949320"/>
            <a:ext cx="10801348" cy="360000"/>
          </a:xfrm>
          <a:prstGeom prst="rect">
            <a:avLst/>
          </a:prstGeo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Text Placeholder 5">
            <a:extLst>
              <a:ext uri="{FF2B5EF4-FFF2-40B4-BE49-F238E27FC236}">
                <a16:creationId xmlns:a16="http://schemas.microsoft.com/office/drawing/2014/main" id="{D683528B-5613-4179-BFD8-DFE24675A848}"/>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1" name="Rectangle 10">
            <a:extLst>
              <a:ext uri="{FF2B5EF4-FFF2-40B4-BE49-F238E27FC236}">
                <a16:creationId xmlns:a16="http://schemas.microsoft.com/office/drawing/2014/main" id="{61FA6F18-A6B9-4002-9AF5-5A621B0ECEA9}"/>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F6667976-37E5-419D-871B-FF7F3279A819}"/>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7" name="Title 6">
            <a:extLst>
              <a:ext uri="{FF2B5EF4-FFF2-40B4-BE49-F238E27FC236}">
                <a16:creationId xmlns:a16="http://schemas.microsoft.com/office/drawing/2014/main" id="{7328C3BB-E5DD-47D4-B3C1-7A89BC1FE841}"/>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FEBC86CC-8E6A-4F6A-BC10-D9D4BF0CE880}"/>
              </a:ext>
            </a:extLst>
          </p:cNvPr>
          <p:cNvSpPr>
            <a:spLocks noGrp="1"/>
          </p:cNvSpPr>
          <p:nvPr>
            <p:ph type="dt" sz="half" idx="16"/>
          </p:nvPr>
        </p:nvSpPr>
        <p:spPr bwMode="white"/>
        <p:txBody>
          <a:bodyPr/>
          <a:lstStyle/>
          <a:p>
            <a:r>
              <a:rPr lang="en-US"/>
              <a:t>[Entity Name]</a:t>
            </a:r>
            <a:endParaRPr lang="en-AU" dirty="0"/>
          </a:p>
        </p:txBody>
      </p:sp>
      <p:sp>
        <p:nvSpPr>
          <p:cNvPr id="8" name="Footer Placeholder 7">
            <a:extLst>
              <a:ext uri="{FF2B5EF4-FFF2-40B4-BE49-F238E27FC236}">
                <a16:creationId xmlns:a16="http://schemas.microsoft.com/office/drawing/2014/main" id="{36E1B5CB-C615-403B-B182-EBCD5DAC9E67}"/>
              </a:ext>
            </a:extLst>
          </p:cNvPr>
          <p:cNvSpPr>
            <a:spLocks noGrp="1"/>
          </p:cNvSpPr>
          <p:nvPr>
            <p:ph type="ftr" sz="quarter" idx="17"/>
          </p:nvPr>
        </p:nvSpPr>
        <p:spPr/>
        <p:txBody>
          <a:bodyPr/>
          <a:lstStyle/>
          <a:p>
            <a:r>
              <a:rPr lang="en-US"/>
              <a:t>Year 4 Structure -  Michaela Kelly 28/05/25</a:t>
            </a:r>
            <a:endParaRPr lang="en-AU" dirty="0"/>
          </a:p>
        </p:txBody>
      </p:sp>
      <p:sp>
        <p:nvSpPr>
          <p:cNvPr id="12" name="Slide Number Placeholder 11">
            <a:extLst>
              <a:ext uri="{FF2B5EF4-FFF2-40B4-BE49-F238E27FC236}">
                <a16:creationId xmlns:a16="http://schemas.microsoft.com/office/drawing/2014/main" id="{FBA690D5-44C9-4D2D-925E-426FB8864D8D}"/>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00272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Image Two Third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7048" y="630979"/>
            <a:ext cx="7784951" cy="6234196"/>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8916" h="5593381">
                <a:moveTo>
                  <a:pt x="454" y="629"/>
                </a:moveTo>
                <a:lnTo>
                  <a:pt x="5198916" y="0"/>
                </a:lnTo>
                <a:lnTo>
                  <a:pt x="5198916" y="5587822"/>
                </a:lnTo>
                <a:lnTo>
                  <a:pt x="1718207" y="5593381"/>
                </a:lnTo>
                <a:cubicBezTo>
                  <a:pt x="689093" y="5283249"/>
                  <a:pt x="-8821" y="3998617"/>
                  <a:pt x="1791" y="3144946"/>
                </a:cubicBezTo>
                <a:cubicBezTo>
                  <a:pt x="3783" y="1941683"/>
                  <a:pt x="-1538" y="1203892"/>
                  <a:pt x="454" y="629"/>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Rectangle 8">
            <a:extLst>
              <a:ext uri="{FF2B5EF4-FFF2-40B4-BE49-F238E27FC236}">
                <a16:creationId xmlns:a16="http://schemas.microsoft.com/office/drawing/2014/main" id="{35F1548D-4CF2-410E-9EAF-5FFD92B8BD25}"/>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A4FFD650-D01F-491D-B510-1C0C7A868A64}"/>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Title 1">
            <a:extLst>
              <a:ext uri="{FF2B5EF4-FFF2-40B4-BE49-F238E27FC236}">
                <a16:creationId xmlns:a16="http://schemas.microsoft.com/office/drawing/2014/main" id="{E6DFCBBC-8906-4BED-9DB4-F37D43569C83}"/>
              </a:ext>
            </a:extLst>
          </p:cNvPr>
          <p:cNvSpPr>
            <a:spLocks noGrp="1"/>
          </p:cNvSpPr>
          <p:nvPr>
            <p:ph type="title"/>
          </p:nvPr>
        </p:nvSpPr>
        <p:spPr>
          <a:xfrm>
            <a:off x="695326" y="1052736"/>
            <a:ext cx="3384549" cy="1008112"/>
          </a:xfrm>
        </p:spPr>
        <p:txBody>
          <a:bodyPr anchor="t"/>
          <a:lstStyle/>
          <a:p>
            <a:r>
              <a:rPr lang="en-US"/>
              <a:t>Click to edit Master title style</a:t>
            </a:r>
            <a:endParaRPr lang="en-AU" dirty="0"/>
          </a:p>
        </p:txBody>
      </p:sp>
      <p:sp>
        <p:nvSpPr>
          <p:cNvPr id="7" name="Date Placeholder 6">
            <a:extLst>
              <a:ext uri="{FF2B5EF4-FFF2-40B4-BE49-F238E27FC236}">
                <a16:creationId xmlns:a16="http://schemas.microsoft.com/office/drawing/2014/main" id="{65FC9ED7-6517-494A-9E4C-6DF78B8356C4}"/>
              </a:ext>
            </a:extLst>
          </p:cNvPr>
          <p:cNvSpPr>
            <a:spLocks noGrp="1"/>
          </p:cNvSpPr>
          <p:nvPr>
            <p:ph type="dt" sz="half" idx="14"/>
          </p:nvPr>
        </p:nvSpPr>
        <p:spPr bwMode="white"/>
        <p:txBody>
          <a:bodyPr/>
          <a:lstStyle/>
          <a:p>
            <a:r>
              <a:rPr lang="en-US"/>
              <a:t>[Entity Name]</a:t>
            </a:r>
            <a:endParaRPr lang="en-AU" dirty="0"/>
          </a:p>
        </p:txBody>
      </p:sp>
      <p:sp>
        <p:nvSpPr>
          <p:cNvPr id="8" name="Footer Placeholder 7">
            <a:extLst>
              <a:ext uri="{FF2B5EF4-FFF2-40B4-BE49-F238E27FC236}">
                <a16:creationId xmlns:a16="http://schemas.microsoft.com/office/drawing/2014/main" id="{0DA6D18E-7831-44BE-9F27-A68CFE3B02CE}"/>
              </a:ext>
            </a:extLst>
          </p:cNvPr>
          <p:cNvSpPr>
            <a:spLocks noGrp="1"/>
          </p:cNvSpPr>
          <p:nvPr>
            <p:ph type="ftr" sz="quarter" idx="15"/>
          </p:nvPr>
        </p:nvSpPr>
        <p:spPr/>
        <p:txBody>
          <a:bodyPr/>
          <a:lstStyle/>
          <a:p>
            <a:r>
              <a:rPr lang="en-US"/>
              <a:t>Year 4 Structure -  Michaela Kelly 28/05/25</a:t>
            </a:r>
            <a:endParaRPr lang="en-AU" dirty="0"/>
          </a:p>
        </p:txBody>
      </p:sp>
      <p:sp>
        <p:nvSpPr>
          <p:cNvPr id="11" name="Slide Number Placeholder 10">
            <a:extLst>
              <a:ext uri="{FF2B5EF4-FFF2-40B4-BE49-F238E27FC236}">
                <a16:creationId xmlns:a16="http://schemas.microsoft.com/office/drawing/2014/main" id="{CBA412D2-A7E4-4007-BC7B-41EB3D0B601C}"/>
              </a:ext>
            </a:extLst>
          </p:cNvPr>
          <p:cNvSpPr>
            <a:spLocks noGrp="1"/>
          </p:cNvSpPr>
          <p:nvPr>
            <p:ph type="sldNum" sz="quarter" idx="16"/>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805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Image Half">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6099776" y="619522"/>
            <a:ext cx="6096132" cy="6238324"/>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1095" h="5597085">
                <a:moveTo>
                  <a:pt x="454" y="4333"/>
                </a:moveTo>
                <a:lnTo>
                  <a:pt x="4070582" y="0"/>
                </a:lnTo>
                <a:cubicBezTo>
                  <a:pt x="4072539" y="1865237"/>
                  <a:pt x="4068136" y="3729906"/>
                  <a:pt x="4070093" y="5595143"/>
                </a:cubicBezTo>
                <a:lnTo>
                  <a:pt x="1718207" y="5597085"/>
                </a:lnTo>
                <a:cubicBezTo>
                  <a:pt x="689093" y="5286953"/>
                  <a:pt x="-8821" y="4002321"/>
                  <a:pt x="1791" y="3148650"/>
                </a:cubicBezTo>
                <a:cubicBezTo>
                  <a:pt x="3783" y="1945387"/>
                  <a:pt x="-1538" y="1207596"/>
                  <a:pt x="454" y="4333"/>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9" name="Text Placeholder 5">
            <a:extLst>
              <a:ext uri="{FF2B5EF4-FFF2-40B4-BE49-F238E27FC236}">
                <a16:creationId xmlns:a16="http://schemas.microsoft.com/office/drawing/2014/main" id="{9939388E-DE68-4319-9112-7BA5E2C40EB3}"/>
              </a:ext>
            </a:extLst>
          </p:cNvPr>
          <p:cNvSpPr>
            <a:spLocks noGrp="1"/>
          </p:cNvSpPr>
          <p:nvPr>
            <p:ph type="body" sz="quarter" idx="15"/>
          </p:nvPr>
        </p:nvSpPr>
        <p:spPr>
          <a:xfrm>
            <a:off x="695326" y="1700213"/>
            <a:ext cx="5208588"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spcAft>
                <a:spcPts val="600"/>
              </a:spcAft>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9ED1E0F1-AFFA-42EB-BA75-DA2D4500467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9BE6FC7D-C34E-46C7-8941-E28D2138AB4A}"/>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3" name="Title 1">
            <a:extLst>
              <a:ext uri="{FF2B5EF4-FFF2-40B4-BE49-F238E27FC236}">
                <a16:creationId xmlns:a16="http://schemas.microsoft.com/office/drawing/2014/main" id="{080EDC1B-18C6-4124-ACB9-D441CF15FE5D}"/>
              </a:ext>
            </a:extLst>
          </p:cNvPr>
          <p:cNvSpPr>
            <a:spLocks noGrp="1"/>
          </p:cNvSpPr>
          <p:nvPr>
            <p:ph type="title"/>
          </p:nvPr>
        </p:nvSpPr>
        <p:spPr>
          <a:xfrm>
            <a:off x="695326" y="1052736"/>
            <a:ext cx="5208587" cy="468000"/>
          </a:xfrm>
        </p:spPr>
        <p:txBody>
          <a:bodyPr anchor="t"/>
          <a:lstStyle/>
          <a:p>
            <a:r>
              <a:rPr lang="en-US"/>
              <a:t>Click to edit Master title style</a:t>
            </a:r>
            <a:endParaRPr lang="en-AU" dirty="0"/>
          </a:p>
        </p:txBody>
      </p:sp>
      <p:sp>
        <p:nvSpPr>
          <p:cNvPr id="2" name="Date Placeholder 1">
            <a:extLst>
              <a:ext uri="{FF2B5EF4-FFF2-40B4-BE49-F238E27FC236}">
                <a16:creationId xmlns:a16="http://schemas.microsoft.com/office/drawing/2014/main" id="{97916337-F2DC-4078-961D-7B3BDA5209EB}"/>
              </a:ext>
            </a:extLst>
          </p:cNvPr>
          <p:cNvSpPr>
            <a:spLocks noGrp="1"/>
          </p:cNvSpPr>
          <p:nvPr>
            <p:ph type="dt" sz="half" idx="19"/>
          </p:nvPr>
        </p:nvSpPr>
        <p:spPr bwMode="white"/>
        <p:txBody>
          <a:bodyPr/>
          <a:lstStyle/>
          <a:p>
            <a:r>
              <a:rPr lang="en-US"/>
              <a:t>[Entity Name]</a:t>
            </a:r>
            <a:endParaRPr lang="en-AU" dirty="0"/>
          </a:p>
        </p:txBody>
      </p:sp>
      <p:sp>
        <p:nvSpPr>
          <p:cNvPr id="6" name="Footer Placeholder 5">
            <a:extLst>
              <a:ext uri="{FF2B5EF4-FFF2-40B4-BE49-F238E27FC236}">
                <a16:creationId xmlns:a16="http://schemas.microsoft.com/office/drawing/2014/main" id="{8734EC9E-80A6-4F00-A6C2-0211431E31A4}"/>
              </a:ext>
            </a:extLst>
          </p:cNvPr>
          <p:cNvSpPr>
            <a:spLocks noGrp="1"/>
          </p:cNvSpPr>
          <p:nvPr>
            <p:ph type="ftr" sz="quarter" idx="20"/>
          </p:nvPr>
        </p:nvSpPr>
        <p:spPr/>
        <p:txBody>
          <a:bodyPr/>
          <a:lstStyle/>
          <a:p>
            <a:r>
              <a:rPr lang="en-US"/>
              <a:t>Year 4 Structure -  Michaela Kelly 28/05/25</a:t>
            </a:r>
            <a:endParaRPr lang="en-AU" dirty="0"/>
          </a:p>
        </p:txBody>
      </p:sp>
      <p:sp>
        <p:nvSpPr>
          <p:cNvPr id="7" name="Slide Number Placeholder 6">
            <a:extLst>
              <a:ext uri="{FF2B5EF4-FFF2-40B4-BE49-F238E27FC236}">
                <a16:creationId xmlns:a16="http://schemas.microsoft.com/office/drawing/2014/main" id="{EFD63467-2027-4D99-8858-F83AC8390523}"/>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84967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Image One Third">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8127980" y="619866"/>
            <a:ext cx="4065161" cy="6239970"/>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0093"/>
              <a:gd name="connsiteY0" fmla="*/ 0 h 5592752"/>
              <a:gd name="connsiteX1" fmla="*/ 2714232 w 4070093"/>
              <a:gd name="connsiteY1" fmla="*/ 3644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2714242"/>
              <a:gd name="connsiteY0" fmla="*/ 0 h 5592752"/>
              <a:gd name="connsiteX1" fmla="*/ 2714232 w 2714242"/>
              <a:gd name="connsiteY1" fmla="*/ 3644 h 5592752"/>
              <a:gd name="connsiteX2" fmla="*/ 2455391 w 2714242"/>
              <a:gd name="connsiteY2" fmla="*/ 5590810 h 5592752"/>
              <a:gd name="connsiteX3" fmla="*/ 1718207 w 2714242"/>
              <a:gd name="connsiteY3" fmla="*/ 5592752 h 5592752"/>
              <a:gd name="connsiteX4" fmla="*/ 1791 w 2714242"/>
              <a:gd name="connsiteY4" fmla="*/ 3144317 h 5592752"/>
              <a:gd name="connsiteX5" fmla="*/ 454 w 2714242"/>
              <a:gd name="connsiteY5" fmla="*/ 0 h 5592752"/>
              <a:gd name="connsiteX0" fmla="*/ 454 w 2714778"/>
              <a:gd name="connsiteY0" fmla="*/ 0 h 5596508"/>
              <a:gd name="connsiteX1" fmla="*/ 2714232 w 2714778"/>
              <a:gd name="connsiteY1" fmla="*/ 3644 h 5596508"/>
              <a:gd name="connsiteX2" fmla="*/ 2714070 w 2714778"/>
              <a:gd name="connsiteY2" fmla="*/ 5596508 h 5596508"/>
              <a:gd name="connsiteX3" fmla="*/ 1718207 w 2714778"/>
              <a:gd name="connsiteY3" fmla="*/ 5592752 h 5596508"/>
              <a:gd name="connsiteX4" fmla="*/ 1791 w 2714778"/>
              <a:gd name="connsiteY4" fmla="*/ 3144317 h 5596508"/>
              <a:gd name="connsiteX5" fmla="*/ 454 w 2714778"/>
              <a:gd name="connsiteY5" fmla="*/ 0 h 5596508"/>
              <a:gd name="connsiteX0" fmla="*/ 454 w 2714070"/>
              <a:gd name="connsiteY0" fmla="*/ 0 h 5596508"/>
              <a:gd name="connsiteX1" fmla="*/ 2709992 w 2714070"/>
              <a:gd name="connsiteY1" fmla="*/ 3644 h 5596508"/>
              <a:gd name="connsiteX2" fmla="*/ 2714070 w 2714070"/>
              <a:gd name="connsiteY2" fmla="*/ 5596508 h 5596508"/>
              <a:gd name="connsiteX3" fmla="*/ 1718207 w 2714070"/>
              <a:gd name="connsiteY3" fmla="*/ 5592752 h 5596508"/>
              <a:gd name="connsiteX4" fmla="*/ 1791 w 2714070"/>
              <a:gd name="connsiteY4" fmla="*/ 3144317 h 5596508"/>
              <a:gd name="connsiteX5" fmla="*/ 454 w 2714070"/>
              <a:gd name="connsiteY5" fmla="*/ 0 h 5596508"/>
              <a:gd name="connsiteX0" fmla="*/ 454 w 2714779"/>
              <a:gd name="connsiteY0" fmla="*/ 2054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2054 h 5598562"/>
              <a:gd name="connsiteX0" fmla="*/ 454 w 2714779"/>
              <a:gd name="connsiteY0" fmla="*/ 7751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7751 h 559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779" h="5598562">
                <a:moveTo>
                  <a:pt x="454" y="7751"/>
                </a:moveTo>
                <a:lnTo>
                  <a:pt x="2714233" y="0"/>
                </a:lnTo>
                <a:cubicBezTo>
                  <a:pt x="2716190" y="1865237"/>
                  <a:pt x="2712113" y="3733325"/>
                  <a:pt x="2714070" y="5598562"/>
                </a:cubicBezTo>
                <a:lnTo>
                  <a:pt x="1718207" y="5594806"/>
                </a:lnTo>
                <a:cubicBezTo>
                  <a:pt x="689093" y="5284674"/>
                  <a:pt x="-8821" y="4000042"/>
                  <a:pt x="1791" y="3146371"/>
                </a:cubicBezTo>
                <a:cubicBezTo>
                  <a:pt x="3783" y="1943108"/>
                  <a:pt x="-1538" y="1211014"/>
                  <a:pt x="454" y="7751"/>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9" name="Text Placeholder 5">
            <a:extLst>
              <a:ext uri="{FF2B5EF4-FFF2-40B4-BE49-F238E27FC236}">
                <a16:creationId xmlns:a16="http://schemas.microsoft.com/office/drawing/2014/main" id="{9939388E-DE68-4319-9112-7BA5E2C40EB3}"/>
              </a:ext>
            </a:extLst>
          </p:cNvPr>
          <p:cNvSpPr>
            <a:spLocks noGrp="1"/>
          </p:cNvSpPr>
          <p:nvPr>
            <p:ph type="body" sz="quarter" idx="15"/>
          </p:nvPr>
        </p:nvSpPr>
        <p:spPr>
          <a:xfrm>
            <a:off x="695326" y="1700213"/>
            <a:ext cx="7089890" cy="4608515"/>
          </a:xfrm>
          <a:prstGeom prst="rect">
            <a:avLst/>
          </a:prstGeom>
        </p:spPr>
        <p:txBody>
          <a:bodyPr/>
          <a:lstStyle>
            <a:lvl1pPr>
              <a:lnSpc>
                <a:spcPct val="100000"/>
              </a:lnSpc>
              <a:defRPr lang="en-US" dirty="0" smtClean="0"/>
            </a:lvl1pPr>
            <a:lvl2pPr>
              <a:defRPr lang="en-US" dirty="0" smtClean="0"/>
            </a:lvl2pPr>
            <a:lvl3pPr>
              <a:defRPr lang="en-US" dirty="0" smtClean="0"/>
            </a:lvl3pPr>
            <a:lvl4pPr>
              <a:defRPr lang="en-US" dirty="0" smtClean="0"/>
            </a:lvl4pPr>
            <a:lvl5pPr>
              <a:spcAft>
                <a:spcPts val="600"/>
              </a:spcAft>
              <a:defRPr lang="en-US" dirty="0" smtClean="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1FE2A31D-86B6-46B8-BB44-FE4A0151AFEC}"/>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79DB1757-F26E-4E87-887C-D21CB8F0D41B}"/>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3322A0C3-D06A-4B53-BF2D-7247BE3F1E44}"/>
              </a:ext>
            </a:extLst>
          </p:cNvPr>
          <p:cNvSpPr>
            <a:spLocks noGrp="1"/>
          </p:cNvSpPr>
          <p:nvPr>
            <p:ph type="title"/>
          </p:nvPr>
        </p:nvSpPr>
        <p:spPr>
          <a:xfrm>
            <a:off x="695326" y="1052736"/>
            <a:ext cx="7089890" cy="469056"/>
          </a:xfrm>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A50D441B-BAF3-4DDF-A5CD-A8E786E8FAAC}"/>
              </a:ext>
            </a:extLst>
          </p:cNvPr>
          <p:cNvSpPr>
            <a:spLocks noGrp="1"/>
          </p:cNvSpPr>
          <p:nvPr>
            <p:ph type="dt" sz="half" idx="19"/>
          </p:nvPr>
        </p:nvSpPr>
        <p:spPr bwMode="white"/>
        <p:txBody>
          <a:bodyPr/>
          <a:lstStyle/>
          <a:p>
            <a:r>
              <a:rPr lang="en-US"/>
              <a:t>[Entity Name]</a:t>
            </a:r>
            <a:endParaRPr lang="en-AU" dirty="0"/>
          </a:p>
        </p:txBody>
      </p:sp>
      <p:sp>
        <p:nvSpPr>
          <p:cNvPr id="7" name="Footer Placeholder 6">
            <a:extLst>
              <a:ext uri="{FF2B5EF4-FFF2-40B4-BE49-F238E27FC236}">
                <a16:creationId xmlns:a16="http://schemas.microsoft.com/office/drawing/2014/main" id="{EEA16CAE-14B9-4A43-877B-E46EF044168C}"/>
              </a:ext>
            </a:extLst>
          </p:cNvPr>
          <p:cNvSpPr>
            <a:spLocks noGrp="1"/>
          </p:cNvSpPr>
          <p:nvPr>
            <p:ph type="ftr" sz="quarter" idx="20"/>
          </p:nvPr>
        </p:nvSpPr>
        <p:spPr/>
        <p:txBody>
          <a:bodyPr/>
          <a:lstStyle/>
          <a:p>
            <a:r>
              <a:rPr lang="en-US"/>
              <a:t>Year 4 Structure -  Michaela Kelly 28/05/25</a:t>
            </a:r>
            <a:endParaRPr lang="en-AU" dirty="0"/>
          </a:p>
        </p:txBody>
      </p:sp>
      <p:sp>
        <p:nvSpPr>
          <p:cNvPr id="8" name="Slide Number Placeholder 7">
            <a:extLst>
              <a:ext uri="{FF2B5EF4-FFF2-40B4-BE49-F238E27FC236}">
                <a16:creationId xmlns:a16="http://schemas.microsoft.com/office/drawing/2014/main" id="{195BFC0C-3AAF-4677-B586-CD5CBF731F79}"/>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4313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with Image Two Thirds Alt">
    <p:bg>
      <p:bgPr>
        <a:solidFill>
          <a:schemeClr val="accent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9550" y="-3115"/>
            <a:ext cx="7782449" cy="6868289"/>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586635 h 6179387"/>
              <a:gd name="connsiteX1" fmla="*/ 5198916 w 5198916"/>
              <a:gd name="connsiteY1" fmla="*/ 0 h 6179387"/>
              <a:gd name="connsiteX2" fmla="*/ 5198916 w 5198916"/>
              <a:gd name="connsiteY2" fmla="*/ 6173828 h 6179387"/>
              <a:gd name="connsiteX3" fmla="*/ 1718207 w 5198916"/>
              <a:gd name="connsiteY3" fmla="*/ 6179387 h 6179387"/>
              <a:gd name="connsiteX4" fmla="*/ 1791 w 5198916"/>
              <a:gd name="connsiteY4" fmla="*/ 3730952 h 6179387"/>
              <a:gd name="connsiteX5" fmla="*/ 454 w 5198916"/>
              <a:gd name="connsiteY5" fmla="*/ 586635 h 6179387"/>
              <a:gd name="connsiteX0" fmla="*/ 8476 w 5197245"/>
              <a:gd name="connsiteY0" fmla="*/ 39696 h 6179387"/>
              <a:gd name="connsiteX1" fmla="*/ 5197245 w 5197245"/>
              <a:gd name="connsiteY1" fmla="*/ 0 h 6179387"/>
              <a:gd name="connsiteX2" fmla="*/ 5197245 w 5197245"/>
              <a:gd name="connsiteY2" fmla="*/ 6173828 h 6179387"/>
              <a:gd name="connsiteX3" fmla="*/ 1716536 w 5197245"/>
              <a:gd name="connsiteY3" fmla="*/ 6179387 h 6179387"/>
              <a:gd name="connsiteX4" fmla="*/ 120 w 5197245"/>
              <a:gd name="connsiteY4" fmla="*/ 3730952 h 6179387"/>
              <a:gd name="connsiteX5" fmla="*/ 8476 w 5197245"/>
              <a:gd name="connsiteY5" fmla="*/ 39696 h 6179387"/>
              <a:gd name="connsiteX0" fmla="*/ 8476 w 5197245"/>
              <a:gd name="connsiteY0" fmla="*/ 0 h 6139691"/>
              <a:gd name="connsiteX1" fmla="*/ 5146357 w 5197245"/>
              <a:gd name="connsiteY1" fmla="*/ 191044 h 6139691"/>
              <a:gd name="connsiteX2" fmla="*/ 5197245 w 5197245"/>
              <a:gd name="connsiteY2" fmla="*/ 6134132 h 6139691"/>
              <a:gd name="connsiteX3" fmla="*/ 1716536 w 5197245"/>
              <a:gd name="connsiteY3" fmla="*/ 6139691 h 6139691"/>
              <a:gd name="connsiteX4" fmla="*/ 120 w 5197245"/>
              <a:gd name="connsiteY4" fmla="*/ 3691256 h 6139691"/>
              <a:gd name="connsiteX5" fmla="*/ 8476 w 5197245"/>
              <a:gd name="connsiteY5" fmla="*/ 0 h 6139691"/>
              <a:gd name="connsiteX0" fmla="*/ 8476 w 5197245"/>
              <a:gd name="connsiteY0" fmla="*/ 22604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8476 w 5197245"/>
              <a:gd name="connsiteY5" fmla="*/ 22604 h 6162295"/>
              <a:gd name="connsiteX0" fmla="*/ 2115 w 5197245"/>
              <a:gd name="connsiteY0" fmla="*/ 5512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2115 w 5197245"/>
              <a:gd name="connsiteY5" fmla="*/ 5512 h 616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7245" h="6162295">
                <a:moveTo>
                  <a:pt x="2115" y="5512"/>
                </a:moveTo>
                <a:lnTo>
                  <a:pt x="5197245" y="0"/>
                </a:lnTo>
                <a:lnTo>
                  <a:pt x="5197245" y="6156736"/>
                </a:lnTo>
                <a:lnTo>
                  <a:pt x="1716536" y="6162295"/>
                </a:lnTo>
                <a:cubicBezTo>
                  <a:pt x="687422" y="5852163"/>
                  <a:pt x="-10492" y="4567531"/>
                  <a:pt x="120" y="3713860"/>
                </a:cubicBezTo>
                <a:cubicBezTo>
                  <a:pt x="2112" y="2510597"/>
                  <a:pt x="123" y="1208775"/>
                  <a:pt x="2115" y="5512"/>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3" name="Footer Placeholder 2">
            <a:extLst>
              <a:ext uri="{FF2B5EF4-FFF2-40B4-BE49-F238E27FC236}">
                <a16:creationId xmlns:a16="http://schemas.microsoft.com/office/drawing/2014/main" id="{BE05E8E5-FC3F-4B02-8560-314161E65934}"/>
              </a:ext>
            </a:extLst>
          </p:cNvPr>
          <p:cNvSpPr>
            <a:spLocks noGrp="1"/>
          </p:cNvSpPr>
          <p:nvPr>
            <p:ph type="ftr" sz="quarter" idx="10"/>
          </p:nvPr>
        </p:nvSpPr>
        <p:spPr/>
        <p:txBody>
          <a:bodyPr/>
          <a:lstStyle>
            <a:lvl1pPr>
              <a:defRPr b="0">
                <a:solidFill>
                  <a:schemeClr val="bg1"/>
                </a:solidFill>
              </a:defRPr>
            </a:lvl1pPr>
          </a:lstStyle>
          <a:p>
            <a:r>
              <a:rPr lang="en-US"/>
              <a:t>Year 4 Structure -  Michaela Kelly 28/05/25</a:t>
            </a:r>
            <a:endParaRPr lang="en-AU" dirty="0"/>
          </a:p>
        </p:txBody>
      </p:sp>
      <p:sp>
        <p:nvSpPr>
          <p:cNvPr id="4" name="Slide Number Placeholder 3">
            <a:extLst>
              <a:ext uri="{FF2B5EF4-FFF2-40B4-BE49-F238E27FC236}">
                <a16:creationId xmlns:a16="http://schemas.microsoft.com/office/drawing/2014/main" id="{5B783E44-C534-44A2-8F6E-F9372FE5C6E2}"/>
              </a:ext>
            </a:extLst>
          </p:cNvPr>
          <p:cNvSpPr>
            <a:spLocks noGrp="1"/>
          </p:cNvSpPr>
          <p:nvPr>
            <p:ph type="sldNum" sz="quarter" idx="11"/>
          </p:nvPr>
        </p:nvSpPr>
        <p:spPr/>
        <p:txBody>
          <a:bodyPr/>
          <a:lstStyle/>
          <a:p>
            <a:fld id="{E917DE0E-AFB1-41FD-BC35-27DB61CA125F}" type="slidenum">
              <a:rPr lang="en-AU" smtClean="0"/>
              <a:pPr/>
              <a:t>‹#›</a:t>
            </a:fld>
            <a:endParaRPr lang="en-AU" dirty="0"/>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Date Placeholder 4">
            <a:extLst>
              <a:ext uri="{FF2B5EF4-FFF2-40B4-BE49-F238E27FC236}">
                <a16:creationId xmlns:a16="http://schemas.microsoft.com/office/drawing/2014/main" id="{60FD0FAE-3953-4EE5-ADCD-BB5BCA72CF76}"/>
              </a:ext>
            </a:extLst>
          </p:cNvPr>
          <p:cNvSpPr>
            <a:spLocks noGrp="1"/>
          </p:cNvSpPr>
          <p:nvPr>
            <p:ph type="dt" sz="half" idx="14"/>
          </p:nvPr>
        </p:nvSpPr>
        <p:spPr>
          <a:xfrm>
            <a:off x="695325" y="151136"/>
            <a:ext cx="2376000" cy="241200"/>
          </a:xfrm>
          <a:prstGeom prst="rect">
            <a:avLst/>
          </a:prstGeom>
        </p:spPr>
        <p:txBody>
          <a:bodyPr/>
          <a:lstStyle/>
          <a:p>
            <a:pPr algn="l"/>
            <a:r>
              <a:rPr lang="en-US"/>
              <a:t>[Entity Name]</a:t>
            </a:r>
            <a:endParaRPr lang="en-AU" dirty="0"/>
          </a:p>
        </p:txBody>
      </p:sp>
      <p:sp>
        <p:nvSpPr>
          <p:cNvPr id="9" name="TextBox 8">
            <a:extLst>
              <a:ext uri="{FF2B5EF4-FFF2-40B4-BE49-F238E27FC236}">
                <a16:creationId xmlns:a16="http://schemas.microsoft.com/office/drawing/2014/main" id="{43322D7A-8171-44C9-AFA6-24E34B78763E}"/>
              </a:ext>
            </a:extLst>
          </p:cNvPr>
          <p:cNvSpPr txBox="1"/>
          <p:nvPr userDrawn="1"/>
        </p:nvSpPr>
        <p:spPr>
          <a:xfrm>
            <a:off x="1" y="-1053499"/>
            <a:ext cx="7632171" cy="954107"/>
          </a:xfrm>
          <a:prstGeom prst="rect">
            <a:avLst/>
          </a:prstGeom>
          <a:solidFill>
            <a:schemeClr val="accent1"/>
          </a:solidFill>
        </p:spPr>
        <p:txBody>
          <a:bodyPr wrap="square" rtlCol="0">
            <a:spAutoFit/>
          </a:bodyPr>
          <a:lstStyle/>
          <a:p>
            <a:r>
              <a:rPr lang="en-AU" sz="1400" dirty="0">
                <a:solidFill>
                  <a:schemeClr val="bg1"/>
                </a:solidFill>
              </a:rPr>
              <a:t>For this slide design, you can change the background colour</a:t>
            </a:r>
          </a:p>
          <a:p>
            <a:r>
              <a:rPr lang="en-AU" sz="1400" dirty="0">
                <a:solidFill>
                  <a:schemeClr val="bg1"/>
                </a:solidFill>
              </a:rPr>
              <a:t>by right-clicking somewhere on the slide, not in a content placeholder.</a:t>
            </a:r>
          </a:p>
          <a:p>
            <a:r>
              <a:rPr lang="en-US" sz="1400" dirty="0">
                <a:solidFill>
                  <a:schemeClr val="bg1"/>
                </a:solidFill>
              </a:rPr>
              <a:t>‘Format Background</a:t>
            </a:r>
          </a:p>
          <a:p>
            <a:r>
              <a:rPr lang="en-US" sz="1400" dirty="0">
                <a:solidFill>
                  <a:schemeClr val="bg1"/>
                </a:solidFill>
              </a:rPr>
              <a:t>Under the ‘Fill’ menu, ‘change ‘Solid fill’ to a </a:t>
            </a:r>
            <a:r>
              <a:rPr lang="en-US" sz="1400" dirty="0" err="1">
                <a:solidFill>
                  <a:schemeClr val="bg1"/>
                </a:solidFill>
              </a:rPr>
              <a:t>colour</a:t>
            </a:r>
            <a:r>
              <a:rPr lang="en-US" sz="1400" dirty="0">
                <a:solidFill>
                  <a:schemeClr val="bg1"/>
                </a:solidFill>
              </a:rPr>
              <a:t> from the palette</a:t>
            </a:r>
            <a:endParaRPr lang="en-AU" sz="1400" dirty="0">
              <a:solidFill>
                <a:schemeClr val="bg1"/>
              </a:solidFill>
            </a:endParaRPr>
          </a:p>
        </p:txBody>
      </p:sp>
      <p:sp>
        <p:nvSpPr>
          <p:cNvPr id="11" name="Title 1">
            <a:extLst>
              <a:ext uri="{FF2B5EF4-FFF2-40B4-BE49-F238E27FC236}">
                <a16:creationId xmlns:a16="http://schemas.microsoft.com/office/drawing/2014/main" id="{7F45073E-2992-405B-AB05-A3E6ADD2877C}"/>
              </a:ext>
            </a:extLst>
          </p:cNvPr>
          <p:cNvSpPr>
            <a:spLocks noGrp="1"/>
          </p:cNvSpPr>
          <p:nvPr>
            <p:ph type="title"/>
          </p:nvPr>
        </p:nvSpPr>
        <p:spPr>
          <a:xfrm>
            <a:off x="695326" y="1052736"/>
            <a:ext cx="3384549" cy="1008112"/>
          </a:xfrm>
        </p:spPr>
        <p:txBody>
          <a:bodyPr anchor="t"/>
          <a:lstStyle>
            <a:lvl1pPr>
              <a:defRPr>
                <a:solidFill>
                  <a:schemeClr val="bg1"/>
                </a:solidFill>
              </a:defRPr>
            </a:lvl1pPr>
          </a:lstStyle>
          <a:p>
            <a:r>
              <a:rPr lang="en-US"/>
              <a:t>Click to edit Master title style</a:t>
            </a:r>
            <a:endParaRPr lang="en-AU" dirty="0"/>
          </a:p>
        </p:txBody>
      </p:sp>
    </p:spTree>
    <p:extLst>
      <p:ext uri="{BB962C8B-B14F-4D97-AF65-F5344CB8AC3E}">
        <p14:creationId xmlns:p14="http://schemas.microsoft.com/office/powerpoint/2010/main" val="1426045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Image Half Alt">
    <p:bg>
      <p:bgPr>
        <a:solidFill>
          <a:schemeClr val="accent1"/>
        </a:solidFill>
        <a:effectLst/>
      </p:bgPr>
    </p:bg>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6102278" y="-2778"/>
            <a:ext cx="6093632" cy="6860624"/>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 name="connsiteX0" fmla="*/ 454 w 4070093"/>
              <a:gd name="connsiteY0" fmla="*/ 562667 h 6155419"/>
              <a:gd name="connsiteX1" fmla="*/ 4062101 w 4070093"/>
              <a:gd name="connsiteY1" fmla="*/ 0 h 6155419"/>
              <a:gd name="connsiteX2" fmla="*/ 4070093 w 4070093"/>
              <a:gd name="connsiteY2" fmla="*/ 6153477 h 6155419"/>
              <a:gd name="connsiteX3" fmla="*/ 1718207 w 4070093"/>
              <a:gd name="connsiteY3" fmla="*/ 6155419 h 6155419"/>
              <a:gd name="connsiteX4" fmla="*/ 1791 w 4070093"/>
              <a:gd name="connsiteY4" fmla="*/ 3706984 h 6155419"/>
              <a:gd name="connsiteX5" fmla="*/ 454 w 4070093"/>
              <a:gd name="connsiteY5" fmla="*/ 562667 h 6155419"/>
              <a:gd name="connsiteX0" fmla="*/ 7264 w 4068422"/>
              <a:gd name="connsiteY0" fmla="*/ 15728 h 6155419"/>
              <a:gd name="connsiteX1" fmla="*/ 4060430 w 4068422"/>
              <a:gd name="connsiteY1" fmla="*/ 0 h 6155419"/>
              <a:gd name="connsiteX2" fmla="*/ 4068422 w 4068422"/>
              <a:gd name="connsiteY2" fmla="*/ 6153477 h 6155419"/>
              <a:gd name="connsiteX3" fmla="*/ 1716536 w 4068422"/>
              <a:gd name="connsiteY3" fmla="*/ 6155419 h 6155419"/>
              <a:gd name="connsiteX4" fmla="*/ 120 w 4068422"/>
              <a:gd name="connsiteY4" fmla="*/ 3706984 h 6155419"/>
              <a:gd name="connsiteX5" fmla="*/ 7264 w 4068422"/>
              <a:gd name="connsiteY5" fmla="*/ 15728 h 6155419"/>
              <a:gd name="connsiteX0" fmla="*/ 7264 w 4069425"/>
              <a:gd name="connsiteY0" fmla="*/ 15728 h 6155419"/>
              <a:gd name="connsiteX1" fmla="*/ 4068912 w 4069425"/>
              <a:gd name="connsiteY1" fmla="*/ 0 h 6155419"/>
              <a:gd name="connsiteX2" fmla="*/ 4068422 w 4069425"/>
              <a:gd name="connsiteY2" fmla="*/ 6153477 h 6155419"/>
              <a:gd name="connsiteX3" fmla="*/ 1716536 w 4069425"/>
              <a:gd name="connsiteY3" fmla="*/ 6155419 h 6155419"/>
              <a:gd name="connsiteX4" fmla="*/ 120 w 4069425"/>
              <a:gd name="connsiteY4" fmla="*/ 3706984 h 6155419"/>
              <a:gd name="connsiteX5" fmla="*/ 7264 w 4069425"/>
              <a:gd name="connsiteY5" fmla="*/ 15728 h 6155419"/>
              <a:gd name="connsiteX0" fmla="*/ 3023 w 4069425"/>
              <a:gd name="connsiteY0" fmla="*/ 4334 h 6155419"/>
              <a:gd name="connsiteX1" fmla="*/ 4068912 w 4069425"/>
              <a:gd name="connsiteY1" fmla="*/ 0 h 6155419"/>
              <a:gd name="connsiteX2" fmla="*/ 4068422 w 4069425"/>
              <a:gd name="connsiteY2" fmla="*/ 6153477 h 6155419"/>
              <a:gd name="connsiteX3" fmla="*/ 1716536 w 4069425"/>
              <a:gd name="connsiteY3" fmla="*/ 6155419 h 6155419"/>
              <a:gd name="connsiteX4" fmla="*/ 120 w 4069425"/>
              <a:gd name="connsiteY4" fmla="*/ 3706984 h 6155419"/>
              <a:gd name="connsiteX5" fmla="*/ 3023 w 4069425"/>
              <a:gd name="connsiteY5" fmla="*/ 4334 h 615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9425" h="6155419">
                <a:moveTo>
                  <a:pt x="3023" y="4334"/>
                </a:moveTo>
                <a:lnTo>
                  <a:pt x="4068912" y="0"/>
                </a:lnTo>
                <a:cubicBezTo>
                  <a:pt x="4070869" y="1865237"/>
                  <a:pt x="4066465" y="4288240"/>
                  <a:pt x="4068422" y="6153477"/>
                </a:cubicBezTo>
                <a:lnTo>
                  <a:pt x="1716536" y="6155419"/>
                </a:lnTo>
                <a:cubicBezTo>
                  <a:pt x="687422" y="5845287"/>
                  <a:pt x="-10492" y="4560655"/>
                  <a:pt x="120" y="3706984"/>
                </a:cubicBezTo>
                <a:cubicBezTo>
                  <a:pt x="2112" y="2503721"/>
                  <a:pt x="1031" y="1207597"/>
                  <a:pt x="3023" y="4334"/>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3" name="Footer Placeholder 2">
            <a:extLst>
              <a:ext uri="{FF2B5EF4-FFF2-40B4-BE49-F238E27FC236}">
                <a16:creationId xmlns:a16="http://schemas.microsoft.com/office/drawing/2014/main" id="{BE05E8E5-FC3F-4B02-8560-314161E65934}"/>
              </a:ext>
            </a:extLst>
          </p:cNvPr>
          <p:cNvSpPr>
            <a:spLocks noGrp="1"/>
          </p:cNvSpPr>
          <p:nvPr>
            <p:ph type="ftr" sz="quarter" idx="10"/>
          </p:nvPr>
        </p:nvSpPr>
        <p:spPr/>
        <p:txBody>
          <a:bodyPr/>
          <a:lstStyle>
            <a:lvl1pPr>
              <a:defRPr b="0">
                <a:solidFill>
                  <a:schemeClr val="bg1"/>
                </a:solidFill>
              </a:defRPr>
            </a:lvl1pPr>
          </a:lstStyle>
          <a:p>
            <a:r>
              <a:rPr lang="en-US"/>
              <a:t>Year 4 Structure -  Michaela Kelly 28/05/25</a:t>
            </a:r>
            <a:endParaRPr lang="en-AU" dirty="0"/>
          </a:p>
        </p:txBody>
      </p:sp>
      <p:sp>
        <p:nvSpPr>
          <p:cNvPr id="4" name="Slide Number Placeholder 3">
            <a:extLst>
              <a:ext uri="{FF2B5EF4-FFF2-40B4-BE49-F238E27FC236}">
                <a16:creationId xmlns:a16="http://schemas.microsoft.com/office/drawing/2014/main" id="{5B783E44-C534-44A2-8F6E-F9372FE5C6E2}"/>
              </a:ext>
            </a:extLst>
          </p:cNvPr>
          <p:cNvSpPr>
            <a:spLocks noGrp="1"/>
          </p:cNvSpPr>
          <p:nvPr>
            <p:ph type="sldNum" sz="quarter" idx="11"/>
          </p:nvPr>
        </p:nvSpPr>
        <p:spPr/>
        <p:txBody>
          <a:bodyPr/>
          <a:lstStyle/>
          <a:p>
            <a:fld id="{E917DE0E-AFB1-41FD-BC35-27DB61CA125F}" type="slidenum">
              <a:rPr lang="en-AU" smtClean="0"/>
              <a:pPr/>
              <a:t>‹#›</a:t>
            </a:fld>
            <a:endParaRPr lang="en-AU" dirty="0"/>
          </a:p>
        </p:txBody>
      </p:sp>
      <p:sp>
        <p:nvSpPr>
          <p:cNvPr id="5" name="Date Placeholder 4">
            <a:extLst>
              <a:ext uri="{FF2B5EF4-FFF2-40B4-BE49-F238E27FC236}">
                <a16:creationId xmlns:a16="http://schemas.microsoft.com/office/drawing/2014/main" id="{26E4E8D8-7819-4122-838F-7CED981EC3B0}"/>
              </a:ext>
            </a:extLst>
          </p:cNvPr>
          <p:cNvSpPr>
            <a:spLocks noGrp="1"/>
          </p:cNvSpPr>
          <p:nvPr>
            <p:ph type="dt" sz="half" idx="16"/>
          </p:nvPr>
        </p:nvSpPr>
        <p:spPr>
          <a:xfrm>
            <a:off x="695325" y="151136"/>
            <a:ext cx="2376000" cy="241200"/>
          </a:xfrm>
          <a:prstGeom prst="rect">
            <a:avLst/>
          </a:prstGeom>
        </p:spPr>
        <p:txBody>
          <a:bodyPr/>
          <a:lstStyle/>
          <a:p>
            <a:pPr algn="l"/>
            <a:r>
              <a:rPr lang="en-US"/>
              <a:t>[Entity Name]</a:t>
            </a:r>
            <a:endParaRPr lang="en-AU" dirty="0"/>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bg1"/>
                </a:solidFill>
              </a:defRPr>
            </a:lvl1pPr>
          </a:lstStyle>
          <a:p>
            <a:pPr lvl="0"/>
            <a:r>
              <a:rPr lang="en-US" dirty="0"/>
              <a:t>#[Hashtag text]</a:t>
            </a:r>
          </a:p>
        </p:txBody>
      </p:sp>
      <p:sp>
        <p:nvSpPr>
          <p:cNvPr id="10" name="Text Placeholder 5">
            <a:extLst>
              <a:ext uri="{FF2B5EF4-FFF2-40B4-BE49-F238E27FC236}">
                <a16:creationId xmlns:a16="http://schemas.microsoft.com/office/drawing/2014/main" id="{D06BD81E-48A0-488B-B875-7D993A64CC4D}"/>
              </a:ext>
            </a:extLst>
          </p:cNvPr>
          <p:cNvSpPr>
            <a:spLocks noGrp="1"/>
          </p:cNvSpPr>
          <p:nvPr>
            <p:ph type="body" sz="quarter" idx="13"/>
          </p:nvPr>
        </p:nvSpPr>
        <p:spPr>
          <a:xfrm>
            <a:off x="695325" y="1700213"/>
            <a:ext cx="5208587" cy="4598075"/>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extBox 13">
            <a:extLst>
              <a:ext uri="{FF2B5EF4-FFF2-40B4-BE49-F238E27FC236}">
                <a16:creationId xmlns:a16="http://schemas.microsoft.com/office/drawing/2014/main" id="{54B152F0-B857-4837-AD26-E55058B68A12}"/>
              </a:ext>
            </a:extLst>
          </p:cNvPr>
          <p:cNvSpPr txBox="1"/>
          <p:nvPr userDrawn="1"/>
        </p:nvSpPr>
        <p:spPr>
          <a:xfrm>
            <a:off x="1" y="-1053499"/>
            <a:ext cx="7632171" cy="954107"/>
          </a:xfrm>
          <a:prstGeom prst="rect">
            <a:avLst/>
          </a:prstGeom>
          <a:solidFill>
            <a:schemeClr val="accent1"/>
          </a:solidFill>
        </p:spPr>
        <p:txBody>
          <a:bodyPr wrap="square" rtlCol="0">
            <a:spAutoFit/>
          </a:bodyPr>
          <a:lstStyle/>
          <a:p>
            <a:r>
              <a:rPr lang="en-AU" sz="1400" dirty="0">
                <a:solidFill>
                  <a:schemeClr val="bg1"/>
                </a:solidFill>
              </a:rPr>
              <a:t>For this slide design, you can change the background colour</a:t>
            </a:r>
          </a:p>
          <a:p>
            <a:r>
              <a:rPr lang="en-AU" sz="1400" dirty="0">
                <a:solidFill>
                  <a:schemeClr val="bg1"/>
                </a:solidFill>
              </a:rPr>
              <a:t>by right-clicking somewhere on the slide, not in a content placeholder.</a:t>
            </a:r>
          </a:p>
          <a:p>
            <a:r>
              <a:rPr lang="en-US" sz="1400" dirty="0">
                <a:solidFill>
                  <a:schemeClr val="bg1"/>
                </a:solidFill>
              </a:rPr>
              <a:t>‘Format Background</a:t>
            </a:r>
          </a:p>
          <a:p>
            <a:r>
              <a:rPr lang="en-US" sz="1400" dirty="0">
                <a:solidFill>
                  <a:schemeClr val="bg1"/>
                </a:solidFill>
              </a:rPr>
              <a:t>Under the ‘Fill’ menu, ‘change ‘Solid fill’ to a </a:t>
            </a:r>
            <a:r>
              <a:rPr lang="en-US" sz="1400" dirty="0" err="1">
                <a:solidFill>
                  <a:schemeClr val="bg1"/>
                </a:solidFill>
              </a:rPr>
              <a:t>colour</a:t>
            </a:r>
            <a:r>
              <a:rPr lang="en-US" sz="1400" dirty="0">
                <a:solidFill>
                  <a:schemeClr val="bg1"/>
                </a:solidFill>
              </a:rPr>
              <a:t> from the palette</a:t>
            </a:r>
            <a:endParaRPr lang="en-AU" sz="1400" dirty="0">
              <a:solidFill>
                <a:schemeClr val="bg1"/>
              </a:solidFill>
            </a:endParaRPr>
          </a:p>
        </p:txBody>
      </p:sp>
      <p:sp>
        <p:nvSpPr>
          <p:cNvPr id="13" name="Title 1">
            <a:extLst>
              <a:ext uri="{FF2B5EF4-FFF2-40B4-BE49-F238E27FC236}">
                <a16:creationId xmlns:a16="http://schemas.microsoft.com/office/drawing/2014/main" id="{407296C6-F9EC-4B3A-9119-76D6C67094A9}"/>
              </a:ext>
            </a:extLst>
          </p:cNvPr>
          <p:cNvSpPr>
            <a:spLocks noGrp="1"/>
          </p:cNvSpPr>
          <p:nvPr>
            <p:ph type="title"/>
          </p:nvPr>
        </p:nvSpPr>
        <p:spPr>
          <a:xfrm>
            <a:off x="695326" y="1052736"/>
            <a:ext cx="5208586" cy="468000"/>
          </a:xfrm>
        </p:spPr>
        <p:txBody>
          <a:bodyPr anchor="t"/>
          <a:lstStyle>
            <a:lvl1pPr>
              <a:defRPr>
                <a:solidFill>
                  <a:schemeClr val="bg1"/>
                </a:solidFill>
              </a:defRPr>
            </a:lvl1pPr>
          </a:lstStyle>
          <a:p>
            <a:r>
              <a:rPr lang="en-US"/>
              <a:t>Click to edit Master title style</a:t>
            </a:r>
            <a:endParaRPr lang="en-AU" dirty="0"/>
          </a:p>
        </p:txBody>
      </p:sp>
    </p:spTree>
    <p:extLst>
      <p:ext uri="{BB962C8B-B14F-4D97-AF65-F5344CB8AC3E}">
        <p14:creationId xmlns:p14="http://schemas.microsoft.com/office/powerpoint/2010/main" val="23333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with Image One Third Alt">
    <p:bg>
      <p:bgPr>
        <a:solidFill>
          <a:schemeClr val="accent1"/>
        </a:solidFill>
        <a:effectLst/>
      </p:bgPr>
    </p:bg>
    <p:spTree>
      <p:nvGrpSpPr>
        <p:cNvPr id="1" name=""/>
        <p:cNvGrpSpPr/>
        <p:nvPr/>
      </p:nvGrpSpPr>
      <p:grpSpPr>
        <a:xfrm>
          <a:off x="0" y="0"/>
          <a:ext cx="0" cy="0"/>
          <a:chOff x="0" y="0"/>
          <a:chExt cx="0" cy="0"/>
        </a:xfrm>
      </p:grpSpPr>
      <p:sp>
        <p:nvSpPr>
          <p:cNvPr id="13" name="Text Placeholder 16">
            <a:extLst>
              <a:ext uri="{FF2B5EF4-FFF2-40B4-BE49-F238E27FC236}">
                <a16:creationId xmlns:a16="http://schemas.microsoft.com/office/drawing/2014/main" id="{B4FA68DC-FEFE-4790-B4A5-75AF5CDBE1D5}"/>
              </a:ext>
            </a:extLst>
          </p:cNvPr>
          <p:cNvSpPr>
            <a:spLocks noGrp="1"/>
          </p:cNvSpPr>
          <p:nvPr>
            <p:ph type="body" sz="quarter" idx="22" hasCustomPrompt="1"/>
          </p:nvPr>
        </p:nvSpPr>
        <p:spPr bwMode="invGray">
          <a:xfrm>
            <a:off x="0" y="0"/>
            <a:ext cx="10704513" cy="6869113"/>
          </a:xfrm>
          <a:solidFill>
            <a:schemeClr val="accent1"/>
          </a:solidFill>
        </p:spPr>
        <p:txBody>
          <a:bodyPr>
            <a:normAutofit/>
          </a:bodyPr>
          <a:lstStyle>
            <a:lvl1pPr>
              <a:defRPr sz="100">
                <a:solidFill>
                  <a:schemeClr val="accent1"/>
                </a:solidFill>
              </a:defRPr>
            </a:lvl1pPr>
          </a:lstStyle>
          <a:p>
            <a:pPr lvl="0"/>
            <a:r>
              <a:rPr lang="en-AU" dirty="0"/>
              <a:t> </a:t>
            </a:r>
          </a:p>
        </p:txBody>
      </p:sp>
      <p:sp>
        <p:nvSpPr>
          <p:cNvPr id="15" name="TextBox 14">
            <a:extLst>
              <a:ext uri="{FF2B5EF4-FFF2-40B4-BE49-F238E27FC236}">
                <a16:creationId xmlns:a16="http://schemas.microsoft.com/office/drawing/2014/main" id="{52BEE3ED-5C13-4151-AFC4-04F14BD9ECA3}"/>
              </a:ext>
            </a:extLst>
          </p:cNvPr>
          <p:cNvSpPr txBox="1"/>
          <p:nvPr userDrawn="1"/>
        </p:nvSpPr>
        <p:spPr>
          <a:xfrm>
            <a:off x="1" y="-622612"/>
            <a:ext cx="7632171" cy="523220"/>
          </a:xfrm>
          <a:prstGeom prst="rect">
            <a:avLst/>
          </a:prstGeom>
          <a:solidFill>
            <a:schemeClr val="accent1"/>
          </a:solidFill>
        </p:spPr>
        <p:txBody>
          <a:bodyPr wrap="square" rtlCol="0">
            <a:spAutoFit/>
          </a:bodyPr>
          <a:lstStyle/>
          <a:p>
            <a:r>
              <a:rPr lang="en-AU" sz="1400" dirty="0">
                <a:solidFill>
                  <a:schemeClr val="bg1"/>
                </a:solidFill>
              </a:rPr>
              <a:t>For this slide design, you can change the background colour</a:t>
            </a:r>
          </a:p>
          <a:p>
            <a:r>
              <a:rPr lang="en-AU" sz="1400" dirty="0">
                <a:solidFill>
                  <a:schemeClr val="bg1"/>
                </a:solidFill>
              </a:rPr>
              <a:t>Clicking along the edge of purple container and change the shape fill colour.</a:t>
            </a:r>
          </a:p>
        </p:txBody>
      </p:sp>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8108851" y="-8784"/>
            <a:ext cx="4083149" cy="6868620"/>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0093"/>
              <a:gd name="connsiteY0" fmla="*/ 0 h 5592752"/>
              <a:gd name="connsiteX1" fmla="*/ 2714232 w 4070093"/>
              <a:gd name="connsiteY1" fmla="*/ 3644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2714242"/>
              <a:gd name="connsiteY0" fmla="*/ 0 h 5592752"/>
              <a:gd name="connsiteX1" fmla="*/ 2714232 w 2714242"/>
              <a:gd name="connsiteY1" fmla="*/ 3644 h 5592752"/>
              <a:gd name="connsiteX2" fmla="*/ 2455391 w 2714242"/>
              <a:gd name="connsiteY2" fmla="*/ 5590810 h 5592752"/>
              <a:gd name="connsiteX3" fmla="*/ 1718207 w 2714242"/>
              <a:gd name="connsiteY3" fmla="*/ 5592752 h 5592752"/>
              <a:gd name="connsiteX4" fmla="*/ 1791 w 2714242"/>
              <a:gd name="connsiteY4" fmla="*/ 3144317 h 5592752"/>
              <a:gd name="connsiteX5" fmla="*/ 454 w 2714242"/>
              <a:gd name="connsiteY5" fmla="*/ 0 h 5592752"/>
              <a:gd name="connsiteX0" fmla="*/ 454 w 2714778"/>
              <a:gd name="connsiteY0" fmla="*/ 0 h 5596508"/>
              <a:gd name="connsiteX1" fmla="*/ 2714232 w 2714778"/>
              <a:gd name="connsiteY1" fmla="*/ 3644 h 5596508"/>
              <a:gd name="connsiteX2" fmla="*/ 2714070 w 2714778"/>
              <a:gd name="connsiteY2" fmla="*/ 5596508 h 5596508"/>
              <a:gd name="connsiteX3" fmla="*/ 1718207 w 2714778"/>
              <a:gd name="connsiteY3" fmla="*/ 5592752 h 5596508"/>
              <a:gd name="connsiteX4" fmla="*/ 1791 w 2714778"/>
              <a:gd name="connsiteY4" fmla="*/ 3144317 h 5596508"/>
              <a:gd name="connsiteX5" fmla="*/ 454 w 2714778"/>
              <a:gd name="connsiteY5" fmla="*/ 0 h 5596508"/>
              <a:gd name="connsiteX0" fmla="*/ 454 w 2714070"/>
              <a:gd name="connsiteY0" fmla="*/ 0 h 5596508"/>
              <a:gd name="connsiteX1" fmla="*/ 2709992 w 2714070"/>
              <a:gd name="connsiteY1" fmla="*/ 3644 h 5596508"/>
              <a:gd name="connsiteX2" fmla="*/ 2714070 w 2714070"/>
              <a:gd name="connsiteY2" fmla="*/ 5596508 h 5596508"/>
              <a:gd name="connsiteX3" fmla="*/ 1718207 w 2714070"/>
              <a:gd name="connsiteY3" fmla="*/ 5592752 h 5596508"/>
              <a:gd name="connsiteX4" fmla="*/ 1791 w 2714070"/>
              <a:gd name="connsiteY4" fmla="*/ 3144317 h 5596508"/>
              <a:gd name="connsiteX5" fmla="*/ 454 w 2714070"/>
              <a:gd name="connsiteY5" fmla="*/ 0 h 5596508"/>
              <a:gd name="connsiteX0" fmla="*/ 454 w 2714779"/>
              <a:gd name="connsiteY0" fmla="*/ 2054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2054 h 5598562"/>
              <a:gd name="connsiteX0" fmla="*/ 454 w 2714779"/>
              <a:gd name="connsiteY0" fmla="*/ 7751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7751 h 5598562"/>
              <a:gd name="connsiteX0" fmla="*/ 454 w 2714070"/>
              <a:gd name="connsiteY0" fmla="*/ 571782 h 6162593"/>
              <a:gd name="connsiteX1" fmla="*/ 2707872 w 2714070"/>
              <a:gd name="connsiteY1" fmla="*/ 0 h 6162593"/>
              <a:gd name="connsiteX2" fmla="*/ 2714070 w 2714070"/>
              <a:gd name="connsiteY2" fmla="*/ 6162593 h 6162593"/>
              <a:gd name="connsiteX3" fmla="*/ 1718207 w 2714070"/>
              <a:gd name="connsiteY3" fmla="*/ 6158837 h 6162593"/>
              <a:gd name="connsiteX4" fmla="*/ 1791 w 2714070"/>
              <a:gd name="connsiteY4" fmla="*/ 3710402 h 6162593"/>
              <a:gd name="connsiteX5" fmla="*/ 454 w 2714070"/>
              <a:gd name="connsiteY5" fmla="*/ 571782 h 6162593"/>
              <a:gd name="connsiteX0" fmla="*/ 454 w 2714070"/>
              <a:gd name="connsiteY0" fmla="*/ 7751 h 6162593"/>
              <a:gd name="connsiteX1" fmla="*/ 2707872 w 2714070"/>
              <a:gd name="connsiteY1" fmla="*/ 0 h 6162593"/>
              <a:gd name="connsiteX2" fmla="*/ 2714070 w 2714070"/>
              <a:gd name="connsiteY2" fmla="*/ 6162593 h 6162593"/>
              <a:gd name="connsiteX3" fmla="*/ 1718207 w 2714070"/>
              <a:gd name="connsiteY3" fmla="*/ 6158837 h 6162593"/>
              <a:gd name="connsiteX4" fmla="*/ 1791 w 2714070"/>
              <a:gd name="connsiteY4" fmla="*/ 3710402 h 6162593"/>
              <a:gd name="connsiteX5" fmla="*/ 454 w 2714070"/>
              <a:gd name="connsiteY5" fmla="*/ 7751 h 6162593"/>
              <a:gd name="connsiteX0" fmla="*/ 454 w 2720839"/>
              <a:gd name="connsiteY0" fmla="*/ 7751 h 6162593"/>
              <a:gd name="connsiteX1" fmla="*/ 2720594 w 2720839"/>
              <a:gd name="connsiteY1" fmla="*/ 0 h 6162593"/>
              <a:gd name="connsiteX2" fmla="*/ 2714070 w 2720839"/>
              <a:gd name="connsiteY2" fmla="*/ 6162593 h 6162593"/>
              <a:gd name="connsiteX3" fmla="*/ 1718207 w 2720839"/>
              <a:gd name="connsiteY3" fmla="*/ 6158837 h 6162593"/>
              <a:gd name="connsiteX4" fmla="*/ 1791 w 2720839"/>
              <a:gd name="connsiteY4" fmla="*/ 3710402 h 6162593"/>
              <a:gd name="connsiteX5" fmla="*/ 454 w 2720839"/>
              <a:gd name="connsiteY5" fmla="*/ 7751 h 6162593"/>
              <a:gd name="connsiteX0" fmla="*/ 454 w 2726792"/>
              <a:gd name="connsiteY0" fmla="*/ 7751 h 6162593"/>
              <a:gd name="connsiteX1" fmla="*/ 2720594 w 2726792"/>
              <a:gd name="connsiteY1" fmla="*/ 0 h 6162593"/>
              <a:gd name="connsiteX2" fmla="*/ 2726792 w 2726792"/>
              <a:gd name="connsiteY2" fmla="*/ 6162593 h 6162593"/>
              <a:gd name="connsiteX3" fmla="*/ 1718207 w 2726792"/>
              <a:gd name="connsiteY3" fmla="*/ 6158837 h 6162593"/>
              <a:gd name="connsiteX4" fmla="*/ 1791 w 2726792"/>
              <a:gd name="connsiteY4" fmla="*/ 3710402 h 6162593"/>
              <a:gd name="connsiteX5" fmla="*/ 454 w 2726792"/>
              <a:gd name="connsiteY5" fmla="*/ 7751 h 616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6792" h="6162593">
                <a:moveTo>
                  <a:pt x="454" y="7751"/>
                </a:moveTo>
                <a:lnTo>
                  <a:pt x="2720594" y="0"/>
                </a:lnTo>
                <a:cubicBezTo>
                  <a:pt x="2722551" y="1865237"/>
                  <a:pt x="2724835" y="4297356"/>
                  <a:pt x="2726792" y="6162593"/>
                </a:cubicBezTo>
                <a:lnTo>
                  <a:pt x="1718207" y="6158837"/>
                </a:lnTo>
                <a:cubicBezTo>
                  <a:pt x="689093" y="5848705"/>
                  <a:pt x="-8821" y="4564073"/>
                  <a:pt x="1791" y="3710402"/>
                </a:cubicBezTo>
                <a:cubicBezTo>
                  <a:pt x="3783" y="2507139"/>
                  <a:pt x="-1538" y="1211014"/>
                  <a:pt x="454" y="7751"/>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bwMode="white">
          <a:xfrm>
            <a:off x="4400550" y="6524625"/>
            <a:ext cx="3384667" cy="241300"/>
          </a:xfrm>
        </p:spPr>
        <p:txBody>
          <a:bodyPr anchor="ctr">
            <a:normAutofit/>
          </a:bodyPr>
          <a:lstStyle>
            <a:lvl1pPr algn="ctr">
              <a:defRPr sz="1000" b="1">
                <a:solidFill>
                  <a:schemeClr val="bg1"/>
                </a:solidFill>
              </a:defRPr>
            </a:lvl1pPr>
          </a:lstStyle>
          <a:p>
            <a:pPr lvl="0"/>
            <a:r>
              <a:rPr lang="en-US" dirty="0"/>
              <a:t>#[Hashtag text]</a:t>
            </a:r>
          </a:p>
        </p:txBody>
      </p:sp>
      <p:sp>
        <p:nvSpPr>
          <p:cNvPr id="10" name="Text Placeholder 5">
            <a:extLst>
              <a:ext uri="{FF2B5EF4-FFF2-40B4-BE49-F238E27FC236}">
                <a16:creationId xmlns:a16="http://schemas.microsoft.com/office/drawing/2014/main" id="{468C9D50-7928-4CA0-BFA2-1AB0032BF14E}"/>
              </a:ext>
            </a:extLst>
          </p:cNvPr>
          <p:cNvSpPr>
            <a:spLocks noGrp="1"/>
          </p:cNvSpPr>
          <p:nvPr>
            <p:ph type="body" sz="quarter" idx="13"/>
          </p:nvPr>
        </p:nvSpPr>
        <p:spPr bwMode="white">
          <a:xfrm>
            <a:off x="695325" y="1700213"/>
            <a:ext cx="7089891" cy="4598075"/>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a:extLst>
              <a:ext uri="{FF2B5EF4-FFF2-40B4-BE49-F238E27FC236}">
                <a16:creationId xmlns:a16="http://schemas.microsoft.com/office/drawing/2014/main" id="{2AF87536-1667-4319-A130-CF6578DB2C85}"/>
              </a:ext>
            </a:extLst>
          </p:cNvPr>
          <p:cNvSpPr>
            <a:spLocks noGrp="1"/>
          </p:cNvSpPr>
          <p:nvPr>
            <p:ph type="title"/>
          </p:nvPr>
        </p:nvSpPr>
        <p:spPr bwMode="white">
          <a:xfrm>
            <a:off x="695326" y="1052736"/>
            <a:ext cx="7096124" cy="469056"/>
          </a:xfrm>
        </p:spPr>
        <p:txBody>
          <a:bodyPr/>
          <a:lstStyle>
            <a:lvl1pPr>
              <a:defRPr>
                <a:solidFill>
                  <a:schemeClr val="bg1"/>
                </a:solidFill>
              </a:defRPr>
            </a:lvl1pPr>
          </a:lstStyle>
          <a:p>
            <a:r>
              <a:rPr lang="en-US" dirty="0"/>
              <a:t>Click to edit Master title style</a:t>
            </a:r>
            <a:endParaRPr lang="en-AU" dirty="0"/>
          </a:p>
        </p:txBody>
      </p:sp>
      <p:sp>
        <p:nvSpPr>
          <p:cNvPr id="6" name="Date Placeholder 5">
            <a:extLst>
              <a:ext uri="{FF2B5EF4-FFF2-40B4-BE49-F238E27FC236}">
                <a16:creationId xmlns:a16="http://schemas.microsoft.com/office/drawing/2014/main" id="{9AD53B17-CFA2-4153-BA9B-6F2B6C1F6005}"/>
              </a:ext>
            </a:extLst>
          </p:cNvPr>
          <p:cNvSpPr>
            <a:spLocks noGrp="1"/>
          </p:cNvSpPr>
          <p:nvPr>
            <p:ph type="dt" sz="half" idx="19"/>
          </p:nvPr>
        </p:nvSpPr>
        <p:spPr bwMode="white">
          <a:xfrm>
            <a:off x="695325" y="151136"/>
            <a:ext cx="2376000" cy="241200"/>
          </a:xfrm>
          <a:prstGeom prst="rect">
            <a:avLst/>
          </a:prstGeom>
        </p:spPr>
        <p:txBody>
          <a:bodyPr/>
          <a:lstStyle/>
          <a:p>
            <a:r>
              <a:rPr lang="en-US"/>
              <a:t>[Entity Name]</a:t>
            </a:r>
            <a:endParaRPr lang="en-AU" dirty="0"/>
          </a:p>
        </p:txBody>
      </p:sp>
      <p:sp>
        <p:nvSpPr>
          <p:cNvPr id="7" name="Footer Placeholder 6">
            <a:extLst>
              <a:ext uri="{FF2B5EF4-FFF2-40B4-BE49-F238E27FC236}">
                <a16:creationId xmlns:a16="http://schemas.microsoft.com/office/drawing/2014/main" id="{68508C9E-FE7C-44AA-84C7-0471A04346C4}"/>
              </a:ext>
            </a:extLst>
          </p:cNvPr>
          <p:cNvSpPr>
            <a:spLocks noGrp="1"/>
          </p:cNvSpPr>
          <p:nvPr>
            <p:ph type="ftr" sz="quarter" idx="20"/>
          </p:nvPr>
        </p:nvSpPr>
        <p:spPr bwMode="white"/>
        <p:txBody>
          <a:bodyPr/>
          <a:lstStyle>
            <a:lvl1pPr>
              <a:defRPr>
                <a:solidFill>
                  <a:schemeClr val="bg1"/>
                </a:solidFill>
              </a:defRPr>
            </a:lvl1pPr>
          </a:lstStyle>
          <a:p>
            <a:r>
              <a:rPr lang="en-US"/>
              <a:t>Year 4 Structure -  Michaela Kelly 28/05/25</a:t>
            </a:r>
            <a:endParaRPr lang="en-AU" dirty="0"/>
          </a:p>
        </p:txBody>
      </p:sp>
      <p:sp>
        <p:nvSpPr>
          <p:cNvPr id="8" name="Slide Number Placeholder 7">
            <a:extLst>
              <a:ext uri="{FF2B5EF4-FFF2-40B4-BE49-F238E27FC236}">
                <a16:creationId xmlns:a16="http://schemas.microsoft.com/office/drawing/2014/main" id="{F52737AE-AB1C-425B-82B5-B5D4E1208032}"/>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777427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with 4 Image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7049" y="630978"/>
            <a:ext cx="3888000" cy="2844000"/>
          </a:xfrm>
          <a:prstGeom prst="rect">
            <a:avLst/>
          </a:prstGeom>
          <a:solidFill>
            <a:schemeClr val="bg2"/>
          </a:solidFill>
        </p:spPr>
        <p:txBody>
          <a:bodyPr anchor="ctr"/>
          <a:lstStyle>
            <a:lvl1pPr algn="ctr">
              <a:defRPr sz="1200"/>
            </a:lvl1pPr>
          </a:lstStyle>
          <a:p>
            <a:r>
              <a:rPr lang="en-AU" dirty="0"/>
              <a:t> Click icon to insert picture</a:t>
            </a:r>
          </a:p>
          <a:p>
            <a:endParaRPr lang="en-AU" dirty="0"/>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5">
            <a:extLst>
              <a:ext uri="{FF2B5EF4-FFF2-40B4-BE49-F238E27FC236}">
                <a16:creationId xmlns:a16="http://schemas.microsoft.com/office/drawing/2014/main" id="{DA8ABAA8-126B-459D-B960-B85E22F49DF4}"/>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Picture Placeholder 9">
            <a:extLst>
              <a:ext uri="{FF2B5EF4-FFF2-40B4-BE49-F238E27FC236}">
                <a16:creationId xmlns:a16="http://schemas.microsoft.com/office/drawing/2014/main" id="{86B950FF-5CC1-4A3A-ABA9-ADF58494DD0A}"/>
              </a:ext>
            </a:extLst>
          </p:cNvPr>
          <p:cNvSpPr>
            <a:spLocks noGrp="1"/>
          </p:cNvSpPr>
          <p:nvPr>
            <p:ph type="pic" sz="quarter" idx="16" hasCustomPrompt="1"/>
          </p:nvPr>
        </p:nvSpPr>
        <p:spPr>
          <a:xfrm>
            <a:off x="4407049" y="3485752"/>
            <a:ext cx="3888000" cy="2844000"/>
          </a:xfrm>
          <a:prstGeom prst="rect">
            <a:avLst/>
          </a:prstGeom>
          <a:solidFill>
            <a:schemeClr val="bg2"/>
          </a:solidFill>
        </p:spPr>
        <p:txBody>
          <a:bodyPr anchor="ctr"/>
          <a:lstStyle>
            <a:lvl1pPr algn="ctr">
              <a:defRPr sz="1200"/>
            </a:lvl1pPr>
          </a:lstStyle>
          <a:p>
            <a:r>
              <a:rPr lang="en-AU" dirty="0"/>
              <a:t> Click icon to insert picture</a:t>
            </a:r>
          </a:p>
          <a:p>
            <a:endParaRPr lang="en-AU" dirty="0"/>
          </a:p>
        </p:txBody>
      </p:sp>
      <p:sp>
        <p:nvSpPr>
          <p:cNvPr id="11" name="Picture Placeholder 9">
            <a:extLst>
              <a:ext uri="{FF2B5EF4-FFF2-40B4-BE49-F238E27FC236}">
                <a16:creationId xmlns:a16="http://schemas.microsoft.com/office/drawing/2014/main" id="{BA2B0415-0383-4B33-9E29-9ADFC2A05427}"/>
              </a:ext>
            </a:extLst>
          </p:cNvPr>
          <p:cNvSpPr>
            <a:spLocks noGrp="1"/>
          </p:cNvSpPr>
          <p:nvPr>
            <p:ph type="pic" sz="quarter" idx="17" hasCustomPrompt="1"/>
          </p:nvPr>
        </p:nvSpPr>
        <p:spPr>
          <a:xfrm>
            <a:off x="8304000" y="630978"/>
            <a:ext cx="3888000" cy="2844000"/>
          </a:xfrm>
          <a:prstGeom prst="rect">
            <a:avLst/>
          </a:prstGeom>
          <a:solidFill>
            <a:schemeClr val="bg2"/>
          </a:solidFill>
        </p:spPr>
        <p:txBody>
          <a:bodyPr anchor="ctr"/>
          <a:lstStyle>
            <a:lvl1pPr algn="ctr">
              <a:defRPr sz="1200"/>
            </a:lvl1pPr>
          </a:lstStyle>
          <a:p>
            <a:r>
              <a:rPr lang="en-AU" dirty="0"/>
              <a:t> Click icon to insert picture</a:t>
            </a:r>
          </a:p>
          <a:p>
            <a:endParaRPr lang="en-AU" dirty="0"/>
          </a:p>
        </p:txBody>
      </p:sp>
      <p:sp>
        <p:nvSpPr>
          <p:cNvPr id="13" name="Picture Placeholder 9">
            <a:extLst>
              <a:ext uri="{FF2B5EF4-FFF2-40B4-BE49-F238E27FC236}">
                <a16:creationId xmlns:a16="http://schemas.microsoft.com/office/drawing/2014/main" id="{4966C236-904D-498D-801E-8C4057C0A034}"/>
              </a:ext>
            </a:extLst>
          </p:cNvPr>
          <p:cNvSpPr>
            <a:spLocks noGrp="1"/>
          </p:cNvSpPr>
          <p:nvPr>
            <p:ph type="pic" sz="quarter" idx="18" hasCustomPrompt="1"/>
          </p:nvPr>
        </p:nvSpPr>
        <p:spPr>
          <a:xfrm>
            <a:off x="8304000" y="3485752"/>
            <a:ext cx="3888000" cy="2844000"/>
          </a:xfrm>
          <a:prstGeom prst="rect">
            <a:avLst/>
          </a:prstGeom>
          <a:solidFill>
            <a:schemeClr val="bg2"/>
          </a:solidFill>
        </p:spPr>
        <p:txBody>
          <a:bodyPr anchor="ctr"/>
          <a:lstStyle>
            <a:lvl1pPr algn="ctr">
              <a:defRPr sz="1200"/>
            </a:lvl1pPr>
          </a:lstStyle>
          <a:p>
            <a:r>
              <a:rPr lang="en-AU" dirty="0"/>
              <a:t> Click icon to insert picture</a:t>
            </a:r>
          </a:p>
          <a:p>
            <a:endParaRPr lang="en-AU" dirty="0"/>
          </a:p>
        </p:txBody>
      </p:sp>
      <p:sp>
        <p:nvSpPr>
          <p:cNvPr id="14" name="Rectangle 13">
            <a:extLst>
              <a:ext uri="{FF2B5EF4-FFF2-40B4-BE49-F238E27FC236}">
                <a16:creationId xmlns:a16="http://schemas.microsoft.com/office/drawing/2014/main" id="{377D8A62-4A58-4C23-B0E5-AEF193611E4D}"/>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6" name="Picture 15">
            <a:extLst>
              <a:ext uri="{FF2B5EF4-FFF2-40B4-BE49-F238E27FC236}">
                <a16:creationId xmlns:a16="http://schemas.microsoft.com/office/drawing/2014/main" id="{EDEB74D7-CB6B-47FE-A2A8-7AE5F1DED986}"/>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5" name="Title 1">
            <a:extLst>
              <a:ext uri="{FF2B5EF4-FFF2-40B4-BE49-F238E27FC236}">
                <a16:creationId xmlns:a16="http://schemas.microsoft.com/office/drawing/2014/main" id="{E061BA70-9BEA-4AF5-8B24-03EBB3F28710}"/>
              </a:ext>
            </a:extLst>
          </p:cNvPr>
          <p:cNvSpPr>
            <a:spLocks noGrp="1"/>
          </p:cNvSpPr>
          <p:nvPr>
            <p:ph type="title"/>
          </p:nvPr>
        </p:nvSpPr>
        <p:spPr>
          <a:xfrm>
            <a:off x="695326" y="1052736"/>
            <a:ext cx="3384549" cy="1008112"/>
          </a:xfrm>
        </p:spPr>
        <p:txBody>
          <a:bodyPr anchor="t"/>
          <a:lstStyle/>
          <a:p>
            <a:r>
              <a:rPr lang="en-US"/>
              <a:t>Click to edit Master title style</a:t>
            </a:r>
            <a:endParaRPr lang="en-AU" dirty="0"/>
          </a:p>
        </p:txBody>
      </p:sp>
      <p:sp>
        <p:nvSpPr>
          <p:cNvPr id="2" name="Date Placeholder 1">
            <a:extLst>
              <a:ext uri="{FF2B5EF4-FFF2-40B4-BE49-F238E27FC236}">
                <a16:creationId xmlns:a16="http://schemas.microsoft.com/office/drawing/2014/main" id="{C0CA8BB8-1B5E-4246-8A55-FAB9C1E84DFA}"/>
              </a:ext>
            </a:extLst>
          </p:cNvPr>
          <p:cNvSpPr>
            <a:spLocks noGrp="1"/>
          </p:cNvSpPr>
          <p:nvPr>
            <p:ph type="dt" sz="half" idx="19"/>
          </p:nvPr>
        </p:nvSpPr>
        <p:spPr bwMode="white"/>
        <p:txBody>
          <a:bodyPr/>
          <a:lstStyle/>
          <a:p>
            <a:r>
              <a:rPr lang="en-US"/>
              <a:t>[Entity Name]</a:t>
            </a:r>
            <a:endParaRPr lang="en-AU" dirty="0"/>
          </a:p>
        </p:txBody>
      </p:sp>
      <p:sp>
        <p:nvSpPr>
          <p:cNvPr id="7" name="Footer Placeholder 6">
            <a:extLst>
              <a:ext uri="{FF2B5EF4-FFF2-40B4-BE49-F238E27FC236}">
                <a16:creationId xmlns:a16="http://schemas.microsoft.com/office/drawing/2014/main" id="{AF4FF51F-8DC8-4E19-BB72-27E7B862578F}"/>
              </a:ext>
            </a:extLst>
          </p:cNvPr>
          <p:cNvSpPr>
            <a:spLocks noGrp="1"/>
          </p:cNvSpPr>
          <p:nvPr>
            <p:ph type="ftr" sz="quarter" idx="20"/>
          </p:nvPr>
        </p:nvSpPr>
        <p:spPr/>
        <p:txBody>
          <a:bodyPr/>
          <a:lstStyle/>
          <a:p>
            <a:r>
              <a:rPr lang="en-US"/>
              <a:t>Year 4 Structure -  Michaela Kelly 28/05/25</a:t>
            </a:r>
            <a:endParaRPr lang="en-AU" dirty="0"/>
          </a:p>
        </p:txBody>
      </p:sp>
      <p:sp>
        <p:nvSpPr>
          <p:cNvPr id="8" name="Slide Number Placeholder 7">
            <a:extLst>
              <a:ext uri="{FF2B5EF4-FFF2-40B4-BE49-F238E27FC236}">
                <a16:creationId xmlns:a16="http://schemas.microsoft.com/office/drawing/2014/main" id="{21CA045B-79DD-4F1E-A5D5-56CC7F67455E}"/>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373846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lumn Text &amp; Image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44D1A49-1FEC-4FD2-B560-402C9B2E281A}"/>
              </a:ext>
            </a:extLst>
          </p:cNvPr>
          <p:cNvSpPr>
            <a:spLocks noGrp="1"/>
          </p:cNvSpPr>
          <p:nvPr>
            <p:ph type="pic" sz="quarter" idx="14" hasCustomPrompt="1"/>
          </p:nvPr>
        </p:nvSpPr>
        <p:spPr>
          <a:xfrm>
            <a:off x="695326" y="3447000"/>
            <a:ext cx="3384000" cy="2861725"/>
          </a:xfrm>
          <a:prstGeom prst="rect">
            <a:avLst/>
          </a:prstGeom>
          <a:solidFill>
            <a:schemeClr val="bg2"/>
          </a:solidFill>
        </p:spPr>
        <p:txBody>
          <a:bodyPr anchor="ctr"/>
          <a:lstStyle>
            <a:lvl1pPr algn="ctr">
              <a:defRPr sz="1200"/>
            </a:lvl1pPr>
          </a:lstStyle>
          <a:p>
            <a:r>
              <a:rPr lang="en-AU" dirty="0"/>
              <a:t>Click icon to insert picture</a:t>
            </a:r>
          </a:p>
          <a:p>
            <a:endParaRPr lang="en-AU" dirty="0"/>
          </a:p>
        </p:txBody>
      </p:sp>
      <p:sp>
        <p:nvSpPr>
          <p:cNvPr id="11" name="Picture Placeholder 8">
            <a:extLst>
              <a:ext uri="{FF2B5EF4-FFF2-40B4-BE49-F238E27FC236}">
                <a16:creationId xmlns:a16="http://schemas.microsoft.com/office/drawing/2014/main" id="{C59B66CF-A807-44F1-A681-793122F8A033}"/>
              </a:ext>
            </a:extLst>
          </p:cNvPr>
          <p:cNvSpPr>
            <a:spLocks noGrp="1"/>
          </p:cNvSpPr>
          <p:nvPr>
            <p:ph type="pic" sz="quarter" idx="16" hasCustomPrompt="1"/>
          </p:nvPr>
        </p:nvSpPr>
        <p:spPr>
          <a:xfrm>
            <a:off x="4409626" y="3447000"/>
            <a:ext cx="3384000" cy="2861725"/>
          </a:xfrm>
          <a:prstGeom prst="rect">
            <a:avLst/>
          </a:prstGeom>
          <a:solidFill>
            <a:schemeClr val="bg2"/>
          </a:solidFill>
        </p:spPr>
        <p:txBody>
          <a:bodyPr anchor="ctr"/>
          <a:lstStyle>
            <a:lvl1pPr algn="ctr">
              <a:defRPr sz="1200"/>
            </a:lvl1pPr>
          </a:lstStyle>
          <a:p>
            <a:r>
              <a:rPr lang="en-AU" dirty="0"/>
              <a:t>Click icon to insert picture</a:t>
            </a:r>
          </a:p>
          <a:p>
            <a:endParaRPr lang="en-AU" dirty="0"/>
          </a:p>
        </p:txBody>
      </p:sp>
      <p:sp>
        <p:nvSpPr>
          <p:cNvPr id="13" name="Picture Placeholder 8">
            <a:extLst>
              <a:ext uri="{FF2B5EF4-FFF2-40B4-BE49-F238E27FC236}">
                <a16:creationId xmlns:a16="http://schemas.microsoft.com/office/drawing/2014/main" id="{6B4B4A83-90AC-42EA-83C2-FA8462468851}"/>
              </a:ext>
            </a:extLst>
          </p:cNvPr>
          <p:cNvSpPr>
            <a:spLocks noGrp="1"/>
          </p:cNvSpPr>
          <p:nvPr>
            <p:ph type="pic" sz="quarter" idx="18" hasCustomPrompt="1"/>
          </p:nvPr>
        </p:nvSpPr>
        <p:spPr>
          <a:xfrm>
            <a:off x="8112676" y="3446253"/>
            <a:ext cx="3384000" cy="2861725"/>
          </a:xfrm>
          <a:prstGeom prst="rect">
            <a:avLst/>
          </a:prstGeom>
          <a:solidFill>
            <a:schemeClr val="bg2"/>
          </a:solidFill>
        </p:spPr>
        <p:txBody>
          <a:bodyPr anchor="ctr"/>
          <a:lstStyle>
            <a:lvl1pPr algn="ctr">
              <a:defRPr sz="1200"/>
            </a:lvl1pPr>
          </a:lstStyle>
          <a:p>
            <a:r>
              <a:rPr lang="en-AU" dirty="0"/>
              <a:t>Click icon to insert picture</a:t>
            </a:r>
          </a:p>
          <a:p>
            <a:endParaRPr lang="en-AU" dirty="0"/>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p:nvPr>
        </p:nvSpPr>
        <p:spPr>
          <a:xfrm>
            <a:off x="695325"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Edit Master text styles</a:t>
            </a:r>
          </a:p>
          <a:p>
            <a:pPr lvl="1"/>
            <a:r>
              <a:rPr lang="en-US"/>
              <a:t>Second level</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4409626"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17" name="Text Placeholder 14">
            <a:extLst>
              <a:ext uri="{FF2B5EF4-FFF2-40B4-BE49-F238E27FC236}">
                <a16:creationId xmlns:a16="http://schemas.microsoft.com/office/drawing/2014/main" id="{564335FC-BD53-4794-8DA5-8FFBAE1F28B6}"/>
              </a:ext>
            </a:extLst>
          </p:cNvPr>
          <p:cNvSpPr>
            <a:spLocks noGrp="1"/>
          </p:cNvSpPr>
          <p:nvPr>
            <p:ph type="body" sz="quarter" idx="21"/>
          </p:nvPr>
        </p:nvSpPr>
        <p:spPr>
          <a:xfrm>
            <a:off x="8112676"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4" name="Rectangle 13">
            <a:extLst>
              <a:ext uri="{FF2B5EF4-FFF2-40B4-BE49-F238E27FC236}">
                <a16:creationId xmlns:a16="http://schemas.microsoft.com/office/drawing/2014/main" id="{2DC1E423-DB93-432A-8BB7-4B2613DBF942}"/>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9" name="Picture 18">
            <a:extLst>
              <a:ext uri="{FF2B5EF4-FFF2-40B4-BE49-F238E27FC236}">
                <a16:creationId xmlns:a16="http://schemas.microsoft.com/office/drawing/2014/main" id="{7E590DBB-90A7-43BF-BDD1-CF1C6212FAF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C882AF12-58DE-43D7-9E95-F90A1203C4FE}"/>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28AC1DC6-F03F-4189-B5B9-2FF38EB9C0E6}"/>
              </a:ext>
            </a:extLst>
          </p:cNvPr>
          <p:cNvSpPr>
            <a:spLocks noGrp="1"/>
          </p:cNvSpPr>
          <p:nvPr>
            <p:ph type="dt" sz="half" idx="22"/>
          </p:nvPr>
        </p:nvSpPr>
        <p:spPr bwMode="white"/>
        <p:txBody>
          <a:bodyPr/>
          <a:lstStyle/>
          <a:p>
            <a:r>
              <a:rPr lang="en-US"/>
              <a:t>[Entity Name]</a:t>
            </a:r>
            <a:endParaRPr lang="en-AU" dirty="0"/>
          </a:p>
        </p:txBody>
      </p:sp>
      <p:sp>
        <p:nvSpPr>
          <p:cNvPr id="7" name="Footer Placeholder 6">
            <a:extLst>
              <a:ext uri="{FF2B5EF4-FFF2-40B4-BE49-F238E27FC236}">
                <a16:creationId xmlns:a16="http://schemas.microsoft.com/office/drawing/2014/main" id="{B91E1143-CBAC-4E3D-95E2-1F1E3980ADDC}"/>
              </a:ext>
            </a:extLst>
          </p:cNvPr>
          <p:cNvSpPr>
            <a:spLocks noGrp="1"/>
          </p:cNvSpPr>
          <p:nvPr>
            <p:ph type="ftr" sz="quarter" idx="23"/>
          </p:nvPr>
        </p:nvSpPr>
        <p:spPr/>
        <p:txBody>
          <a:bodyPr/>
          <a:lstStyle/>
          <a:p>
            <a:r>
              <a:rPr lang="en-US"/>
              <a:t>Year 4 Structure -  Michaela Kelly 28/05/25</a:t>
            </a:r>
            <a:endParaRPr lang="en-AU" dirty="0"/>
          </a:p>
        </p:txBody>
      </p:sp>
      <p:sp>
        <p:nvSpPr>
          <p:cNvPr id="8" name="Slide Number Placeholder 7">
            <a:extLst>
              <a:ext uri="{FF2B5EF4-FFF2-40B4-BE49-F238E27FC236}">
                <a16:creationId xmlns:a16="http://schemas.microsoft.com/office/drawing/2014/main" id="{24035F6F-B1C5-4CB7-9CF1-E5C49956EAC7}"/>
              </a:ext>
            </a:extLst>
          </p:cNvPr>
          <p:cNvSpPr>
            <a:spLocks noGrp="1"/>
          </p:cNvSpPr>
          <p:nvPr>
            <p:ph type="sldNum" sz="quarter" idx="24"/>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60255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ons &amp; Tex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44D1A49-1FEC-4FD2-B560-402C9B2E281A}"/>
              </a:ext>
            </a:extLst>
          </p:cNvPr>
          <p:cNvSpPr>
            <a:spLocks noGrp="1"/>
          </p:cNvSpPr>
          <p:nvPr>
            <p:ph type="pic" sz="quarter" idx="14" hasCustomPrompt="1"/>
          </p:nvPr>
        </p:nvSpPr>
        <p:spPr>
          <a:xfrm>
            <a:off x="1691720" y="1700808"/>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hasCustomPrompt="1"/>
          </p:nvPr>
        </p:nvSpPr>
        <p:spPr>
          <a:xfrm>
            <a:off x="719668" y="2996952"/>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719668" y="3271090"/>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4" name="Picture Placeholder 8">
            <a:extLst>
              <a:ext uri="{FF2B5EF4-FFF2-40B4-BE49-F238E27FC236}">
                <a16:creationId xmlns:a16="http://schemas.microsoft.com/office/drawing/2014/main" id="{49164FB8-D4B8-4D90-B308-464FB278E97B}"/>
              </a:ext>
            </a:extLst>
          </p:cNvPr>
          <p:cNvSpPr>
            <a:spLocks noGrp="1"/>
          </p:cNvSpPr>
          <p:nvPr>
            <p:ph type="pic" sz="quarter" idx="23" hasCustomPrompt="1"/>
          </p:nvPr>
        </p:nvSpPr>
        <p:spPr>
          <a:xfrm>
            <a:off x="5376051" y="1700808"/>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18" name="Text Placeholder 14">
            <a:extLst>
              <a:ext uri="{FF2B5EF4-FFF2-40B4-BE49-F238E27FC236}">
                <a16:creationId xmlns:a16="http://schemas.microsoft.com/office/drawing/2014/main" id="{B01E9CDC-2523-40AE-AF29-5A44EBFD8919}"/>
              </a:ext>
            </a:extLst>
          </p:cNvPr>
          <p:cNvSpPr>
            <a:spLocks noGrp="1"/>
          </p:cNvSpPr>
          <p:nvPr>
            <p:ph type="body" sz="quarter" idx="24" hasCustomPrompt="1"/>
          </p:nvPr>
        </p:nvSpPr>
        <p:spPr>
          <a:xfrm>
            <a:off x="4403999" y="2996952"/>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19" name="Text Placeholder 14">
            <a:extLst>
              <a:ext uri="{FF2B5EF4-FFF2-40B4-BE49-F238E27FC236}">
                <a16:creationId xmlns:a16="http://schemas.microsoft.com/office/drawing/2014/main" id="{4ADAC2D7-6D0E-46B8-9F7A-B4DB99B8900F}"/>
              </a:ext>
            </a:extLst>
          </p:cNvPr>
          <p:cNvSpPr>
            <a:spLocks noGrp="1"/>
          </p:cNvSpPr>
          <p:nvPr>
            <p:ph type="body" sz="quarter" idx="25"/>
          </p:nvPr>
        </p:nvSpPr>
        <p:spPr>
          <a:xfrm>
            <a:off x="4403999" y="3271090"/>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1" name="Picture Placeholder 8">
            <a:extLst>
              <a:ext uri="{FF2B5EF4-FFF2-40B4-BE49-F238E27FC236}">
                <a16:creationId xmlns:a16="http://schemas.microsoft.com/office/drawing/2014/main" id="{EFE4D8B1-EBB1-4B03-B440-81D22A8A0339}"/>
              </a:ext>
            </a:extLst>
          </p:cNvPr>
          <p:cNvSpPr>
            <a:spLocks noGrp="1"/>
          </p:cNvSpPr>
          <p:nvPr>
            <p:ph type="pic" sz="quarter" idx="26" hasCustomPrompt="1"/>
          </p:nvPr>
        </p:nvSpPr>
        <p:spPr>
          <a:xfrm>
            <a:off x="9063158" y="1700907"/>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22" name="Text Placeholder 14">
            <a:extLst>
              <a:ext uri="{FF2B5EF4-FFF2-40B4-BE49-F238E27FC236}">
                <a16:creationId xmlns:a16="http://schemas.microsoft.com/office/drawing/2014/main" id="{9FADD90A-0B64-4F90-9B57-FE13E0FCA228}"/>
              </a:ext>
            </a:extLst>
          </p:cNvPr>
          <p:cNvSpPr>
            <a:spLocks noGrp="1"/>
          </p:cNvSpPr>
          <p:nvPr>
            <p:ph type="body" sz="quarter" idx="27" hasCustomPrompt="1"/>
          </p:nvPr>
        </p:nvSpPr>
        <p:spPr>
          <a:xfrm>
            <a:off x="8091106" y="2997051"/>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23" name="Text Placeholder 14">
            <a:extLst>
              <a:ext uri="{FF2B5EF4-FFF2-40B4-BE49-F238E27FC236}">
                <a16:creationId xmlns:a16="http://schemas.microsoft.com/office/drawing/2014/main" id="{ABE4C7F0-C749-4520-AA04-DB6CA99155AA}"/>
              </a:ext>
            </a:extLst>
          </p:cNvPr>
          <p:cNvSpPr>
            <a:spLocks noGrp="1"/>
          </p:cNvSpPr>
          <p:nvPr>
            <p:ph type="body" sz="quarter" idx="28"/>
          </p:nvPr>
        </p:nvSpPr>
        <p:spPr>
          <a:xfrm>
            <a:off x="8091106" y="3271189"/>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4" name="Picture Placeholder 8">
            <a:extLst>
              <a:ext uri="{FF2B5EF4-FFF2-40B4-BE49-F238E27FC236}">
                <a16:creationId xmlns:a16="http://schemas.microsoft.com/office/drawing/2014/main" id="{10240862-4D4B-4BB9-8F4B-AA856CD17F50}"/>
              </a:ext>
            </a:extLst>
          </p:cNvPr>
          <p:cNvSpPr>
            <a:spLocks noGrp="1"/>
          </p:cNvSpPr>
          <p:nvPr>
            <p:ph type="pic" sz="quarter" idx="29" hasCustomPrompt="1"/>
          </p:nvPr>
        </p:nvSpPr>
        <p:spPr>
          <a:xfrm>
            <a:off x="1691720" y="4077242"/>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25" name="Text Placeholder 14">
            <a:extLst>
              <a:ext uri="{FF2B5EF4-FFF2-40B4-BE49-F238E27FC236}">
                <a16:creationId xmlns:a16="http://schemas.microsoft.com/office/drawing/2014/main" id="{58449337-35B4-44F8-8D00-F0C15EFB9CE5}"/>
              </a:ext>
            </a:extLst>
          </p:cNvPr>
          <p:cNvSpPr>
            <a:spLocks noGrp="1"/>
          </p:cNvSpPr>
          <p:nvPr>
            <p:ph type="body" sz="quarter" idx="30" hasCustomPrompt="1"/>
          </p:nvPr>
        </p:nvSpPr>
        <p:spPr>
          <a:xfrm>
            <a:off x="719668" y="5373386"/>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26" name="Text Placeholder 14">
            <a:extLst>
              <a:ext uri="{FF2B5EF4-FFF2-40B4-BE49-F238E27FC236}">
                <a16:creationId xmlns:a16="http://schemas.microsoft.com/office/drawing/2014/main" id="{2477189D-83D5-4749-BD7C-CADC0D1471D9}"/>
              </a:ext>
            </a:extLst>
          </p:cNvPr>
          <p:cNvSpPr>
            <a:spLocks noGrp="1"/>
          </p:cNvSpPr>
          <p:nvPr>
            <p:ph type="body" sz="quarter" idx="31"/>
          </p:nvPr>
        </p:nvSpPr>
        <p:spPr>
          <a:xfrm>
            <a:off x="719668" y="5647524"/>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7" name="Picture Placeholder 8">
            <a:extLst>
              <a:ext uri="{FF2B5EF4-FFF2-40B4-BE49-F238E27FC236}">
                <a16:creationId xmlns:a16="http://schemas.microsoft.com/office/drawing/2014/main" id="{6618C35F-5F01-46A6-BF04-0CA9BDBAAB65}"/>
              </a:ext>
            </a:extLst>
          </p:cNvPr>
          <p:cNvSpPr>
            <a:spLocks noGrp="1"/>
          </p:cNvSpPr>
          <p:nvPr>
            <p:ph type="pic" sz="quarter" idx="32" hasCustomPrompt="1"/>
          </p:nvPr>
        </p:nvSpPr>
        <p:spPr>
          <a:xfrm>
            <a:off x="5376051" y="4077242"/>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28" name="Text Placeholder 14">
            <a:extLst>
              <a:ext uri="{FF2B5EF4-FFF2-40B4-BE49-F238E27FC236}">
                <a16:creationId xmlns:a16="http://schemas.microsoft.com/office/drawing/2014/main" id="{B63A3128-4CA8-48D5-B82E-7EDA918D7F39}"/>
              </a:ext>
            </a:extLst>
          </p:cNvPr>
          <p:cNvSpPr>
            <a:spLocks noGrp="1"/>
          </p:cNvSpPr>
          <p:nvPr>
            <p:ph type="body" sz="quarter" idx="33" hasCustomPrompt="1"/>
          </p:nvPr>
        </p:nvSpPr>
        <p:spPr>
          <a:xfrm>
            <a:off x="4403999" y="5373386"/>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29" name="Text Placeholder 14">
            <a:extLst>
              <a:ext uri="{FF2B5EF4-FFF2-40B4-BE49-F238E27FC236}">
                <a16:creationId xmlns:a16="http://schemas.microsoft.com/office/drawing/2014/main" id="{AB7F5300-022A-4183-A132-AA8EB6534A61}"/>
              </a:ext>
            </a:extLst>
          </p:cNvPr>
          <p:cNvSpPr>
            <a:spLocks noGrp="1"/>
          </p:cNvSpPr>
          <p:nvPr>
            <p:ph type="body" sz="quarter" idx="34"/>
          </p:nvPr>
        </p:nvSpPr>
        <p:spPr>
          <a:xfrm>
            <a:off x="4403999" y="5647524"/>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30" name="Picture Placeholder 8">
            <a:extLst>
              <a:ext uri="{FF2B5EF4-FFF2-40B4-BE49-F238E27FC236}">
                <a16:creationId xmlns:a16="http://schemas.microsoft.com/office/drawing/2014/main" id="{CE2DF1AF-9EAD-40B3-B73C-07649220BF03}"/>
              </a:ext>
            </a:extLst>
          </p:cNvPr>
          <p:cNvSpPr>
            <a:spLocks noGrp="1"/>
          </p:cNvSpPr>
          <p:nvPr>
            <p:ph type="pic" sz="quarter" idx="35" hasCustomPrompt="1"/>
          </p:nvPr>
        </p:nvSpPr>
        <p:spPr>
          <a:xfrm>
            <a:off x="9063158" y="4077341"/>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31" name="Text Placeholder 14">
            <a:extLst>
              <a:ext uri="{FF2B5EF4-FFF2-40B4-BE49-F238E27FC236}">
                <a16:creationId xmlns:a16="http://schemas.microsoft.com/office/drawing/2014/main" id="{40CD5A08-CA4F-41B8-A1B0-488A6EC44817}"/>
              </a:ext>
            </a:extLst>
          </p:cNvPr>
          <p:cNvSpPr>
            <a:spLocks noGrp="1"/>
          </p:cNvSpPr>
          <p:nvPr>
            <p:ph type="body" sz="quarter" idx="36" hasCustomPrompt="1"/>
          </p:nvPr>
        </p:nvSpPr>
        <p:spPr>
          <a:xfrm>
            <a:off x="8091106" y="5373485"/>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32" name="Text Placeholder 14">
            <a:extLst>
              <a:ext uri="{FF2B5EF4-FFF2-40B4-BE49-F238E27FC236}">
                <a16:creationId xmlns:a16="http://schemas.microsoft.com/office/drawing/2014/main" id="{B722C2B9-2C83-4877-A90D-0CA01537B08C}"/>
              </a:ext>
            </a:extLst>
          </p:cNvPr>
          <p:cNvSpPr>
            <a:spLocks noGrp="1"/>
          </p:cNvSpPr>
          <p:nvPr>
            <p:ph type="body" sz="quarter" idx="37"/>
          </p:nvPr>
        </p:nvSpPr>
        <p:spPr>
          <a:xfrm>
            <a:off x="8091106" y="5647623"/>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33" name="Rectangle 32">
            <a:extLst>
              <a:ext uri="{FF2B5EF4-FFF2-40B4-BE49-F238E27FC236}">
                <a16:creationId xmlns:a16="http://schemas.microsoft.com/office/drawing/2014/main" id="{6FF019EB-FA99-486B-BA02-92BE7601299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35" name="Picture 34">
            <a:extLst>
              <a:ext uri="{FF2B5EF4-FFF2-40B4-BE49-F238E27FC236}">
                <a16:creationId xmlns:a16="http://schemas.microsoft.com/office/drawing/2014/main" id="{F1882F53-3639-4FFE-AFD1-5428267B6B9D}"/>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3D2A4C4A-3642-4CE3-8FB6-AFE5A9CA81FA}"/>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38C7AECD-2D0A-4301-9CB8-B765D71F0B6B}"/>
              </a:ext>
            </a:extLst>
          </p:cNvPr>
          <p:cNvSpPr>
            <a:spLocks noGrp="1"/>
          </p:cNvSpPr>
          <p:nvPr>
            <p:ph type="dt" sz="half" idx="38"/>
          </p:nvPr>
        </p:nvSpPr>
        <p:spPr bwMode="white"/>
        <p:txBody>
          <a:bodyPr/>
          <a:lstStyle/>
          <a:p>
            <a:r>
              <a:rPr lang="en-US"/>
              <a:t>[Entity Name]</a:t>
            </a:r>
            <a:endParaRPr lang="en-AU" dirty="0"/>
          </a:p>
        </p:txBody>
      </p:sp>
      <p:sp>
        <p:nvSpPr>
          <p:cNvPr id="7" name="Footer Placeholder 6">
            <a:extLst>
              <a:ext uri="{FF2B5EF4-FFF2-40B4-BE49-F238E27FC236}">
                <a16:creationId xmlns:a16="http://schemas.microsoft.com/office/drawing/2014/main" id="{5E82035B-DC9A-432B-8519-2243ECF2A4F3}"/>
              </a:ext>
            </a:extLst>
          </p:cNvPr>
          <p:cNvSpPr>
            <a:spLocks noGrp="1"/>
          </p:cNvSpPr>
          <p:nvPr>
            <p:ph type="ftr" sz="quarter" idx="39"/>
          </p:nvPr>
        </p:nvSpPr>
        <p:spPr/>
        <p:txBody>
          <a:bodyPr/>
          <a:lstStyle/>
          <a:p>
            <a:r>
              <a:rPr lang="en-US"/>
              <a:t>Year 4 Structure -  Michaela Kelly 28/05/25</a:t>
            </a:r>
            <a:endParaRPr lang="en-AU" dirty="0"/>
          </a:p>
        </p:txBody>
      </p:sp>
      <p:sp>
        <p:nvSpPr>
          <p:cNvPr id="8" name="Slide Number Placeholder 7">
            <a:extLst>
              <a:ext uri="{FF2B5EF4-FFF2-40B4-BE49-F238E27FC236}">
                <a16:creationId xmlns:a16="http://schemas.microsoft.com/office/drawing/2014/main" id="{A8EC4C1B-640F-47AB-A0DF-816F2F8FB16E}"/>
              </a:ext>
            </a:extLst>
          </p:cNvPr>
          <p:cNvSpPr>
            <a:spLocks noGrp="1"/>
          </p:cNvSpPr>
          <p:nvPr>
            <p:ph type="sldNum" sz="quarter" idx="4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695552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der">
    <p:spTree>
      <p:nvGrpSpPr>
        <p:cNvPr id="1" name=""/>
        <p:cNvGrpSpPr/>
        <p:nvPr/>
      </p:nvGrpSpPr>
      <p:grpSpPr>
        <a:xfrm>
          <a:off x="0" y="0"/>
          <a:ext cx="0" cy="0"/>
          <a:chOff x="0" y="0"/>
          <a:chExt cx="0" cy="0"/>
        </a:xfrm>
      </p:grpSpPr>
      <p:sp>
        <p:nvSpPr>
          <p:cNvPr id="34" name="Text Placeholder 14">
            <a:extLst>
              <a:ext uri="{FF2B5EF4-FFF2-40B4-BE49-F238E27FC236}">
                <a16:creationId xmlns:a16="http://schemas.microsoft.com/office/drawing/2014/main" id="{C9748A61-6439-491A-9457-33A20862D25C}"/>
              </a:ext>
            </a:extLst>
          </p:cNvPr>
          <p:cNvSpPr>
            <a:spLocks noGrp="1"/>
          </p:cNvSpPr>
          <p:nvPr>
            <p:ph type="body" sz="quarter" idx="29" hasCustomPrompt="1"/>
          </p:nvPr>
        </p:nvSpPr>
        <p:spPr>
          <a:xfrm>
            <a:off x="1079170" y="1917008"/>
            <a:ext cx="1584308" cy="1584000"/>
          </a:xfrm>
          <a:prstGeom prst="rect">
            <a:avLst/>
          </a:prstGeom>
          <a:solidFill>
            <a:schemeClr val="accent1"/>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dirty="0"/>
              <a:t>[00]</a:t>
            </a:r>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hasCustomPrompt="1"/>
          </p:nvPr>
        </p:nvSpPr>
        <p:spPr>
          <a:xfrm>
            <a:off x="69532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69532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36" name="Text Placeholder 14">
            <a:extLst>
              <a:ext uri="{FF2B5EF4-FFF2-40B4-BE49-F238E27FC236}">
                <a16:creationId xmlns:a16="http://schemas.microsoft.com/office/drawing/2014/main" id="{C17937B0-FDCD-421A-9652-36A59CE227A1}"/>
              </a:ext>
            </a:extLst>
          </p:cNvPr>
          <p:cNvSpPr>
            <a:spLocks noGrp="1"/>
          </p:cNvSpPr>
          <p:nvPr>
            <p:ph type="body" sz="quarter" idx="30" hasCustomPrompt="1"/>
          </p:nvPr>
        </p:nvSpPr>
        <p:spPr>
          <a:xfrm>
            <a:off x="3932120" y="1917008"/>
            <a:ext cx="1584308" cy="1584000"/>
          </a:xfrm>
          <a:prstGeom prst="rect">
            <a:avLst/>
          </a:prstGeom>
          <a:solidFill>
            <a:srgbClr val="962A8B"/>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dirty="0"/>
              <a:t>[00]</a:t>
            </a:r>
          </a:p>
        </p:txBody>
      </p:sp>
      <p:sp>
        <p:nvSpPr>
          <p:cNvPr id="37" name="Text Placeholder 14">
            <a:extLst>
              <a:ext uri="{FF2B5EF4-FFF2-40B4-BE49-F238E27FC236}">
                <a16:creationId xmlns:a16="http://schemas.microsoft.com/office/drawing/2014/main" id="{7AB4A338-5CDA-4742-A7F5-F49D6BE9AD4F}"/>
              </a:ext>
            </a:extLst>
          </p:cNvPr>
          <p:cNvSpPr>
            <a:spLocks noGrp="1"/>
          </p:cNvSpPr>
          <p:nvPr>
            <p:ph type="body" sz="quarter" idx="31" hasCustomPrompt="1"/>
          </p:nvPr>
        </p:nvSpPr>
        <p:spPr>
          <a:xfrm>
            <a:off x="354827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38" name="Text Placeholder 14">
            <a:extLst>
              <a:ext uri="{FF2B5EF4-FFF2-40B4-BE49-F238E27FC236}">
                <a16:creationId xmlns:a16="http://schemas.microsoft.com/office/drawing/2014/main" id="{9452123C-C6A2-4D45-AF62-5B6E775B6C90}"/>
              </a:ext>
            </a:extLst>
          </p:cNvPr>
          <p:cNvSpPr>
            <a:spLocks noGrp="1"/>
          </p:cNvSpPr>
          <p:nvPr>
            <p:ph type="body" sz="quarter" idx="32"/>
          </p:nvPr>
        </p:nvSpPr>
        <p:spPr>
          <a:xfrm>
            <a:off x="354827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39" name="Text Placeholder 14">
            <a:extLst>
              <a:ext uri="{FF2B5EF4-FFF2-40B4-BE49-F238E27FC236}">
                <a16:creationId xmlns:a16="http://schemas.microsoft.com/office/drawing/2014/main" id="{3DCBEBCB-7877-4BC1-BA6D-4E809F947A5F}"/>
              </a:ext>
            </a:extLst>
          </p:cNvPr>
          <p:cNvSpPr>
            <a:spLocks noGrp="1"/>
          </p:cNvSpPr>
          <p:nvPr>
            <p:ph type="body" sz="quarter" idx="33" hasCustomPrompt="1"/>
          </p:nvPr>
        </p:nvSpPr>
        <p:spPr>
          <a:xfrm>
            <a:off x="6686160" y="1917008"/>
            <a:ext cx="1584308" cy="1584000"/>
          </a:xfrm>
          <a:prstGeom prst="rect">
            <a:avLst/>
          </a:prstGeom>
          <a:solidFill>
            <a:srgbClr val="999490"/>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dirty="0"/>
              <a:t>[00]</a:t>
            </a:r>
          </a:p>
        </p:txBody>
      </p:sp>
      <p:sp>
        <p:nvSpPr>
          <p:cNvPr id="40" name="Text Placeholder 14">
            <a:extLst>
              <a:ext uri="{FF2B5EF4-FFF2-40B4-BE49-F238E27FC236}">
                <a16:creationId xmlns:a16="http://schemas.microsoft.com/office/drawing/2014/main" id="{2FE7559D-9529-40D4-8025-F2B8ED38A995}"/>
              </a:ext>
            </a:extLst>
          </p:cNvPr>
          <p:cNvSpPr>
            <a:spLocks noGrp="1"/>
          </p:cNvSpPr>
          <p:nvPr>
            <p:ph type="body" sz="quarter" idx="34" hasCustomPrompt="1"/>
          </p:nvPr>
        </p:nvSpPr>
        <p:spPr>
          <a:xfrm>
            <a:off x="630231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41" name="Text Placeholder 14">
            <a:extLst>
              <a:ext uri="{FF2B5EF4-FFF2-40B4-BE49-F238E27FC236}">
                <a16:creationId xmlns:a16="http://schemas.microsoft.com/office/drawing/2014/main" id="{2382D6B5-B43B-46F1-B879-42FA4CCBD202}"/>
              </a:ext>
            </a:extLst>
          </p:cNvPr>
          <p:cNvSpPr>
            <a:spLocks noGrp="1"/>
          </p:cNvSpPr>
          <p:nvPr>
            <p:ph type="body" sz="quarter" idx="35"/>
          </p:nvPr>
        </p:nvSpPr>
        <p:spPr>
          <a:xfrm>
            <a:off x="630231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42" name="Text Placeholder 14">
            <a:extLst>
              <a:ext uri="{FF2B5EF4-FFF2-40B4-BE49-F238E27FC236}">
                <a16:creationId xmlns:a16="http://schemas.microsoft.com/office/drawing/2014/main" id="{791F1A27-3497-4ECD-AAAC-804B3DF8F9FB}"/>
              </a:ext>
            </a:extLst>
          </p:cNvPr>
          <p:cNvSpPr>
            <a:spLocks noGrp="1"/>
          </p:cNvSpPr>
          <p:nvPr>
            <p:ph type="body" sz="quarter" idx="36" hasCustomPrompt="1"/>
          </p:nvPr>
        </p:nvSpPr>
        <p:spPr>
          <a:xfrm>
            <a:off x="9514768" y="1917008"/>
            <a:ext cx="1584308" cy="1584000"/>
          </a:xfrm>
          <a:prstGeom prst="rect">
            <a:avLst/>
          </a:prstGeom>
          <a:solidFill>
            <a:srgbClr val="D7D1CC"/>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dirty="0"/>
              <a:t>[00]</a:t>
            </a:r>
          </a:p>
        </p:txBody>
      </p:sp>
      <p:sp>
        <p:nvSpPr>
          <p:cNvPr id="43" name="Text Placeholder 14">
            <a:extLst>
              <a:ext uri="{FF2B5EF4-FFF2-40B4-BE49-F238E27FC236}">
                <a16:creationId xmlns:a16="http://schemas.microsoft.com/office/drawing/2014/main" id="{E0498A31-1633-4E6B-8EAE-AF4FDE6233F0}"/>
              </a:ext>
            </a:extLst>
          </p:cNvPr>
          <p:cNvSpPr>
            <a:spLocks noGrp="1"/>
          </p:cNvSpPr>
          <p:nvPr>
            <p:ph type="body" sz="quarter" idx="37" hasCustomPrompt="1"/>
          </p:nvPr>
        </p:nvSpPr>
        <p:spPr>
          <a:xfrm>
            <a:off x="9130924"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44" name="Text Placeholder 14">
            <a:extLst>
              <a:ext uri="{FF2B5EF4-FFF2-40B4-BE49-F238E27FC236}">
                <a16:creationId xmlns:a16="http://schemas.microsoft.com/office/drawing/2014/main" id="{9A54FCE6-6684-449A-86E0-142437219426}"/>
              </a:ext>
            </a:extLst>
          </p:cNvPr>
          <p:cNvSpPr>
            <a:spLocks noGrp="1"/>
          </p:cNvSpPr>
          <p:nvPr>
            <p:ph type="body" sz="quarter" idx="38"/>
          </p:nvPr>
        </p:nvSpPr>
        <p:spPr>
          <a:xfrm>
            <a:off x="9130924"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45" name="Rectangle 44">
            <a:extLst>
              <a:ext uri="{FF2B5EF4-FFF2-40B4-BE49-F238E27FC236}">
                <a16:creationId xmlns:a16="http://schemas.microsoft.com/office/drawing/2014/main" id="{895140AB-DCE2-4DB2-81B5-60470D8E34C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21" name="Picture 20">
            <a:extLst>
              <a:ext uri="{FF2B5EF4-FFF2-40B4-BE49-F238E27FC236}">
                <a16:creationId xmlns:a16="http://schemas.microsoft.com/office/drawing/2014/main" id="{83BF142C-8B85-4BCA-8B54-67CC7F92FF43}"/>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FC67645D-435A-4DA4-9CBA-77E7F4B501FE}"/>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85E88FC7-59B6-4EA9-ABA6-E3BB2E23FF81}"/>
              </a:ext>
            </a:extLst>
          </p:cNvPr>
          <p:cNvSpPr>
            <a:spLocks noGrp="1"/>
          </p:cNvSpPr>
          <p:nvPr>
            <p:ph type="dt" sz="half" idx="39"/>
          </p:nvPr>
        </p:nvSpPr>
        <p:spPr bwMode="white"/>
        <p:txBody>
          <a:bodyPr/>
          <a:lstStyle/>
          <a:p>
            <a:r>
              <a:rPr lang="en-US"/>
              <a:t>[Entity Name]</a:t>
            </a:r>
            <a:endParaRPr lang="en-AU" dirty="0"/>
          </a:p>
        </p:txBody>
      </p:sp>
      <p:sp>
        <p:nvSpPr>
          <p:cNvPr id="7" name="Footer Placeholder 6">
            <a:extLst>
              <a:ext uri="{FF2B5EF4-FFF2-40B4-BE49-F238E27FC236}">
                <a16:creationId xmlns:a16="http://schemas.microsoft.com/office/drawing/2014/main" id="{D9CEE3C6-C898-476B-873B-DAEEB357A992}"/>
              </a:ext>
            </a:extLst>
          </p:cNvPr>
          <p:cNvSpPr>
            <a:spLocks noGrp="1"/>
          </p:cNvSpPr>
          <p:nvPr>
            <p:ph type="ftr" sz="quarter" idx="40"/>
          </p:nvPr>
        </p:nvSpPr>
        <p:spPr/>
        <p:txBody>
          <a:bodyPr/>
          <a:lstStyle/>
          <a:p>
            <a:r>
              <a:rPr lang="en-US"/>
              <a:t>Year 4 Structure -  Michaela Kelly 28/05/25</a:t>
            </a:r>
            <a:endParaRPr lang="en-AU" dirty="0"/>
          </a:p>
        </p:txBody>
      </p:sp>
      <p:sp>
        <p:nvSpPr>
          <p:cNvPr id="8" name="Slide Number Placeholder 7">
            <a:extLst>
              <a:ext uri="{FF2B5EF4-FFF2-40B4-BE49-F238E27FC236}">
                <a16:creationId xmlns:a16="http://schemas.microsoft.com/office/drawing/2014/main" id="{4CEACAED-B859-46A5-951B-270C91500FC6}"/>
              </a:ext>
            </a:extLst>
          </p:cNvPr>
          <p:cNvSpPr>
            <a:spLocks noGrp="1"/>
          </p:cNvSpPr>
          <p:nvPr>
            <p:ph type="sldNum" sz="quarter" idx="4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36891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with Dark Purple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3"/>
            <a:ext cx="5400673" cy="4608515"/>
          </a:xfrm>
          <a:prstGeom prst="rect">
            <a:avLst/>
          </a:prstGeom>
          <a:solidFill>
            <a:schemeClr val="accent1"/>
          </a:solidFill>
        </p:spPr>
        <p:txBody>
          <a:bodyPr anchor="ctr">
            <a:normAutofit/>
          </a:bodyPr>
          <a:lstStyle>
            <a:lvl1pPr algn="ctr">
              <a:defRPr sz="1800">
                <a:solidFill>
                  <a:schemeClr val="bg1"/>
                </a:solidFill>
              </a:defRPr>
            </a:lvl1pPr>
          </a:lstStyle>
          <a:p>
            <a:pPr lvl="0"/>
            <a:r>
              <a:rPr lang="en-US"/>
              <a:t>Edit Master text styles</a:t>
            </a:r>
          </a:p>
        </p:txBody>
      </p:sp>
      <p:sp>
        <p:nvSpPr>
          <p:cNvPr id="10" name="Text Placeholder 5">
            <a:extLst>
              <a:ext uri="{FF2B5EF4-FFF2-40B4-BE49-F238E27FC236}">
                <a16:creationId xmlns:a16="http://schemas.microsoft.com/office/drawing/2014/main" id="{17F97712-4CC3-452D-A157-BEE84E80571D}"/>
              </a:ext>
            </a:extLst>
          </p:cNvPr>
          <p:cNvSpPr>
            <a:spLocks noGrp="1"/>
          </p:cNvSpPr>
          <p:nvPr>
            <p:ph type="body" sz="quarter" idx="15"/>
          </p:nvPr>
        </p:nvSpPr>
        <p:spPr>
          <a:xfrm>
            <a:off x="695326" y="1700213"/>
            <a:ext cx="5197808"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spcAft>
                <a:spcPts val="600"/>
              </a:spcAft>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5">
            <a:extLst>
              <a:ext uri="{FF2B5EF4-FFF2-40B4-BE49-F238E27FC236}">
                <a16:creationId xmlns:a16="http://schemas.microsoft.com/office/drawing/2014/main" id="{F5F6752E-685A-46CF-8D29-A5D4E0013D21}"/>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Rectangle 8">
            <a:extLst>
              <a:ext uri="{FF2B5EF4-FFF2-40B4-BE49-F238E27FC236}">
                <a16:creationId xmlns:a16="http://schemas.microsoft.com/office/drawing/2014/main" id="{6DD1DFD8-8A09-48BC-87A4-4F57F6D6FE1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976C9786-9794-4BE5-BBFE-4B339825F287}"/>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Title 1">
            <a:extLst>
              <a:ext uri="{FF2B5EF4-FFF2-40B4-BE49-F238E27FC236}">
                <a16:creationId xmlns:a16="http://schemas.microsoft.com/office/drawing/2014/main" id="{A9EE0658-31AB-4AA9-B241-6C41D88C9769}"/>
              </a:ext>
            </a:extLst>
          </p:cNvPr>
          <p:cNvSpPr>
            <a:spLocks noGrp="1"/>
          </p:cNvSpPr>
          <p:nvPr>
            <p:ph type="title" hasCustomPrompt="1"/>
          </p:nvPr>
        </p:nvSpPr>
        <p:spPr/>
        <p:txBody>
          <a:bodyPr/>
          <a:lstStyle/>
          <a:p>
            <a:r>
              <a:rPr lang="en-US" dirty="0"/>
              <a:t>to edit Master title style</a:t>
            </a:r>
            <a:endParaRPr lang="en-AU" dirty="0"/>
          </a:p>
        </p:txBody>
      </p:sp>
      <p:sp>
        <p:nvSpPr>
          <p:cNvPr id="6" name="Date Placeholder 5">
            <a:extLst>
              <a:ext uri="{FF2B5EF4-FFF2-40B4-BE49-F238E27FC236}">
                <a16:creationId xmlns:a16="http://schemas.microsoft.com/office/drawing/2014/main" id="{69AFECAB-12EA-4AAC-BBB9-72070BF5947B}"/>
              </a:ext>
            </a:extLst>
          </p:cNvPr>
          <p:cNvSpPr>
            <a:spLocks noGrp="1"/>
          </p:cNvSpPr>
          <p:nvPr>
            <p:ph type="dt" sz="half" idx="18"/>
          </p:nvPr>
        </p:nvSpPr>
        <p:spPr bwMode="white"/>
        <p:txBody>
          <a:bodyPr/>
          <a:lstStyle/>
          <a:p>
            <a:r>
              <a:rPr lang="en-US"/>
              <a:t>[Entity Name]</a:t>
            </a:r>
            <a:endParaRPr lang="en-AU" dirty="0"/>
          </a:p>
        </p:txBody>
      </p:sp>
      <p:sp>
        <p:nvSpPr>
          <p:cNvPr id="8" name="Footer Placeholder 7">
            <a:extLst>
              <a:ext uri="{FF2B5EF4-FFF2-40B4-BE49-F238E27FC236}">
                <a16:creationId xmlns:a16="http://schemas.microsoft.com/office/drawing/2014/main" id="{BDEE6526-1DB9-4ECD-86C1-1BB926D7D9FA}"/>
              </a:ext>
            </a:extLst>
          </p:cNvPr>
          <p:cNvSpPr>
            <a:spLocks noGrp="1"/>
          </p:cNvSpPr>
          <p:nvPr>
            <p:ph type="ftr" sz="quarter" idx="19"/>
          </p:nvPr>
        </p:nvSpPr>
        <p:spPr/>
        <p:txBody>
          <a:bodyPr/>
          <a:lstStyle/>
          <a:p>
            <a:r>
              <a:rPr lang="en-US"/>
              <a:t>Year 4 Structure -  Michaela Kelly 28/05/25</a:t>
            </a:r>
            <a:endParaRPr lang="en-AU" dirty="0"/>
          </a:p>
        </p:txBody>
      </p:sp>
      <p:sp>
        <p:nvSpPr>
          <p:cNvPr id="12" name="Slide Number Placeholder 11">
            <a:extLst>
              <a:ext uri="{FF2B5EF4-FFF2-40B4-BE49-F238E27FC236}">
                <a16:creationId xmlns:a16="http://schemas.microsoft.com/office/drawing/2014/main" id="{B640CA88-D0CE-4C3C-BA4A-CB5E62584F1F}"/>
              </a:ext>
            </a:extLst>
          </p:cNvPr>
          <p:cNvSpPr>
            <a:spLocks noGrp="1"/>
          </p:cNvSpPr>
          <p:nvPr>
            <p:ph type="sldNum" sz="quarter" idx="2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90246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with Purple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2"/>
            <a:ext cx="5400673" cy="4608513"/>
          </a:xfrm>
          <a:prstGeom prst="rect">
            <a:avLst/>
          </a:prstGeom>
          <a:solidFill>
            <a:srgbClr val="962A8B"/>
          </a:solidFill>
        </p:spPr>
        <p:txBody>
          <a:bodyPr anchor="ctr">
            <a:normAutofit/>
          </a:bodyPr>
          <a:lstStyle>
            <a:lvl1pPr algn="ctr">
              <a:defRPr sz="1800">
                <a:solidFill>
                  <a:schemeClr val="bg1"/>
                </a:solidFill>
              </a:defRPr>
            </a:lvl1pPr>
          </a:lstStyle>
          <a:p>
            <a:pPr lvl="0"/>
            <a:r>
              <a:rPr lang="en-US"/>
              <a:t>Edit Master text styles</a:t>
            </a:r>
          </a:p>
        </p:txBody>
      </p:sp>
      <p:sp>
        <p:nvSpPr>
          <p:cNvPr id="8" name="Text Placeholder 5">
            <a:extLst>
              <a:ext uri="{FF2B5EF4-FFF2-40B4-BE49-F238E27FC236}">
                <a16:creationId xmlns:a16="http://schemas.microsoft.com/office/drawing/2014/main" id="{1500BB1C-3C6B-46AF-8AA4-A4BA72712C80}"/>
              </a:ext>
            </a:extLst>
          </p:cNvPr>
          <p:cNvSpPr>
            <a:spLocks noGrp="1"/>
          </p:cNvSpPr>
          <p:nvPr>
            <p:ph type="body" sz="quarter" idx="15"/>
          </p:nvPr>
        </p:nvSpPr>
        <p:spPr>
          <a:xfrm>
            <a:off x="694800" y="1700212"/>
            <a:ext cx="5209113" cy="4608516"/>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Title 5">
            <a:extLst>
              <a:ext uri="{FF2B5EF4-FFF2-40B4-BE49-F238E27FC236}">
                <a16:creationId xmlns:a16="http://schemas.microsoft.com/office/drawing/2014/main" id="{8574EA24-97F9-47A1-937E-B8E4F532769A}"/>
              </a:ext>
            </a:extLst>
          </p:cNvPr>
          <p:cNvSpPr>
            <a:spLocks noGrp="1"/>
          </p:cNvSpPr>
          <p:nvPr>
            <p:ph type="title"/>
          </p:nvPr>
        </p:nvSpPr>
        <p:spPr/>
        <p:txBody>
          <a:bodyPr/>
          <a:lstStyle/>
          <a:p>
            <a:r>
              <a:rPr lang="en-US"/>
              <a:t>Click to edit Master title style</a:t>
            </a:r>
            <a:endParaRPr lang="en-AU" dirty="0"/>
          </a:p>
        </p:txBody>
      </p:sp>
      <p:sp>
        <p:nvSpPr>
          <p:cNvPr id="13" name="Text Placeholder 5">
            <a:extLst>
              <a:ext uri="{FF2B5EF4-FFF2-40B4-BE49-F238E27FC236}">
                <a16:creationId xmlns:a16="http://schemas.microsoft.com/office/drawing/2014/main" id="{B11690AC-7C51-47ED-9DD6-4A98D2E79BBF}"/>
              </a:ext>
            </a:extLst>
          </p:cNvPr>
          <p:cNvSpPr>
            <a:spLocks noGrp="1"/>
          </p:cNvSpPr>
          <p:nvPr>
            <p:ph type="body" sz="quarter" idx="19"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2" name="Rectangle 11">
            <a:extLst>
              <a:ext uri="{FF2B5EF4-FFF2-40B4-BE49-F238E27FC236}">
                <a16:creationId xmlns:a16="http://schemas.microsoft.com/office/drawing/2014/main" id="{F2CACF9F-55D3-4152-BDFF-84674C07B2B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5" name="Picture 14">
            <a:extLst>
              <a:ext uri="{FF2B5EF4-FFF2-40B4-BE49-F238E27FC236}">
                <a16:creationId xmlns:a16="http://schemas.microsoft.com/office/drawing/2014/main" id="{3574170D-AC78-463A-B8E0-8E87954EAB8D}"/>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Date Placeholder 1">
            <a:extLst>
              <a:ext uri="{FF2B5EF4-FFF2-40B4-BE49-F238E27FC236}">
                <a16:creationId xmlns:a16="http://schemas.microsoft.com/office/drawing/2014/main" id="{BEEBA455-94D3-4DB8-AAFA-811D610E138C}"/>
              </a:ext>
            </a:extLst>
          </p:cNvPr>
          <p:cNvSpPr>
            <a:spLocks noGrp="1"/>
          </p:cNvSpPr>
          <p:nvPr>
            <p:ph type="dt" sz="half" idx="20"/>
          </p:nvPr>
        </p:nvSpPr>
        <p:spPr bwMode="white"/>
        <p:txBody>
          <a:bodyPr/>
          <a:lstStyle/>
          <a:p>
            <a:r>
              <a:rPr lang="en-US"/>
              <a:t>[Entity Name]</a:t>
            </a:r>
            <a:endParaRPr lang="en-AU" dirty="0"/>
          </a:p>
        </p:txBody>
      </p:sp>
      <p:sp>
        <p:nvSpPr>
          <p:cNvPr id="3" name="Footer Placeholder 2">
            <a:extLst>
              <a:ext uri="{FF2B5EF4-FFF2-40B4-BE49-F238E27FC236}">
                <a16:creationId xmlns:a16="http://schemas.microsoft.com/office/drawing/2014/main" id="{F7DAA7FD-BD90-42A7-ADCE-A909D39619CD}"/>
              </a:ext>
            </a:extLst>
          </p:cNvPr>
          <p:cNvSpPr>
            <a:spLocks noGrp="1"/>
          </p:cNvSpPr>
          <p:nvPr>
            <p:ph type="ftr" sz="quarter" idx="21"/>
          </p:nvPr>
        </p:nvSpPr>
        <p:spPr/>
        <p:txBody>
          <a:bodyPr/>
          <a:lstStyle/>
          <a:p>
            <a:r>
              <a:rPr lang="en-US"/>
              <a:t>Year 4 Structure -  Michaela Kelly 28/05/25</a:t>
            </a:r>
            <a:endParaRPr lang="en-AU" dirty="0"/>
          </a:p>
        </p:txBody>
      </p:sp>
      <p:sp>
        <p:nvSpPr>
          <p:cNvPr id="4" name="Slide Number Placeholder 3">
            <a:extLst>
              <a:ext uri="{FF2B5EF4-FFF2-40B4-BE49-F238E27FC236}">
                <a16:creationId xmlns:a16="http://schemas.microsoft.com/office/drawing/2014/main" id="{9E1DB814-0723-41E1-87CA-20F94C28B05E}"/>
              </a:ext>
            </a:extLst>
          </p:cNvPr>
          <p:cNvSpPr>
            <a:spLocks noGrp="1"/>
          </p:cNvSpPr>
          <p:nvPr>
            <p:ph type="sldNum" sz="quarter" idx="2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989921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with Neutral 1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3" y="1700213"/>
            <a:ext cx="5400672" cy="4608515"/>
          </a:xfrm>
          <a:prstGeom prst="rect">
            <a:avLst/>
          </a:prstGeom>
          <a:solidFill>
            <a:srgbClr val="D7D1CC"/>
          </a:solidFill>
        </p:spPr>
        <p:txBody>
          <a:bodyPr anchor="ctr">
            <a:normAutofit/>
          </a:bodyPr>
          <a:lstStyle>
            <a:lvl1pPr algn="ctr">
              <a:defRPr sz="1800">
                <a:solidFill>
                  <a:schemeClr val="tx1"/>
                </a:solidFill>
              </a:defRPr>
            </a:lvl1pPr>
          </a:lstStyle>
          <a:p>
            <a:pPr lvl="0"/>
            <a:r>
              <a:rPr lang="en-US"/>
              <a:t>Edit Master text styles</a:t>
            </a:r>
          </a:p>
        </p:txBody>
      </p:sp>
      <p:sp>
        <p:nvSpPr>
          <p:cNvPr id="10" name="Text Placeholder 5">
            <a:extLst>
              <a:ext uri="{FF2B5EF4-FFF2-40B4-BE49-F238E27FC236}">
                <a16:creationId xmlns:a16="http://schemas.microsoft.com/office/drawing/2014/main" id="{643BCE34-49B7-4BA0-8263-6432C37E47F9}"/>
              </a:ext>
            </a:extLst>
          </p:cNvPr>
          <p:cNvSpPr>
            <a:spLocks noGrp="1"/>
          </p:cNvSpPr>
          <p:nvPr>
            <p:ph type="body" sz="quarter" idx="15"/>
          </p:nvPr>
        </p:nvSpPr>
        <p:spPr>
          <a:xfrm>
            <a:off x="694800" y="1700213"/>
            <a:ext cx="5209113"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5045A20B-3961-4824-8B5F-429563405594}"/>
              </a:ext>
            </a:extLst>
          </p:cNvPr>
          <p:cNvSpPr>
            <a:spLocks noGrp="1"/>
          </p:cNvSpPr>
          <p:nvPr>
            <p:ph type="title"/>
          </p:nvPr>
        </p:nvSpPr>
        <p:spPr/>
        <p:txBody>
          <a:bodyPr/>
          <a:lstStyle/>
          <a:p>
            <a:r>
              <a:rPr lang="en-US"/>
              <a:t>Click to edit Master title style</a:t>
            </a:r>
            <a:endParaRPr lang="en-AU" dirty="0"/>
          </a:p>
        </p:txBody>
      </p:sp>
      <p:sp>
        <p:nvSpPr>
          <p:cNvPr id="9" name="Text Placeholder 5">
            <a:extLst>
              <a:ext uri="{FF2B5EF4-FFF2-40B4-BE49-F238E27FC236}">
                <a16:creationId xmlns:a16="http://schemas.microsoft.com/office/drawing/2014/main" id="{DB36345A-6B2C-4967-909A-6BAA4D16DEDF}"/>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1" name="Rectangle 10">
            <a:extLst>
              <a:ext uri="{FF2B5EF4-FFF2-40B4-BE49-F238E27FC236}">
                <a16:creationId xmlns:a16="http://schemas.microsoft.com/office/drawing/2014/main" id="{2DA7A291-5EAC-486D-928E-F46ED8B55AD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CD6EAF7D-7C9B-4789-AC1C-A7AF349D1D2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Date Placeholder 5">
            <a:extLst>
              <a:ext uri="{FF2B5EF4-FFF2-40B4-BE49-F238E27FC236}">
                <a16:creationId xmlns:a16="http://schemas.microsoft.com/office/drawing/2014/main" id="{B7E5C78F-E1DA-41DF-B969-597539E60F5D}"/>
              </a:ext>
            </a:extLst>
          </p:cNvPr>
          <p:cNvSpPr>
            <a:spLocks noGrp="1"/>
          </p:cNvSpPr>
          <p:nvPr>
            <p:ph type="dt" sz="half" idx="18"/>
          </p:nvPr>
        </p:nvSpPr>
        <p:spPr bwMode="white"/>
        <p:txBody>
          <a:bodyPr/>
          <a:lstStyle/>
          <a:p>
            <a:r>
              <a:rPr lang="en-US"/>
              <a:t>[Entity Name]</a:t>
            </a:r>
            <a:endParaRPr lang="en-AU" dirty="0"/>
          </a:p>
        </p:txBody>
      </p:sp>
      <p:sp>
        <p:nvSpPr>
          <p:cNvPr id="8" name="Footer Placeholder 7">
            <a:extLst>
              <a:ext uri="{FF2B5EF4-FFF2-40B4-BE49-F238E27FC236}">
                <a16:creationId xmlns:a16="http://schemas.microsoft.com/office/drawing/2014/main" id="{F8E8DCA5-91C8-4DF9-B37E-735B2EA5D36B}"/>
              </a:ext>
            </a:extLst>
          </p:cNvPr>
          <p:cNvSpPr>
            <a:spLocks noGrp="1"/>
          </p:cNvSpPr>
          <p:nvPr>
            <p:ph type="ftr" sz="quarter" idx="19"/>
          </p:nvPr>
        </p:nvSpPr>
        <p:spPr/>
        <p:txBody>
          <a:bodyPr/>
          <a:lstStyle/>
          <a:p>
            <a:r>
              <a:rPr lang="en-US"/>
              <a:t>Year 4 Structure -  Michaela Kelly 28/05/25</a:t>
            </a:r>
            <a:endParaRPr lang="en-AU" dirty="0"/>
          </a:p>
        </p:txBody>
      </p:sp>
      <p:sp>
        <p:nvSpPr>
          <p:cNvPr id="12" name="Slide Number Placeholder 11">
            <a:extLst>
              <a:ext uri="{FF2B5EF4-FFF2-40B4-BE49-F238E27FC236}">
                <a16:creationId xmlns:a16="http://schemas.microsoft.com/office/drawing/2014/main" id="{BFFC83A9-C0D2-49A3-AC00-E1A4A64271B0}"/>
              </a:ext>
            </a:extLst>
          </p:cNvPr>
          <p:cNvSpPr>
            <a:spLocks noGrp="1"/>
          </p:cNvSpPr>
          <p:nvPr>
            <p:ph type="sldNum" sz="quarter" idx="2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957599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with Neutral 2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3"/>
            <a:ext cx="5400673" cy="4608512"/>
          </a:xfrm>
          <a:prstGeom prst="rect">
            <a:avLst/>
          </a:prstGeom>
          <a:solidFill>
            <a:srgbClr val="999490"/>
          </a:solidFill>
        </p:spPr>
        <p:txBody>
          <a:bodyPr anchor="ctr">
            <a:normAutofit/>
          </a:bodyPr>
          <a:lstStyle>
            <a:lvl1pPr algn="ctr">
              <a:defRPr sz="1800">
                <a:solidFill>
                  <a:schemeClr val="bg1"/>
                </a:solidFill>
              </a:defRPr>
            </a:lvl1pPr>
          </a:lstStyle>
          <a:p>
            <a:pPr lvl="0"/>
            <a:r>
              <a:rPr lang="en-US"/>
              <a:t>Edit Master text styles</a:t>
            </a:r>
          </a:p>
        </p:txBody>
      </p:sp>
      <p:sp>
        <p:nvSpPr>
          <p:cNvPr id="9" name="Text Placeholder 5">
            <a:extLst>
              <a:ext uri="{FF2B5EF4-FFF2-40B4-BE49-F238E27FC236}">
                <a16:creationId xmlns:a16="http://schemas.microsoft.com/office/drawing/2014/main" id="{00D8A284-12F0-43E7-820E-1E72AC40E17F}"/>
              </a:ext>
            </a:extLst>
          </p:cNvPr>
          <p:cNvSpPr>
            <a:spLocks noGrp="1"/>
          </p:cNvSpPr>
          <p:nvPr>
            <p:ph type="body" sz="quarter" idx="15"/>
          </p:nvPr>
        </p:nvSpPr>
        <p:spPr>
          <a:xfrm>
            <a:off x="694800" y="1700212"/>
            <a:ext cx="5209113"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Title 5">
            <a:extLst>
              <a:ext uri="{FF2B5EF4-FFF2-40B4-BE49-F238E27FC236}">
                <a16:creationId xmlns:a16="http://schemas.microsoft.com/office/drawing/2014/main" id="{F3255835-9B81-4FE6-A19A-BDEACE6D532E}"/>
              </a:ext>
            </a:extLst>
          </p:cNvPr>
          <p:cNvSpPr>
            <a:spLocks noGrp="1"/>
          </p:cNvSpPr>
          <p:nvPr>
            <p:ph type="title"/>
          </p:nvPr>
        </p:nvSpPr>
        <p:spPr/>
        <p:txBody>
          <a:bodyPr/>
          <a:lstStyle/>
          <a:p>
            <a:r>
              <a:rPr lang="en-US"/>
              <a:t>Click to edit Master title style</a:t>
            </a:r>
            <a:endParaRPr lang="en-AU" dirty="0"/>
          </a:p>
        </p:txBody>
      </p:sp>
      <p:sp>
        <p:nvSpPr>
          <p:cNvPr id="11" name="Text Placeholder 5">
            <a:extLst>
              <a:ext uri="{FF2B5EF4-FFF2-40B4-BE49-F238E27FC236}">
                <a16:creationId xmlns:a16="http://schemas.microsoft.com/office/drawing/2014/main" id="{FE5F36F7-9D4E-4EA5-882E-DEDD94B59C30}"/>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13000394-8C62-4535-AFCB-49065079CFAF}"/>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A9739123-EB1E-4E5F-B70D-F7DEE2CEE7E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Date Placeholder 1">
            <a:extLst>
              <a:ext uri="{FF2B5EF4-FFF2-40B4-BE49-F238E27FC236}">
                <a16:creationId xmlns:a16="http://schemas.microsoft.com/office/drawing/2014/main" id="{9C8F0C86-E17F-4FB6-93F4-7CD03DCBD834}"/>
              </a:ext>
            </a:extLst>
          </p:cNvPr>
          <p:cNvSpPr>
            <a:spLocks noGrp="1"/>
          </p:cNvSpPr>
          <p:nvPr>
            <p:ph type="dt" sz="half" idx="18"/>
          </p:nvPr>
        </p:nvSpPr>
        <p:spPr bwMode="white"/>
        <p:txBody>
          <a:bodyPr/>
          <a:lstStyle/>
          <a:p>
            <a:r>
              <a:rPr lang="en-US"/>
              <a:t>[Entity Name]</a:t>
            </a:r>
            <a:endParaRPr lang="en-AU" dirty="0"/>
          </a:p>
        </p:txBody>
      </p:sp>
      <p:sp>
        <p:nvSpPr>
          <p:cNvPr id="8" name="Footer Placeholder 7">
            <a:extLst>
              <a:ext uri="{FF2B5EF4-FFF2-40B4-BE49-F238E27FC236}">
                <a16:creationId xmlns:a16="http://schemas.microsoft.com/office/drawing/2014/main" id="{16DA6B27-3249-4E2E-BD52-822F0E96F786}"/>
              </a:ext>
            </a:extLst>
          </p:cNvPr>
          <p:cNvSpPr>
            <a:spLocks noGrp="1"/>
          </p:cNvSpPr>
          <p:nvPr>
            <p:ph type="ftr" sz="quarter" idx="19"/>
          </p:nvPr>
        </p:nvSpPr>
        <p:spPr/>
        <p:txBody>
          <a:bodyPr/>
          <a:lstStyle/>
          <a:p>
            <a:r>
              <a:rPr lang="en-US"/>
              <a:t>Year 4 Structure -  Michaela Kelly 28/05/25</a:t>
            </a:r>
            <a:endParaRPr lang="en-AU" dirty="0"/>
          </a:p>
        </p:txBody>
      </p:sp>
      <p:sp>
        <p:nvSpPr>
          <p:cNvPr id="12" name="Slide Number Placeholder 11">
            <a:extLst>
              <a:ext uri="{FF2B5EF4-FFF2-40B4-BE49-F238E27FC236}">
                <a16:creationId xmlns:a16="http://schemas.microsoft.com/office/drawing/2014/main" id="{D28ACE60-DF21-472F-8FF6-A086BB2C1141}"/>
              </a:ext>
            </a:extLst>
          </p:cNvPr>
          <p:cNvSpPr>
            <a:spLocks noGrp="1"/>
          </p:cNvSpPr>
          <p:nvPr>
            <p:ph type="sldNum" sz="quarter" idx="2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50285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Pullouts">
    <p:spTree>
      <p:nvGrpSpPr>
        <p:cNvPr id="1" name=""/>
        <p:cNvGrpSpPr/>
        <p:nvPr/>
      </p:nvGrpSpPr>
      <p:grpSpPr>
        <a:xfrm>
          <a:off x="0" y="0"/>
          <a:ext cx="0" cy="0"/>
          <a:chOff x="0" y="0"/>
          <a:chExt cx="0" cy="0"/>
        </a:xfrm>
      </p:grpSpPr>
      <p:sp>
        <p:nvSpPr>
          <p:cNvPr id="13" name="Text Placeholder 6">
            <a:extLst>
              <a:ext uri="{FF2B5EF4-FFF2-40B4-BE49-F238E27FC236}">
                <a16:creationId xmlns:a16="http://schemas.microsoft.com/office/drawing/2014/main" id="{EA75515C-08B2-490C-B8D9-273E0B4B793E}"/>
              </a:ext>
            </a:extLst>
          </p:cNvPr>
          <p:cNvSpPr>
            <a:spLocks noGrp="1"/>
          </p:cNvSpPr>
          <p:nvPr>
            <p:ph type="body" sz="quarter" idx="21" hasCustomPrompt="1"/>
          </p:nvPr>
        </p:nvSpPr>
        <p:spPr>
          <a:xfrm>
            <a:off x="8112127" y="1700213"/>
            <a:ext cx="3384548" cy="4615710"/>
          </a:xfrm>
          <a:prstGeom prst="rect">
            <a:avLst/>
          </a:prstGeom>
          <a:solidFill>
            <a:schemeClr val="accent1"/>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dirty="0"/>
              <a:t>[Enter text – You can change the colour of this placeholder under the ‘Shape fill’ menu]</a:t>
            </a:r>
          </a:p>
        </p:txBody>
      </p:sp>
      <p:sp>
        <p:nvSpPr>
          <p:cNvPr id="6" name="Title 5">
            <a:extLst>
              <a:ext uri="{FF2B5EF4-FFF2-40B4-BE49-F238E27FC236}">
                <a16:creationId xmlns:a16="http://schemas.microsoft.com/office/drawing/2014/main" id="{7DA12390-A044-4D48-96A4-00A2D51D906B}"/>
              </a:ext>
            </a:extLst>
          </p:cNvPr>
          <p:cNvSpPr>
            <a:spLocks noGrp="1"/>
          </p:cNvSpPr>
          <p:nvPr>
            <p:ph type="title"/>
          </p:nvPr>
        </p:nvSpPr>
        <p:spPr/>
        <p:txBody>
          <a:bodyPr/>
          <a:lstStyle/>
          <a:p>
            <a:r>
              <a:rPr lang="en-US"/>
              <a:t>Click to edit Master title style</a:t>
            </a:r>
            <a:endParaRPr lang="en-AU" dirty="0"/>
          </a:p>
        </p:txBody>
      </p:sp>
      <p:sp>
        <p:nvSpPr>
          <p:cNvPr id="11" name="Text Placeholder 5">
            <a:extLst>
              <a:ext uri="{FF2B5EF4-FFF2-40B4-BE49-F238E27FC236}">
                <a16:creationId xmlns:a16="http://schemas.microsoft.com/office/drawing/2014/main" id="{60070F8D-A181-4941-8E6E-89B3B6A120EA}"/>
              </a:ext>
            </a:extLst>
          </p:cNvPr>
          <p:cNvSpPr>
            <a:spLocks noGrp="1"/>
          </p:cNvSpPr>
          <p:nvPr>
            <p:ph type="body" sz="quarter" idx="18"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Text Placeholder 6">
            <a:extLst>
              <a:ext uri="{FF2B5EF4-FFF2-40B4-BE49-F238E27FC236}">
                <a16:creationId xmlns:a16="http://schemas.microsoft.com/office/drawing/2014/main" id="{5A8D97C9-2BD4-40D2-8A9C-5D0FDC041E5C}"/>
              </a:ext>
            </a:extLst>
          </p:cNvPr>
          <p:cNvSpPr>
            <a:spLocks noGrp="1"/>
          </p:cNvSpPr>
          <p:nvPr>
            <p:ph type="body" sz="quarter" idx="19" hasCustomPrompt="1"/>
          </p:nvPr>
        </p:nvSpPr>
        <p:spPr>
          <a:xfrm>
            <a:off x="695328" y="1700213"/>
            <a:ext cx="3384548" cy="4615710"/>
          </a:xfrm>
          <a:prstGeom prst="rect">
            <a:avLst/>
          </a:prstGeom>
          <a:solidFill>
            <a:srgbClr val="962A8B"/>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dirty="0"/>
              <a:t>[Enter text – You can change the colour of this placeholder under the ‘Shape fill’ menu]</a:t>
            </a:r>
          </a:p>
        </p:txBody>
      </p:sp>
      <p:sp>
        <p:nvSpPr>
          <p:cNvPr id="12" name="Text Placeholder 6">
            <a:extLst>
              <a:ext uri="{FF2B5EF4-FFF2-40B4-BE49-F238E27FC236}">
                <a16:creationId xmlns:a16="http://schemas.microsoft.com/office/drawing/2014/main" id="{2409A6CC-1C55-4870-8E22-205BA52568D4}"/>
              </a:ext>
            </a:extLst>
          </p:cNvPr>
          <p:cNvSpPr>
            <a:spLocks noGrp="1"/>
          </p:cNvSpPr>
          <p:nvPr>
            <p:ph type="body" sz="quarter" idx="20" hasCustomPrompt="1"/>
          </p:nvPr>
        </p:nvSpPr>
        <p:spPr>
          <a:xfrm>
            <a:off x="4387255" y="1692905"/>
            <a:ext cx="3384548" cy="4615710"/>
          </a:xfrm>
          <a:prstGeom prst="rect">
            <a:avLst/>
          </a:prstGeom>
          <a:solidFill>
            <a:srgbClr val="999490"/>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dirty="0"/>
              <a:t>[Enter text – You can change the colour of this placeholder under the ‘Shape fill’ menu]</a:t>
            </a:r>
          </a:p>
        </p:txBody>
      </p:sp>
      <p:sp>
        <p:nvSpPr>
          <p:cNvPr id="14" name="Rectangle 13">
            <a:extLst>
              <a:ext uri="{FF2B5EF4-FFF2-40B4-BE49-F238E27FC236}">
                <a16:creationId xmlns:a16="http://schemas.microsoft.com/office/drawing/2014/main" id="{1E1AC039-02E7-49D5-B557-F29BDF128A9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6" name="Picture 15">
            <a:extLst>
              <a:ext uri="{FF2B5EF4-FFF2-40B4-BE49-F238E27FC236}">
                <a16:creationId xmlns:a16="http://schemas.microsoft.com/office/drawing/2014/main" id="{7AE48569-D32E-4698-B1DF-F6D3A1B423B0}"/>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Date Placeholder 1">
            <a:extLst>
              <a:ext uri="{FF2B5EF4-FFF2-40B4-BE49-F238E27FC236}">
                <a16:creationId xmlns:a16="http://schemas.microsoft.com/office/drawing/2014/main" id="{0E118496-7854-4AD0-8A2D-922EA1AA164D}"/>
              </a:ext>
            </a:extLst>
          </p:cNvPr>
          <p:cNvSpPr>
            <a:spLocks noGrp="1"/>
          </p:cNvSpPr>
          <p:nvPr>
            <p:ph type="dt" sz="half" idx="22"/>
          </p:nvPr>
        </p:nvSpPr>
        <p:spPr bwMode="white"/>
        <p:txBody>
          <a:bodyPr/>
          <a:lstStyle/>
          <a:p>
            <a:r>
              <a:rPr lang="en-US"/>
              <a:t>[Entity Name]</a:t>
            </a:r>
            <a:endParaRPr lang="en-AU" dirty="0"/>
          </a:p>
        </p:txBody>
      </p:sp>
      <p:sp>
        <p:nvSpPr>
          <p:cNvPr id="7" name="Footer Placeholder 6">
            <a:extLst>
              <a:ext uri="{FF2B5EF4-FFF2-40B4-BE49-F238E27FC236}">
                <a16:creationId xmlns:a16="http://schemas.microsoft.com/office/drawing/2014/main" id="{CB490FF1-595C-4C0F-8493-0452D9413FEC}"/>
              </a:ext>
            </a:extLst>
          </p:cNvPr>
          <p:cNvSpPr>
            <a:spLocks noGrp="1"/>
          </p:cNvSpPr>
          <p:nvPr>
            <p:ph type="ftr" sz="quarter" idx="23"/>
          </p:nvPr>
        </p:nvSpPr>
        <p:spPr/>
        <p:txBody>
          <a:bodyPr/>
          <a:lstStyle/>
          <a:p>
            <a:r>
              <a:rPr lang="en-US"/>
              <a:t>Year 4 Structure -  Michaela Kelly 28/05/25</a:t>
            </a:r>
            <a:endParaRPr lang="en-AU" dirty="0"/>
          </a:p>
        </p:txBody>
      </p:sp>
      <p:sp>
        <p:nvSpPr>
          <p:cNvPr id="8" name="Slide Number Placeholder 7">
            <a:extLst>
              <a:ext uri="{FF2B5EF4-FFF2-40B4-BE49-F238E27FC236}">
                <a16:creationId xmlns:a16="http://schemas.microsoft.com/office/drawing/2014/main" id="{991171E7-B6F7-4135-91FD-8404DE6A1A00}"/>
              </a:ext>
            </a:extLst>
          </p:cNvPr>
          <p:cNvSpPr>
            <a:spLocks noGrp="1"/>
          </p:cNvSpPr>
          <p:nvPr>
            <p:ph type="sldNum" sz="quarter" idx="24"/>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02823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ulti-layout 1">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06D0029-C709-49E4-ADBE-DE71FBF91E19}"/>
              </a:ext>
            </a:extLst>
          </p:cNvPr>
          <p:cNvSpPr>
            <a:spLocks noGrp="1"/>
          </p:cNvSpPr>
          <p:nvPr>
            <p:ph sz="quarter" idx="15"/>
          </p:nvPr>
        </p:nvSpPr>
        <p:spPr>
          <a:xfrm>
            <a:off x="694800" y="3593712"/>
            <a:ext cx="5198533" cy="2715015"/>
          </a:xfrm>
          <a:prstGeom prst="rect">
            <a:avLst/>
          </a:prstGeom>
        </p:spPr>
        <p:txBody>
          <a:bodyPr/>
          <a:lstStyle>
            <a:lvl1pPr>
              <a:defRPr lang="en-US" dirty="0" smtClean="0"/>
            </a:lvl1pPr>
            <a:lvl2pPr>
              <a:defRPr lang="en-US" dirty="0" smtClean="0"/>
            </a:lvl2pPr>
            <a:lvl3pPr>
              <a:defRPr lang="en-US" dirty="0" smtClean="0"/>
            </a:lvl3pPr>
            <a:lvl4pPr>
              <a:defRPr lang="en-US" dirty="0" smtClean="0"/>
            </a:lvl4pPr>
            <a:lvl5pPr>
              <a:defRPr lang="en-US" dirty="0" smtClean="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Content Placeholder 13">
            <a:extLst>
              <a:ext uri="{FF2B5EF4-FFF2-40B4-BE49-F238E27FC236}">
                <a16:creationId xmlns:a16="http://schemas.microsoft.com/office/drawing/2014/main" id="{842AA681-0A5C-4843-AFF7-8900ED2A6D68}"/>
              </a:ext>
            </a:extLst>
          </p:cNvPr>
          <p:cNvSpPr>
            <a:spLocks noGrp="1"/>
          </p:cNvSpPr>
          <p:nvPr>
            <p:ph sz="quarter" idx="16" hasCustomPrompt="1"/>
          </p:nvPr>
        </p:nvSpPr>
        <p:spPr>
          <a:xfrm>
            <a:off x="6288618" y="2024810"/>
            <a:ext cx="5198400" cy="2427894"/>
          </a:xfrm>
          <a:prstGeom prst="rect">
            <a:avLst/>
          </a:prstGeom>
        </p:spPr>
        <p:txBody>
          <a:bodyPr/>
          <a:lstStyle>
            <a:lvl1pPr>
              <a:defRPr/>
            </a:lvl1pPr>
          </a:lstStyle>
          <a:p>
            <a:pPr lvl="0"/>
            <a:r>
              <a:rPr lang="en-US" dirty="0"/>
              <a:t> </a:t>
            </a:r>
            <a:endParaRPr lang="en-AU" dirty="0"/>
          </a:p>
        </p:txBody>
      </p:sp>
      <p:sp>
        <p:nvSpPr>
          <p:cNvPr id="16" name="Content Placeholder 11">
            <a:extLst>
              <a:ext uri="{FF2B5EF4-FFF2-40B4-BE49-F238E27FC236}">
                <a16:creationId xmlns:a16="http://schemas.microsoft.com/office/drawing/2014/main" id="{C1A5F930-F83B-4616-AC17-D7231CE87421}"/>
              </a:ext>
            </a:extLst>
          </p:cNvPr>
          <p:cNvSpPr>
            <a:spLocks noGrp="1"/>
          </p:cNvSpPr>
          <p:nvPr>
            <p:ph sz="quarter" idx="17"/>
          </p:nvPr>
        </p:nvSpPr>
        <p:spPr>
          <a:xfrm>
            <a:off x="6288619" y="4602158"/>
            <a:ext cx="5198533" cy="1700191"/>
          </a:xfrm>
          <a:prstGeom prst="rect">
            <a:avLst/>
          </a:prstGeo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0ABFF14A-9BDE-42F0-AA14-E13CCFE3E4FE}"/>
              </a:ext>
            </a:extLst>
          </p:cNvPr>
          <p:cNvSpPr>
            <a:spLocks noGrp="1"/>
          </p:cNvSpPr>
          <p:nvPr>
            <p:ph type="body" sz="quarter" idx="18"/>
          </p:nvPr>
        </p:nvSpPr>
        <p:spPr>
          <a:xfrm>
            <a:off x="694800" y="1700808"/>
            <a:ext cx="5198532" cy="1743450"/>
          </a:xfrm>
          <a:prstGeom prst="rect">
            <a:avLst/>
          </a:prstGeom>
        </p:spPr>
        <p:txBody>
          <a:bodyPr/>
          <a:lstStyle/>
          <a:p>
            <a:pPr lvl="0"/>
            <a:r>
              <a:rPr lang="en-US"/>
              <a:t>Edit Master text styles</a:t>
            </a:r>
          </a:p>
        </p:txBody>
      </p:sp>
      <p:sp>
        <p:nvSpPr>
          <p:cNvPr id="13" name="Content Placeholder 11">
            <a:extLst>
              <a:ext uri="{FF2B5EF4-FFF2-40B4-BE49-F238E27FC236}">
                <a16:creationId xmlns:a16="http://schemas.microsoft.com/office/drawing/2014/main" id="{47FC4A52-417F-4863-97DD-E656EA43AC92}"/>
              </a:ext>
            </a:extLst>
          </p:cNvPr>
          <p:cNvSpPr>
            <a:spLocks noGrp="1"/>
          </p:cNvSpPr>
          <p:nvPr>
            <p:ph sz="quarter" idx="19" hasCustomPrompt="1"/>
          </p:nvPr>
        </p:nvSpPr>
        <p:spPr>
          <a:xfrm>
            <a:off x="6288619" y="1700809"/>
            <a:ext cx="5198533" cy="324000"/>
          </a:xfrm>
          <a:prstGeom prst="rect">
            <a:avLst/>
          </a:prstGeom>
        </p:spPr>
        <p:txBody>
          <a:bodyPr>
            <a:normAutofit/>
          </a:bodyPr>
          <a:lstStyle>
            <a:lvl5pPr>
              <a:defRPr lang="en-AU" sz="2000" b="1" dirty="0"/>
            </a:lvl5pPr>
          </a:lstStyle>
          <a:p>
            <a:pPr lvl="4"/>
            <a:r>
              <a:rPr lang="en-US" dirty="0"/>
              <a:t>Fifth level</a:t>
            </a:r>
            <a:endParaRPr lang="en-AU" dirty="0"/>
          </a:p>
        </p:txBody>
      </p:sp>
      <p:sp>
        <p:nvSpPr>
          <p:cNvPr id="7" name="Title 6">
            <a:extLst>
              <a:ext uri="{FF2B5EF4-FFF2-40B4-BE49-F238E27FC236}">
                <a16:creationId xmlns:a16="http://schemas.microsoft.com/office/drawing/2014/main" id="{5A696586-6988-4D6B-BE2D-2C0EDF447A61}"/>
              </a:ext>
            </a:extLst>
          </p:cNvPr>
          <p:cNvSpPr>
            <a:spLocks noGrp="1"/>
          </p:cNvSpPr>
          <p:nvPr>
            <p:ph type="title"/>
          </p:nvPr>
        </p:nvSpPr>
        <p:spPr/>
        <p:txBody>
          <a:bodyPr/>
          <a:lstStyle/>
          <a:p>
            <a:r>
              <a:rPr lang="en-US"/>
              <a:t>Click to edit Master title style</a:t>
            </a:r>
            <a:endParaRPr lang="en-AU" dirty="0"/>
          </a:p>
        </p:txBody>
      </p:sp>
      <p:sp>
        <p:nvSpPr>
          <p:cNvPr id="15" name="Text Placeholder 5">
            <a:extLst>
              <a:ext uri="{FF2B5EF4-FFF2-40B4-BE49-F238E27FC236}">
                <a16:creationId xmlns:a16="http://schemas.microsoft.com/office/drawing/2014/main" id="{14229EC4-696A-4791-8EB0-396DF61F7A28}"/>
              </a:ext>
            </a:extLst>
          </p:cNvPr>
          <p:cNvSpPr>
            <a:spLocks noGrp="1"/>
          </p:cNvSpPr>
          <p:nvPr>
            <p:ph type="body" sz="quarter" idx="23"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7" name="Rectangle 16">
            <a:extLst>
              <a:ext uri="{FF2B5EF4-FFF2-40B4-BE49-F238E27FC236}">
                <a16:creationId xmlns:a16="http://schemas.microsoft.com/office/drawing/2014/main" id="{FB3B4A2E-6294-4DC9-8779-3231A7E9B5C2}"/>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9" name="Picture 18">
            <a:extLst>
              <a:ext uri="{FF2B5EF4-FFF2-40B4-BE49-F238E27FC236}">
                <a16:creationId xmlns:a16="http://schemas.microsoft.com/office/drawing/2014/main" id="{4BCAB502-16F2-4A19-97A1-C081D226597B}"/>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5" name="Date Placeholder 4">
            <a:extLst>
              <a:ext uri="{FF2B5EF4-FFF2-40B4-BE49-F238E27FC236}">
                <a16:creationId xmlns:a16="http://schemas.microsoft.com/office/drawing/2014/main" id="{41F506F8-588F-4C50-8AA3-03099347931D}"/>
              </a:ext>
            </a:extLst>
          </p:cNvPr>
          <p:cNvSpPr>
            <a:spLocks noGrp="1"/>
          </p:cNvSpPr>
          <p:nvPr>
            <p:ph type="dt" sz="half" idx="24"/>
          </p:nvPr>
        </p:nvSpPr>
        <p:spPr bwMode="white"/>
        <p:txBody>
          <a:bodyPr/>
          <a:lstStyle/>
          <a:p>
            <a:r>
              <a:rPr lang="en-US"/>
              <a:t>[Entity Name]</a:t>
            </a:r>
            <a:endParaRPr lang="en-AU" dirty="0"/>
          </a:p>
        </p:txBody>
      </p:sp>
      <p:sp>
        <p:nvSpPr>
          <p:cNvPr id="8" name="Footer Placeholder 7">
            <a:extLst>
              <a:ext uri="{FF2B5EF4-FFF2-40B4-BE49-F238E27FC236}">
                <a16:creationId xmlns:a16="http://schemas.microsoft.com/office/drawing/2014/main" id="{CEC400A7-6A57-42A4-9CC7-26ED632D030D}"/>
              </a:ext>
            </a:extLst>
          </p:cNvPr>
          <p:cNvSpPr>
            <a:spLocks noGrp="1"/>
          </p:cNvSpPr>
          <p:nvPr>
            <p:ph type="ftr" sz="quarter" idx="25"/>
          </p:nvPr>
        </p:nvSpPr>
        <p:spPr/>
        <p:txBody>
          <a:bodyPr/>
          <a:lstStyle/>
          <a:p>
            <a:r>
              <a:rPr lang="en-US"/>
              <a:t>Year 4 Structure -  Michaela Kelly 28/05/25</a:t>
            </a:r>
            <a:endParaRPr lang="en-AU" dirty="0"/>
          </a:p>
        </p:txBody>
      </p:sp>
      <p:sp>
        <p:nvSpPr>
          <p:cNvPr id="9" name="Slide Number Placeholder 8">
            <a:extLst>
              <a:ext uri="{FF2B5EF4-FFF2-40B4-BE49-F238E27FC236}">
                <a16:creationId xmlns:a16="http://schemas.microsoft.com/office/drawing/2014/main" id="{4BD824B6-391C-442D-8A27-0B268DB3667B}"/>
              </a:ext>
            </a:extLst>
          </p:cNvPr>
          <p:cNvSpPr>
            <a:spLocks noGrp="1"/>
          </p:cNvSpPr>
          <p:nvPr>
            <p:ph type="sldNum" sz="quarter" idx="26"/>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92118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ulti-layout 2">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1680838C-6DDD-4367-8C7B-8D49AA3A036A}"/>
              </a:ext>
            </a:extLst>
          </p:cNvPr>
          <p:cNvSpPr>
            <a:spLocks noGrp="1"/>
          </p:cNvSpPr>
          <p:nvPr>
            <p:ph sz="quarter" idx="19" hasCustomPrompt="1"/>
          </p:nvPr>
        </p:nvSpPr>
        <p:spPr>
          <a:xfrm>
            <a:off x="6286500" y="2677684"/>
            <a:ext cx="5219998" cy="1615411"/>
          </a:xfrm>
          <a:prstGeom prst="rect">
            <a:avLst/>
          </a:prstGeom>
        </p:spPr>
        <p:txBody>
          <a:bodyPr/>
          <a:lstStyle/>
          <a:p>
            <a:pPr lvl="0"/>
            <a:r>
              <a:rPr lang="en-AU" dirty="0"/>
              <a:t> </a:t>
            </a:r>
          </a:p>
        </p:txBody>
      </p:sp>
      <p:sp>
        <p:nvSpPr>
          <p:cNvPr id="20" name="Content Placeholder 18">
            <a:extLst>
              <a:ext uri="{FF2B5EF4-FFF2-40B4-BE49-F238E27FC236}">
                <a16:creationId xmlns:a16="http://schemas.microsoft.com/office/drawing/2014/main" id="{8C9CC71C-D628-4B8C-8AB1-D318B0D686CF}"/>
              </a:ext>
            </a:extLst>
          </p:cNvPr>
          <p:cNvSpPr>
            <a:spLocks noGrp="1"/>
          </p:cNvSpPr>
          <p:nvPr>
            <p:ph sz="quarter" idx="20" hasCustomPrompt="1"/>
          </p:nvPr>
        </p:nvSpPr>
        <p:spPr>
          <a:xfrm>
            <a:off x="6286500" y="4694142"/>
            <a:ext cx="5219996" cy="1615178"/>
          </a:xfrm>
          <a:prstGeom prst="rect">
            <a:avLst/>
          </a:prstGeom>
        </p:spPr>
        <p:txBody>
          <a:bodyPr/>
          <a:lstStyle>
            <a:lvl1pPr>
              <a:defRPr/>
            </a:lvl1pPr>
          </a:lstStyle>
          <a:p>
            <a:pPr lvl="0"/>
            <a:r>
              <a:rPr lang="en-US" dirty="0"/>
              <a:t> </a:t>
            </a:r>
            <a:endParaRPr lang="en-AU" dirty="0"/>
          </a:p>
        </p:txBody>
      </p:sp>
      <p:sp>
        <p:nvSpPr>
          <p:cNvPr id="12" name="Text Placeholder 5">
            <a:extLst>
              <a:ext uri="{FF2B5EF4-FFF2-40B4-BE49-F238E27FC236}">
                <a16:creationId xmlns:a16="http://schemas.microsoft.com/office/drawing/2014/main" id="{47EF0A71-527C-4177-BD73-0A32F4F3B7C2}"/>
              </a:ext>
            </a:extLst>
          </p:cNvPr>
          <p:cNvSpPr>
            <a:spLocks noGrp="1"/>
          </p:cNvSpPr>
          <p:nvPr>
            <p:ph type="body" sz="quarter" idx="25"/>
          </p:nvPr>
        </p:nvSpPr>
        <p:spPr>
          <a:xfrm>
            <a:off x="6286500" y="2279659"/>
            <a:ext cx="5222136" cy="324000"/>
          </a:xfrm>
          <a:prstGeom prst="rect">
            <a:avLst/>
          </a:prstGeom>
        </p:spPr>
        <p:txBody>
          <a:bodyPr/>
          <a:lstStyle>
            <a:lvl1pPr>
              <a:lnSpc>
                <a:spcPct val="100000"/>
              </a:lnSpc>
              <a:defRPr sz="1200" b="1">
                <a:solidFill>
                  <a:schemeClr val="accent1"/>
                </a:solidFill>
              </a:defRPr>
            </a:lvl1pPr>
            <a:lvl6pPr>
              <a:defRPr b="0"/>
            </a:lvl6pPr>
          </a:lstStyle>
          <a:p>
            <a:pPr lvl="0"/>
            <a:r>
              <a:rPr lang="en-US"/>
              <a:t>Edit Master text styles</a:t>
            </a:r>
          </a:p>
        </p:txBody>
      </p:sp>
      <p:sp>
        <p:nvSpPr>
          <p:cNvPr id="14" name="Text Placeholder 5">
            <a:extLst>
              <a:ext uri="{FF2B5EF4-FFF2-40B4-BE49-F238E27FC236}">
                <a16:creationId xmlns:a16="http://schemas.microsoft.com/office/drawing/2014/main" id="{FFFB469D-AB37-445A-8C5C-9EDAC47CC608}"/>
              </a:ext>
            </a:extLst>
          </p:cNvPr>
          <p:cNvSpPr>
            <a:spLocks noGrp="1"/>
          </p:cNvSpPr>
          <p:nvPr>
            <p:ph type="body" sz="quarter" idx="26"/>
          </p:nvPr>
        </p:nvSpPr>
        <p:spPr>
          <a:xfrm>
            <a:off x="6286500" y="4401144"/>
            <a:ext cx="5222136" cy="324000"/>
          </a:xfrm>
          <a:prstGeom prst="rect">
            <a:avLst/>
          </a:prstGeom>
        </p:spPr>
        <p:txBody>
          <a:bodyPr/>
          <a:lstStyle>
            <a:lvl1pPr>
              <a:lnSpc>
                <a:spcPct val="100000"/>
              </a:lnSpc>
              <a:defRPr sz="1200" b="1">
                <a:solidFill>
                  <a:schemeClr val="accent1"/>
                </a:solidFill>
              </a:defRPr>
            </a:lvl1pPr>
            <a:lvl6pPr>
              <a:defRPr b="0"/>
            </a:lvl6pPr>
          </a:lstStyle>
          <a:p>
            <a:pPr lvl="0"/>
            <a:r>
              <a:rPr lang="en-US"/>
              <a:t>Edit Master text styles</a:t>
            </a:r>
          </a:p>
        </p:txBody>
      </p:sp>
      <p:sp>
        <p:nvSpPr>
          <p:cNvPr id="9" name="Text Placeholder 8">
            <a:extLst>
              <a:ext uri="{FF2B5EF4-FFF2-40B4-BE49-F238E27FC236}">
                <a16:creationId xmlns:a16="http://schemas.microsoft.com/office/drawing/2014/main" id="{892F6810-4203-426A-BA3F-12E853FD972A}"/>
              </a:ext>
            </a:extLst>
          </p:cNvPr>
          <p:cNvSpPr>
            <a:spLocks noGrp="1"/>
          </p:cNvSpPr>
          <p:nvPr>
            <p:ph type="body" sz="quarter" idx="28"/>
          </p:nvPr>
        </p:nvSpPr>
        <p:spPr>
          <a:xfrm>
            <a:off x="694800" y="2279196"/>
            <a:ext cx="5183717" cy="2013899"/>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1" name="Text Placeholder 8">
            <a:extLst>
              <a:ext uri="{FF2B5EF4-FFF2-40B4-BE49-F238E27FC236}">
                <a16:creationId xmlns:a16="http://schemas.microsoft.com/office/drawing/2014/main" id="{5608E6E7-0CC5-4C1B-8095-7EA4A3FE80AB}"/>
              </a:ext>
            </a:extLst>
          </p:cNvPr>
          <p:cNvSpPr>
            <a:spLocks noGrp="1"/>
          </p:cNvSpPr>
          <p:nvPr>
            <p:ph type="body" sz="quarter" idx="29"/>
          </p:nvPr>
        </p:nvSpPr>
        <p:spPr>
          <a:xfrm>
            <a:off x="694800" y="4401144"/>
            <a:ext cx="5183717" cy="1908176"/>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6">
            <a:extLst>
              <a:ext uri="{FF2B5EF4-FFF2-40B4-BE49-F238E27FC236}">
                <a16:creationId xmlns:a16="http://schemas.microsoft.com/office/drawing/2014/main" id="{6AE219F9-19D4-45A2-9D79-6847ED38E26C}"/>
              </a:ext>
            </a:extLst>
          </p:cNvPr>
          <p:cNvSpPr>
            <a:spLocks noGrp="1"/>
          </p:cNvSpPr>
          <p:nvPr>
            <p:ph type="title"/>
          </p:nvPr>
        </p:nvSpPr>
        <p:spPr/>
        <p:txBody>
          <a:bodyPr/>
          <a:lstStyle/>
          <a:p>
            <a:r>
              <a:rPr lang="en-US"/>
              <a:t>Click to edit Master title style</a:t>
            </a:r>
            <a:endParaRPr lang="en-AU" dirty="0"/>
          </a:p>
        </p:txBody>
      </p:sp>
      <p:sp>
        <p:nvSpPr>
          <p:cNvPr id="16" name="Text Placeholder 5">
            <a:extLst>
              <a:ext uri="{FF2B5EF4-FFF2-40B4-BE49-F238E27FC236}">
                <a16:creationId xmlns:a16="http://schemas.microsoft.com/office/drawing/2014/main" id="{688F5021-D4C3-4888-A4D5-06E996CC2139}"/>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5" name="Rectangle 14">
            <a:extLst>
              <a:ext uri="{FF2B5EF4-FFF2-40B4-BE49-F238E27FC236}">
                <a16:creationId xmlns:a16="http://schemas.microsoft.com/office/drawing/2014/main" id="{301F3FBD-B2FA-4ECC-94B3-AE0A46E7AD4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8" name="Picture 17">
            <a:extLst>
              <a:ext uri="{FF2B5EF4-FFF2-40B4-BE49-F238E27FC236}">
                <a16:creationId xmlns:a16="http://schemas.microsoft.com/office/drawing/2014/main" id="{B9D1DA3F-F774-45EB-B6E3-EB3EBFC56BF8}"/>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7" name="Text Placeholder 5">
            <a:extLst>
              <a:ext uri="{FF2B5EF4-FFF2-40B4-BE49-F238E27FC236}">
                <a16:creationId xmlns:a16="http://schemas.microsoft.com/office/drawing/2014/main" id="{59483DB6-35E8-41E9-930B-445C4EFE7A77}"/>
              </a:ext>
            </a:extLst>
          </p:cNvPr>
          <p:cNvSpPr>
            <a:spLocks noGrp="1"/>
          </p:cNvSpPr>
          <p:nvPr>
            <p:ph type="body" sz="quarter" idx="31" hasCustomPrompt="1"/>
          </p:nvPr>
        </p:nvSpPr>
        <p:spPr>
          <a:xfrm>
            <a:off x="695325" y="1700808"/>
            <a:ext cx="10801350" cy="504825"/>
          </a:xfrm>
        </p:spPr>
        <p:txBody>
          <a:bodyPr>
            <a:normAutofit/>
          </a:bodyPr>
          <a:lstStyle>
            <a:lvl1pPr>
              <a:defRPr sz="2000" b="1">
                <a:solidFill>
                  <a:schemeClr val="accent1"/>
                </a:solidFill>
              </a:defRPr>
            </a:lvl1pPr>
            <a:lvl2pPr marL="612" indent="0">
              <a:buNone/>
              <a:defRPr/>
            </a:lvl2pPr>
          </a:lstStyle>
          <a:p>
            <a:pPr lvl="0"/>
            <a:r>
              <a:rPr lang="en-US" dirty="0"/>
              <a:t>[Subtitle]</a:t>
            </a:r>
          </a:p>
        </p:txBody>
      </p:sp>
      <p:sp>
        <p:nvSpPr>
          <p:cNvPr id="2" name="Date Placeholder 1">
            <a:extLst>
              <a:ext uri="{FF2B5EF4-FFF2-40B4-BE49-F238E27FC236}">
                <a16:creationId xmlns:a16="http://schemas.microsoft.com/office/drawing/2014/main" id="{F89382FB-62F4-4C2A-91A5-943967894D42}"/>
              </a:ext>
            </a:extLst>
          </p:cNvPr>
          <p:cNvSpPr>
            <a:spLocks noGrp="1"/>
          </p:cNvSpPr>
          <p:nvPr>
            <p:ph type="dt" sz="half" idx="32"/>
          </p:nvPr>
        </p:nvSpPr>
        <p:spPr bwMode="white"/>
        <p:txBody>
          <a:bodyPr/>
          <a:lstStyle/>
          <a:p>
            <a:r>
              <a:rPr lang="en-US"/>
              <a:t>[Entity Name]</a:t>
            </a:r>
            <a:endParaRPr lang="en-AU" dirty="0"/>
          </a:p>
        </p:txBody>
      </p:sp>
      <p:sp>
        <p:nvSpPr>
          <p:cNvPr id="6" name="Footer Placeholder 5">
            <a:extLst>
              <a:ext uri="{FF2B5EF4-FFF2-40B4-BE49-F238E27FC236}">
                <a16:creationId xmlns:a16="http://schemas.microsoft.com/office/drawing/2014/main" id="{B90807C1-4AC5-41D4-9F66-2FFE2C9FCBEE}"/>
              </a:ext>
            </a:extLst>
          </p:cNvPr>
          <p:cNvSpPr>
            <a:spLocks noGrp="1"/>
          </p:cNvSpPr>
          <p:nvPr>
            <p:ph type="ftr" sz="quarter" idx="33"/>
          </p:nvPr>
        </p:nvSpPr>
        <p:spPr/>
        <p:txBody>
          <a:bodyPr/>
          <a:lstStyle/>
          <a:p>
            <a:r>
              <a:rPr lang="en-US"/>
              <a:t>Year 4 Structure -  Michaela Kelly 28/05/25</a:t>
            </a:r>
            <a:endParaRPr lang="en-AU" dirty="0"/>
          </a:p>
        </p:txBody>
      </p:sp>
      <p:sp>
        <p:nvSpPr>
          <p:cNvPr id="8" name="Slide Number Placeholder 7">
            <a:extLst>
              <a:ext uri="{FF2B5EF4-FFF2-40B4-BE49-F238E27FC236}">
                <a16:creationId xmlns:a16="http://schemas.microsoft.com/office/drawing/2014/main" id="{BB1CA24C-277F-4699-AACD-0CE7FA333A21}"/>
              </a:ext>
            </a:extLst>
          </p:cNvPr>
          <p:cNvSpPr>
            <a:spLocks noGrp="1"/>
          </p:cNvSpPr>
          <p:nvPr>
            <p:ph type="sldNum" sz="quarter" idx="34"/>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60158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EE8B-9737-4CD0-834C-9321616FE29F}"/>
              </a:ext>
            </a:extLst>
          </p:cNvPr>
          <p:cNvSpPr>
            <a:spLocks noGrp="1"/>
          </p:cNvSpPr>
          <p:nvPr>
            <p:ph type="title"/>
          </p:nvPr>
        </p:nvSpPr>
        <p:spPr/>
        <p:txBody>
          <a:bodyPr/>
          <a:lstStyle/>
          <a:p>
            <a:r>
              <a:rPr lang="en-US"/>
              <a:t>Click to edit Master title style</a:t>
            </a:r>
            <a:endParaRPr lang="en-AU" dirty="0"/>
          </a:p>
        </p:txBody>
      </p:sp>
      <p:sp>
        <p:nvSpPr>
          <p:cNvPr id="8" name="Text Placeholder 5">
            <a:extLst>
              <a:ext uri="{FF2B5EF4-FFF2-40B4-BE49-F238E27FC236}">
                <a16:creationId xmlns:a16="http://schemas.microsoft.com/office/drawing/2014/main" id="{3A7132BB-77E6-4CDB-BD22-890A94E03075}"/>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Rectangle 8">
            <a:extLst>
              <a:ext uri="{FF2B5EF4-FFF2-40B4-BE49-F238E27FC236}">
                <a16:creationId xmlns:a16="http://schemas.microsoft.com/office/drawing/2014/main" id="{547FA311-E5C8-49FB-A70D-B5D69EF896F4}"/>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1" name="Picture 10">
            <a:extLst>
              <a:ext uri="{FF2B5EF4-FFF2-40B4-BE49-F238E27FC236}">
                <a16:creationId xmlns:a16="http://schemas.microsoft.com/office/drawing/2014/main" id="{577DAC2F-25B2-40B2-B3C3-AEDF3893C15B}"/>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3" name="Date Placeholder 2">
            <a:extLst>
              <a:ext uri="{FF2B5EF4-FFF2-40B4-BE49-F238E27FC236}">
                <a16:creationId xmlns:a16="http://schemas.microsoft.com/office/drawing/2014/main" id="{6D83B7EB-0921-47FC-BB02-41C5175DD7EB}"/>
              </a:ext>
            </a:extLst>
          </p:cNvPr>
          <p:cNvSpPr>
            <a:spLocks noGrp="1"/>
          </p:cNvSpPr>
          <p:nvPr>
            <p:ph type="dt" sz="half" idx="16"/>
          </p:nvPr>
        </p:nvSpPr>
        <p:spPr bwMode="white"/>
        <p:txBody>
          <a:bodyPr/>
          <a:lstStyle/>
          <a:p>
            <a:r>
              <a:rPr lang="en-US"/>
              <a:t>[Entity Name]</a:t>
            </a:r>
            <a:endParaRPr lang="en-AU" dirty="0"/>
          </a:p>
        </p:txBody>
      </p:sp>
      <p:sp>
        <p:nvSpPr>
          <p:cNvPr id="4" name="Footer Placeholder 3">
            <a:extLst>
              <a:ext uri="{FF2B5EF4-FFF2-40B4-BE49-F238E27FC236}">
                <a16:creationId xmlns:a16="http://schemas.microsoft.com/office/drawing/2014/main" id="{D307EFFC-A8F6-46B6-82DB-6FB3399678B7}"/>
              </a:ext>
            </a:extLst>
          </p:cNvPr>
          <p:cNvSpPr>
            <a:spLocks noGrp="1"/>
          </p:cNvSpPr>
          <p:nvPr>
            <p:ph type="ftr" sz="quarter" idx="17"/>
          </p:nvPr>
        </p:nvSpPr>
        <p:spPr/>
        <p:txBody>
          <a:bodyPr/>
          <a:lstStyle/>
          <a:p>
            <a:r>
              <a:rPr lang="en-US"/>
              <a:t>Year 4 Structure -  Michaela Kelly 28/05/25</a:t>
            </a:r>
            <a:endParaRPr lang="en-AU" dirty="0"/>
          </a:p>
        </p:txBody>
      </p:sp>
      <p:sp>
        <p:nvSpPr>
          <p:cNvPr id="10" name="Slide Number Placeholder 9">
            <a:extLst>
              <a:ext uri="{FF2B5EF4-FFF2-40B4-BE49-F238E27FC236}">
                <a16:creationId xmlns:a16="http://schemas.microsoft.com/office/drawing/2014/main" id="{11037509-88E8-46BB-B6E5-FC65A58ADE60}"/>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98070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Brande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933EA7-FE92-4C6D-8733-61E671888999}"/>
              </a:ext>
            </a:extLst>
          </p:cNvPr>
          <p:cNvSpPr/>
          <p:nvPr userDrawn="1"/>
        </p:nvSpPr>
        <p:spPr bwMode="white">
          <a:xfrm>
            <a:off x="2" y="-27384"/>
            <a:ext cx="12191999"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4" name="Picture 3">
            <a:extLst>
              <a:ext uri="{FF2B5EF4-FFF2-40B4-BE49-F238E27FC236}">
                <a16:creationId xmlns:a16="http://schemas.microsoft.com/office/drawing/2014/main" id="{A4A50E81-A697-4D2A-9C73-3BBE321DFC06}"/>
              </a:ext>
            </a:extLst>
          </p:cNvPr>
          <p:cNvPicPr>
            <a:picLocks noChangeAspect="1"/>
          </p:cNvPicPr>
          <p:nvPr userDrawn="1"/>
        </p:nvPicPr>
        <p:blipFill rotWithShape="1">
          <a:blip r:embed="rId2"/>
          <a:srcRect r="42155"/>
          <a:stretch/>
        </p:blipFill>
        <p:spPr>
          <a:xfrm>
            <a:off x="10271272" y="152896"/>
            <a:ext cx="1237347" cy="324000"/>
          </a:xfrm>
          <a:prstGeom prst="rect">
            <a:avLst/>
          </a:prstGeom>
        </p:spPr>
      </p:pic>
    </p:spTree>
    <p:extLst>
      <p:ext uri="{BB962C8B-B14F-4D97-AF65-F5344CB8AC3E}">
        <p14:creationId xmlns:p14="http://schemas.microsoft.com/office/powerpoint/2010/main" val="23351393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DBD1DEA-6C0B-48CD-8886-623BD6330C76}"/>
              </a:ext>
            </a:extLst>
          </p:cNvPr>
          <p:cNvSpPr/>
          <p:nvPr userDrawn="1"/>
        </p:nvSpPr>
        <p:spPr bwMode="invGray">
          <a:xfrm>
            <a:off x="0" y="0"/>
            <a:ext cx="12192000" cy="6858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2" name="Title 1"/>
          <p:cNvSpPr>
            <a:spLocks noGrp="1"/>
          </p:cNvSpPr>
          <p:nvPr>
            <p:ph type="title"/>
          </p:nvPr>
        </p:nvSpPr>
        <p:spPr bwMode="white">
          <a:xfrm>
            <a:off x="694800" y="1082188"/>
            <a:ext cx="10744005" cy="720081"/>
          </a:xfrm>
        </p:spPr>
        <p:txBody>
          <a:bodyPr anchor="b">
            <a:noAutofit/>
          </a:bodyPr>
          <a:lstStyle>
            <a:lvl1pPr>
              <a:lnSpc>
                <a:spcPts val="5040"/>
              </a:lnSpc>
              <a:defRPr sz="4200">
                <a:solidFill>
                  <a:schemeClr val="bg1"/>
                </a:solidFill>
              </a:defRPr>
            </a:lvl1pPr>
          </a:lstStyle>
          <a:p>
            <a:r>
              <a:rPr lang="en-US" dirty="0"/>
              <a:t>Click to edit Master title style</a:t>
            </a:r>
            <a:endParaRPr lang="en-AU" dirty="0"/>
          </a:p>
        </p:txBody>
      </p:sp>
      <p:sp>
        <p:nvSpPr>
          <p:cNvPr id="7" name="Text Placeholder 6"/>
          <p:cNvSpPr>
            <a:spLocks noGrp="1"/>
          </p:cNvSpPr>
          <p:nvPr>
            <p:ph type="body" sz="quarter" idx="10" hasCustomPrompt="1"/>
          </p:nvPr>
        </p:nvSpPr>
        <p:spPr bwMode="white">
          <a:xfrm>
            <a:off x="694800" y="1876346"/>
            <a:ext cx="3254263" cy="832577"/>
          </a:xfrm>
          <a:prstGeom prst="rect">
            <a:avLst/>
          </a:prstGeom>
        </p:spPr>
        <p:txBody>
          <a:bodyPr>
            <a:normAutofit/>
          </a:bodyPr>
          <a:lstStyle>
            <a:lvl1pPr marL="0" indent="0">
              <a:lnSpc>
                <a:spcPct val="100000"/>
              </a:lnSpc>
              <a:spcBef>
                <a:spcPts val="0"/>
              </a:spcBef>
              <a:spcAft>
                <a:spcPts val="0"/>
              </a:spcAft>
              <a:buNone/>
              <a:defRPr sz="1200">
                <a:solidFill>
                  <a:schemeClr val="bg1"/>
                </a:solidFill>
              </a:defRPr>
            </a:lvl1pPr>
          </a:lstStyle>
          <a:p>
            <a:pPr lvl="0"/>
            <a:r>
              <a:rPr lang="en-US" dirty="0"/>
              <a:t>Click to edit </a:t>
            </a:r>
            <a:br>
              <a:rPr lang="en-US" dirty="0"/>
            </a:br>
            <a:r>
              <a:rPr lang="en-US" dirty="0"/>
              <a:t>Master text styles</a:t>
            </a:r>
          </a:p>
        </p:txBody>
      </p:sp>
      <p:sp>
        <p:nvSpPr>
          <p:cNvPr id="11" name="Text Placeholder 6">
            <a:extLst>
              <a:ext uri="{FF2B5EF4-FFF2-40B4-BE49-F238E27FC236}">
                <a16:creationId xmlns:a16="http://schemas.microsoft.com/office/drawing/2014/main" id="{0758AADB-42F9-44FF-A436-0031B6B2680A}"/>
              </a:ext>
            </a:extLst>
          </p:cNvPr>
          <p:cNvSpPr>
            <a:spLocks noGrp="1"/>
          </p:cNvSpPr>
          <p:nvPr>
            <p:ph type="body" sz="quarter" idx="11" hasCustomPrompt="1"/>
          </p:nvPr>
        </p:nvSpPr>
        <p:spPr bwMode="white">
          <a:xfrm>
            <a:off x="1087509" y="2852939"/>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15" name="Text Placeholder 6">
            <a:extLst>
              <a:ext uri="{FF2B5EF4-FFF2-40B4-BE49-F238E27FC236}">
                <a16:creationId xmlns:a16="http://schemas.microsoft.com/office/drawing/2014/main" id="{9EB3BAB6-8B24-4F70-BDDC-75B91A4FB1D5}"/>
              </a:ext>
            </a:extLst>
          </p:cNvPr>
          <p:cNvSpPr>
            <a:spLocks noGrp="1"/>
          </p:cNvSpPr>
          <p:nvPr>
            <p:ph type="body" sz="quarter" idx="12" hasCustomPrompt="1"/>
          </p:nvPr>
        </p:nvSpPr>
        <p:spPr bwMode="white">
          <a:xfrm>
            <a:off x="1087509" y="3125021"/>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20" name="Right Triangle 3">
            <a:extLst>
              <a:ext uri="{FF2B5EF4-FFF2-40B4-BE49-F238E27FC236}">
                <a16:creationId xmlns:a16="http://schemas.microsoft.com/office/drawing/2014/main" id="{98BF4DE5-D126-4077-BBC8-5F3A09BC0E5C}"/>
              </a:ext>
            </a:extLst>
          </p:cNvPr>
          <p:cNvSpPr/>
          <p:nvPr userDrawn="1"/>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3" name="Text Placeholder 6">
            <a:extLst>
              <a:ext uri="{FF2B5EF4-FFF2-40B4-BE49-F238E27FC236}">
                <a16:creationId xmlns:a16="http://schemas.microsoft.com/office/drawing/2014/main" id="{B8A2EB93-6CF0-469A-B44D-3B50AF0CEE6D}"/>
              </a:ext>
            </a:extLst>
          </p:cNvPr>
          <p:cNvSpPr>
            <a:spLocks noGrp="1"/>
          </p:cNvSpPr>
          <p:nvPr>
            <p:ph type="body" sz="quarter" idx="13" hasCustomPrompt="1"/>
          </p:nvPr>
        </p:nvSpPr>
        <p:spPr bwMode="white">
          <a:xfrm>
            <a:off x="1087509" y="3415094"/>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16" name="Text Placeholder 6">
            <a:extLst>
              <a:ext uri="{FF2B5EF4-FFF2-40B4-BE49-F238E27FC236}">
                <a16:creationId xmlns:a16="http://schemas.microsoft.com/office/drawing/2014/main" id="{81CEC2A5-BF8B-405F-BFB8-A7AC93A346C2}"/>
              </a:ext>
            </a:extLst>
          </p:cNvPr>
          <p:cNvSpPr>
            <a:spLocks noGrp="1"/>
          </p:cNvSpPr>
          <p:nvPr>
            <p:ph type="body" sz="quarter" idx="14" hasCustomPrompt="1"/>
          </p:nvPr>
        </p:nvSpPr>
        <p:spPr bwMode="white">
          <a:xfrm>
            <a:off x="1087509" y="3687176"/>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18" name="Text Placeholder 6">
            <a:extLst>
              <a:ext uri="{FF2B5EF4-FFF2-40B4-BE49-F238E27FC236}">
                <a16:creationId xmlns:a16="http://schemas.microsoft.com/office/drawing/2014/main" id="{191147DD-03AA-4BA3-AFAA-F070EDBA94F2}"/>
              </a:ext>
            </a:extLst>
          </p:cNvPr>
          <p:cNvSpPr>
            <a:spLocks noGrp="1"/>
          </p:cNvSpPr>
          <p:nvPr>
            <p:ph type="body" sz="quarter" idx="15" hasCustomPrompt="1"/>
          </p:nvPr>
        </p:nvSpPr>
        <p:spPr bwMode="white">
          <a:xfrm>
            <a:off x="1087509" y="3957493"/>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19" name="Graphic 1">
            <a:extLst>
              <a:ext uri="{FF2B5EF4-FFF2-40B4-BE49-F238E27FC236}">
                <a16:creationId xmlns:a16="http://schemas.microsoft.com/office/drawing/2014/main" id="{6B4A31B5-8366-4D72-B33B-C4528CEC8D4B}"/>
              </a:ext>
            </a:extLst>
          </p:cNvPr>
          <p:cNvSpPr/>
          <p:nvPr userDrawn="1"/>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pic>
        <p:nvPicPr>
          <p:cNvPr id="22" name="Picture 21">
            <a:extLst>
              <a:ext uri="{FF2B5EF4-FFF2-40B4-BE49-F238E27FC236}">
                <a16:creationId xmlns:a16="http://schemas.microsoft.com/office/drawing/2014/main" id="{B864D713-B046-4FE6-BDD7-EE4264F7C42D}"/>
              </a:ext>
            </a:extLst>
          </p:cNvPr>
          <p:cNvPicPr>
            <a:picLocks noChangeAspect="1"/>
          </p:cNvPicPr>
          <p:nvPr userDrawn="1"/>
        </p:nvPicPr>
        <p:blipFill>
          <a:blip r:embed="rId2"/>
          <a:stretch>
            <a:fillRect/>
          </a:stretch>
        </p:blipFill>
        <p:spPr>
          <a:xfrm>
            <a:off x="695325" y="207631"/>
            <a:ext cx="3204000" cy="472463"/>
          </a:xfrm>
          <a:prstGeom prst="rect">
            <a:avLst/>
          </a:prstGeom>
        </p:spPr>
      </p:pic>
      <p:sp>
        <p:nvSpPr>
          <p:cNvPr id="14" name="TextBox 13">
            <a:extLst>
              <a:ext uri="{FF2B5EF4-FFF2-40B4-BE49-F238E27FC236}">
                <a16:creationId xmlns:a16="http://schemas.microsoft.com/office/drawing/2014/main" id="{ECEDAD56-26A5-445E-899E-91F378A60EDF}"/>
              </a:ext>
            </a:extLst>
          </p:cNvPr>
          <p:cNvSpPr txBox="1"/>
          <p:nvPr userDrawn="1"/>
        </p:nvSpPr>
        <p:spPr>
          <a:xfrm>
            <a:off x="694800" y="4545136"/>
            <a:ext cx="2391677" cy="108000"/>
          </a:xfrm>
          <a:prstGeom prst="rect">
            <a:avLst/>
          </a:prstGeom>
          <a:noFill/>
        </p:spPr>
        <p:txBody>
          <a:bodyPr wrap="square" lIns="0" tIns="0" rIns="0" bIns="0" rtlCol="0" anchor="ctr">
            <a:noAutofit/>
          </a:bodyPr>
          <a:lstStyle/>
          <a:p>
            <a:r>
              <a:rPr lang="en-AU" sz="650" dirty="0">
                <a:solidFill>
                  <a:schemeClr val="bg1"/>
                </a:solidFill>
              </a:rPr>
              <a:t>CRICOS code 00025B</a:t>
            </a:r>
          </a:p>
        </p:txBody>
      </p:sp>
    </p:spTree>
    <p:extLst>
      <p:ext uri="{BB962C8B-B14F-4D97-AF65-F5344CB8AC3E}">
        <p14:creationId xmlns:p14="http://schemas.microsoft.com/office/powerpoint/2010/main" val="305954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D9BE05-DABC-48CC-9999-1581840BE656}"/>
              </a:ext>
            </a:extLst>
          </p:cNvPr>
          <p:cNvSpPr/>
          <p:nvPr userDrawn="1"/>
        </p:nvSpPr>
        <p:spPr bwMode="invGray">
          <a:xfrm>
            <a:off x="0" y="0"/>
            <a:ext cx="12192000" cy="9288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11" name="Text Placeholder 6">
            <a:extLst>
              <a:ext uri="{FF2B5EF4-FFF2-40B4-BE49-F238E27FC236}">
                <a16:creationId xmlns:a16="http://schemas.microsoft.com/office/drawing/2014/main" id="{F3CE2D37-876C-4C8F-A6C5-0AB063A0B4CD}"/>
              </a:ext>
            </a:extLst>
          </p:cNvPr>
          <p:cNvSpPr>
            <a:spLocks noGrp="1"/>
          </p:cNvSpPr>
          <p:nvPr>
            <p:ph type="body" sz="quarter" idx="13" hasCustomPrompt="1"/>
          </p:nvPr>
        </p:nvSpPr>
        <p:spPr>
          <a:xfrm>
            <a:off x="694800" y="1876346"/>
            <a:ext cx="3254263" cy="832577"/>
          </a:xfrm>
          <a:prstGeom prst="rect">
            <a:avLst/>
          </a:prstGeom>
        </p:spPr>
        <p:txBody>
          <a:bodyPr>
            <a:normAutofit/>
          </a:bodyPr>
          <a:lstStyle>
            <a:lvl1pPr marL="0" indent="0">
              <a:lnSpc>
                <a:spcPct val="100000"/>
              </a:lnSpc>
              <a:spcBef>
                <a:spcPts val="0"/>
              </a:spcBef>
              <a:spcAft>
                <a:spcPts val="0"/>
              </a:spcAft>
              <a:buNone/>
              <a:defRPr sz="1200">
                <a:solidFill>
                  <a:schemeClr val="tx1"/>
                </a:solidFill>
              </a:defRPr>
            </a:lvl1pPr>
          </a:lstStyle>
          <a:p>
            <a:pPr lvl="0"/>
            <a:r>
              <a:rPr lang="en-US" dirty="0"/>
              <a:t>Click to edit Master text styles</a:t>
            </a:r>
          </a:p>
        </p:txBody>
      </p:sp>
      <p:sp>
        <p:nvSpPr>
          <p:cNvPr id="18" name="Text Placeholder 6">
            <a:extLst>
              <a:ext uri="{FF2B5EF4-FFF2-40B4-BE49-F238E27FC236}">
                <a16:creationId xmlns:a16="http://schemas.microsoft.com/office/drawing/2014/main" id="{36F77BFB-AD63-495E-A4EA-EE2AFB4F9E57}"/>
              </a:ext>
            </a:extLst>
          </p:cNvPr>
          <p:cNvSpPr>
            <a:spLocks noGrp="1"/>
          </p:cNvSpPr>
          <p:nvPr>
            <p:ph type="body" sz="quarter" idx="11" hasCustomPrompt="1"/>
          </p:nvPr>
        </p:nvSpPr>
        <p:spPr>
          <a:xfrm>
            <a:off x="1087509" y="2852939"/>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19" name="Text Placeholder 6">
            <a:extLst>
              <a:ext uri="{FF2B5EF4-FFF2-40B4-BE49-F238E27FC236}">
                <a16:creationId xmlns:a16="http://schemas.microsoft.com/office/drawing/2014/main" id="{9A941B40-7380-40DF-ADBB-0A6ED4F172FB}"/>
              </a:ext>
            </a:extLst>
          </p:cNvPr>
          <p:cNvSpPr>
            <a:spLocks noGrp="1"/>
          </p:cNvSpPr>
          <p:nvPr>
            <p:ph type="body" sz="quarter" idx="12" hasCustomPrompt="1"/>
          </p:nvPr>
        </p:nvSpPr>
        <p:spPr>
          <a:xfrm>
            <a:off x="1087509" y="3125021"/>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20" name="Text Placeholder 6">
            <a:extLst>
              <a:ext uri="{FF2B5EF4-FFF2-40B4-BE49-F238E27FC236}">
                <a16:creationId xmlns:a16="http://schemas.microsoft.com/office/drawing/2014/main" id="{402E3968-432E-4834-8F0D-CD2BC42D2E0B}"/>
              </a:ext>
            </a:extLst>
          </p:cNvPr>
          <p:cNvSpPr>
            <a:spLocks noGrp="1"/>
          </p:cNvSpPr>
          <p:nvPr>
            <p:ph type="body" sz="quarter" idx="17" hasCustomPrompt="1"/>
          </p:nvPr>
        </p:nvSpPr>
        <p:spPr>
          <a:xfrm>
            <a:off x="1087509" y="3415094"/>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21" name="Text Placeholder 6">
            <a:extLst>
              <a:ext uri="{FF2B5EF4-FFF2-40B4-BE49-F238E27FC236}">
                <a16:creationId xmlns:a16="http://schemas.microsoft.com/office/drawing/2014/main" id="{F9F5A590-B6A3-42B3-8477-542088A3B03A}"/>
              </a:ext>
            </a:extLst>
          </p:cNvPr>
          <p:cNvSpPr>
            <a:spLocks noGrp="1"/>
          </p:cNvSpPr>
          <p:nvPr>
            <p:ph type="body" sz="quarter" idx="14" hasCustomPrompt="1"/>
          </p:nvPr>
        </p:nvSpPr>
        <p:spPr>
          <a:xfrm>
            <a:off x="1087509" y="3687176"/>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23" name="Text Placeholder 6">
            <a:extLst>
              <a:ext uri="{FF2B5EF4-FFF2-40B4-BE49-F238E27FC236}">
                <a16:creationId xmlns:a16="http://schemas.microsoft.com/office/drawing/2014/main" id="{C84FAE95-A058-4EFD-92C1-90CCC284BFCE}"/>
              </a:ext>
            </a:extLst>
          </p:cNvPr>
          <p:cNvSpPr>
            <a:spLocks noGrp="1"/>
          </p:cNvSpPr>
          <p:nvPr>
            <p:ph type="body" sz="quarter" idx="15" hasCustomPrompt="1"/>
          </p:nvPr>
        </p:nvSpPr>
        <p:spPr>
          <a:xfrm>
            <a:off x="1087509" y="3957493"/>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15" name="Title 1">
            <a:extLst>
              <a:ext uri="{FF2B5EF4-FFF2-40B4-BE49-F238E27FC236}">
                <a16:creationId xmlns:a16="http://schemas.microsoft.com/office/drawing/2014/main" id="{6E88B10E-2ED8-4B6E-92E8-70B077E3A39C}"/>
              </a:ext>
            </a:extLst>
          </p:cNvPr>
          <p:cNvSpPr>
            <a:spLocks noGrp="1"/>
          </p:cNvSpPr>
          <p:nvPr>
            <p:ph type="title"/>
          </p:nvPr>
        </p:nvSpPr>
        <p:spPr>
          <a:xfrm>
            <a:off x="694800" y="1082188"/>
            <a:ext cx="5209113" cy="720081"/>
          </a:xfrm>
        </p:spPr>
        <p:txBody>
          <a:bodyPr anchor="b">
            <a:noAutofit/>
          </a:bodyPr>
          <a:lstStyle>
            <a:lvl1pPr>
              <a:lnSpc>
                <a:spcPts val="5040"/>
              </a:lnSpc>
              <a:defRPr sz="4200">
                <a:solidFill>
                  <a:schemeClr val="accent1"/>
                </a:solidFill>
              </a:defRPr>
            </a:lvl1pPr>
          </a:lstStyle>
          <a:p>
            <a:r>
              <a:rPr lang="en-US"/>
              <a:t>Click to edit Master title style</a:t>
            </a:r>
            <a:endParaRPr lang="en-AU" dirty="0"/>
          </a:p>
        </p:txBody>
      </p:sp>
      <p:sp>
        <p:nvSpPr>
          <p:cNvPr id="16" name="Picture Placeholder 9">
            <a:extLst>
              <a:ext uri="{FF2B5EF4-FFF2-40B4-BE49-F238E27FC236}">
                <a16:creationId xmlns:a16="http://schemas.microsoft.com/office/drawing/2014/main" id="{3ECBBC4F-ECF3-4E50-963A-BDB169C5146A}"/>
              </a:ext>
            </a:extLst>
          </p:cNvPr>
          <p:cNvSpPr>
            <a:spLocks noGrp="1"/>
          </p:cNvSpPr>
          <p:nvPr>
            <p:ph type="pic" sz="quarter" idx="18" hasCustomPrompt="1"/>
          </p:nvPr>
        </p:nvSpPr>
        <p:spPr>
          <a:xfrm>
            <a:off x="6092454" y="923051"/>
            <a:ext cx="6101952" cy="5934795"/>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 name="connsiteX0" fmla="*/ 254 w 4075984"/>
              <a:gd name="connsiteY0" fmla="*/ 250455 h 5597085"/>
              <a:gd name="connsiteX1" fmla="*/ 4075471 w 4075984"/>
              <a:gd name="connsiteY1" fmla="*/ 0 h 5597085"/>
              <a:gd name="connsiteX2" fmla="*/ 4074982 w 4075984"/>
              <a:gd name="connsiteY2" fmla="*/ 5595143 h 5597085"/>
              <a:gd name="connsiteX3" fmla="*/ 1723096 w 4075984"/>
              <a:gd name="connsiteY3" fmla="*/ 5597085 h 5597085"/>
              <a:gd name="connsiteX4" fmla="*/ 6680 w 4075984"/>
              <a:gd name="connsiteY4" fmla="*/ 3148650 h 5597085"/>
              <a:gd name="connsiteX5" fmla="*/ 254 w 4075984"/>
              <a:gd name="connsiteY5" fmla="*/ 250455 h 5597085"/>
              <a:gd name="connsiteX0" fmla="*/ 254 w 4080827"/>
              <a:gd name="connsiteY0" fmla="*/ 29 h 5346659"/>
              <a:gd name="connsiteX1" fmla="*/ 4080560 w 4080827"/>
              <a:gd name="connsiteY1" fmla="*/ 50390 h 5346659"/>
              <a:gd name="connsiteX2" fmla="*/ 4074982 w 4080827"/>
              <a:gd name="connsiteY2" fmla="*/ 5344717 h 5346659"/>
              <a:gd name="connsiteX3" fmla="*/ 1723096 w 4080827"/>
              <a:gd name="connsiteY3" fmla="*/ 5346659 h 5346659"/>
              <a:gd name="connsiteX4" fmla="*/ 6680 w 4080827"/>
              <a:gd name="connsiteY4" fmla="*/ 2898224 h 5346659"/>
              <a:gd name="connsiteX5" fmla="*/ 254 w 4080827"/>
              <a:gd name="connsiteY5" fmla="*/ 29 h 5346659"/>
              <a:gd name="connsiteX0" fmla="*/ 254 w 4080827"/>
              <a:gd name="connsiteY0" fmla="*/ 0 h 5346630"/>
              <a:gd name="connsiteX1" fmla="*/ 4080560 w 4080827"/>
              <a:gd name="connsiteY1" fmla="*/ 16177 h 5346630"/>
              <a:gd name="connsiteX2" fmla="*/ 4074982 w 4080827"/>
              <a:gd name="connsiteY2" fmla="*/ 5344688 h 5346630"/>
              <a:gd name="connsiteX3" fmla="*/ 1723096 w 4080827"/>
              <a:gd name="connsiteY3" fmla="*/ 5346630 h 5346630"/>
              <a:gd name="connsiteX4" fmla="*/ 6680 w 4080827"/>
              <a:gd name="connsiteY4" fmla="*/ 2898195 h 5346630"/>
              <a:gd name="connsiteX5" fmla="*/ 254 w 4080827"/>
              <a:gd name="connsiteY5" fmla="*/ 0 h 5346630"/>
              <a:gd name="connsiteX0" fmla="*/ 254 w 4080827"/>
              <a:gd name="connsiteY0" fmla="*/ 0 h 5332957"/>
              <a:gd name="connsiteX1" fmla="*/ 4080560 w 4080827"/>
              <a:gd name="connsiteY1" fmla="*/ 2504 h 5332957"/>
              <a:gd name="connsiteX2" fmla="*/ 4074982 w 4080827"/>
              <a:gd name="connsiteY2" fmla="*/ 5331015 h 5332957"/>
              <a:gd name="connsiteX3" fmla="*/ 1723096 w 4080827"/>
              <a:gd name="connsiteY3" fmla="*/ 5332957 h 5332957"/>
              <a:gd name="connsiteX4" fmla="*/ 6680 w 4080827"/>
              <a:gd name="connsiteY4" fmla="*/ 2884522 h 5332957"/>
              <a:gd name="connsiteX5" fmla="*/ 254 w 4080827"/>
              <a:gd name="connsiteY5" fmla="*/ 0 h 5332957"/>
              <a:gd name="connsiteX0" fmla="*/ 254 w 4080827"/>
              <a:gd name="connsiteY0" fmla="*/ 8891 h 5330453"/>
              <a:gd name="connsiteX1" fmla="*/ 4080560 w 4080827"/>
              <a:gd name="connsiteY1" fmla="*/ 0 h 5330453"/>
              <a:gd name="connsiteX2" fmla="*/ 4074982 w 4080827"/>
              <a:gd name="connsiteY2" fmla="*/ 5328511 h 5330453"/>
              <a:gd name="connsiteX3" fmla="*/ 1723096 w 4080827"/>
              <a:gd name="connsiteY3" fmla="*/ 5330453 h 5330453"/>
              <a:gd name="connsiteX4" fmla="*/ 6680 w 4080827"/>
              <a:gd name="connsiteY4" fmla="*/ 2882018 h 5330453"/>
              <a:gd name="connsiteX5" fmla="*/ 254 w 4080827"/>
              <a:gd name="connsiteY5" fmla="*/ 8891 h 5330453"/>
              <a:gd name="connsiteX0" fmla="*/ 254 w 4080827"/>
              <a:gd name="connsiteY0" fmla="*/ 0 h 5321562"/>
              <a:gd name="connsiteX1" fmla="*/ 4080560 w 4080827"/>
              <a:gd name="connsiteY1" fmla="*/ 8201 h 5321562"/>
              <a:gd name="connsiteX2" fmla="*/ 4074982 w 4080827"/>
              <a:gd name="connsiteY2" fmla="*/ 5319620 h 5321562"/>
              <a:gd name="connsiteX3" fmla="*/ 1723096 w 4080827"/>
              <a:gd name="connsiteY3" fmla="*/ 5321562 h 5321562"/>
              <a:gd name="connsiteX4" fmla="*/ 6680 w 4080827"/>
              <a:gd name="connsiteY4" fmla="*/ 2873127 h 5321562"/>
              <a:gd name="connsiteX5" fmla="*/ 254 w 4080827"/>
              <a:gd name="connsiteY5" fmla="*/ 0 h 5321562"/>
              <a:gd name="connsiteX0" fmla="*/ 254 w 4076763"/>
              <a:gd name="connsiteY0" fmla="*/ 0 h 5321562"/>
              <a:gd name="connsiteX1" fmla="*/ 4076319 w 4076763"/>
              <a:gd name="connsiteY1" fmla="*/ 8201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6763"/>
              <a:gd name="connsiteY0" fmla="*/ 0 h 5321562"/>
              <a:gd name="connsiteX1" fmla="*/ 4076319 w 4076763"/>
              <a:gd name="connsiteY1" fmla="*/ 2504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6763"/>
              <a:gd name="connsiteY0" fmla="*/ 0 h 5321562"/>
              <a:gd name="connsiteX1" fmla="*/ 4076319 w 4076763"/>
              <a:gd name="connsiteY1" fmla="*/ 8201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4982"/>
              <a:gd name="connsiteY0" fmla="*/ 0 h 5321562"/>
              <a:gd name="connsiteX1" fmla="*/ 4050875 w 4074982"/>
              <a:gd name="connsiteY1" fmla="*/ 207606 h 5321562"/>
              <a:gd name="connsiteX2" fmla="*/ 4074982 w 4074982"/>
              <a:gd name="connsiteY2" fmla="*/ 5319620 h 5321562"/>
              <a:gd name="connsiteX3" fmla="*/ 1723096 w 4074982"/>
              <a:gd name="connsiteY3" fmla="*/ 5321562 h 5321562"/>
              <a:gd name="connsiteX4" fmla="*/ 6680 w 4074982"/>
              <a:gd name="connsiteY4" fmla="*/ 2873127 h 5321562"/>
              <a:gd name="connsiteX5" fmla="*/ 254 w 4074982"/>
              <a:gd name="connsiteY5" fmla="*/ 0 h 5321562"/>
              <a:gd name="connsiteX0" fmla="*/ 254 w 4074982"/>
              <a:gd name="connsiteY0" fmla="*/ 3193 h 5324755"/>
              <a:gd name="connsiteX1" fmla="*/ 4072078 w 4074982"/>
              <a:gd name="connsiteY1" fmla="*/ 0 h 5324755"/>
              <a:gd name="connsiteX2" fmla="*/ 4074982 w 4074982"/>
              <a:gd name="connsiteY2" fmla="*/ 5322813 h 5324755"/>
              <a:gd name="connsiteX3" fmla="*/ 1723096 w 4074982"/>
              <a:gd name="connsiteY3" fmla="*/ 5324755 h 5324755"/>
              <a:gd name="connsiteX4" fmla="*/ 6680 w 4074982"/>
              <a:gd name="connsiteY4" fmla="*/ 2876320 h 5324755"/>
              <a:gd name="connsiteX5" fmla="*/ 254 w 4074982"/>
              <a:gd name="connsiteY5" fmla="*/ 3193 h 5324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4982" h="5324755">
                <a:moveTo>
                  <a:pt x="254" y="3193"/>
                </a:moveTo>
                <a:lnTo>
                  <a:pt x="4072078" y="0"/>
                </a:lnTo>
                <a:cubicBezTo>
                  <a:pt x="4074035" y="1865237"/>
                  <a:pt x="4073025" y="3457576"/>
                  <a:pt x="4074982" y="5322813"/>
                </a:cubicBezTo>
                <a:lnTo>
                  <a:pt x="1723096" y="5324755"/>
                </a:lnTo>
                <a:cubicBezTo>
                  <a:pt x="693982" y="5014623"/>
                  <a:pt x="-3932" y="3729991"/>
                  <a:pt x="6680" y="2876320"/>
                </a:cubicBezTo>
                <a:cubicBezTo>
                  <a:pt x="8672" y="1673057"/>
                  <a:pt x="-1738" y="1206456"/>
                  <a:pt x="254" y="3193"/>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pic>
        <p:nvPicPr>
          <p:cNvPr id="12" name="Picture 11">
            <a:extLst>
              <a:ext uri="{FF2B5EF4-FFF2-40B4-BE49-F238E27FC236}">
                <a16:creationId xmlns:a16="http://schemas.microsoft.com/office/drawing/2014/main" id="{B83753C3-AD71-41CF-A0E3-EDC40D8596D3}"/>
              </a:ext>
            </a:extLst>
          </p:cNvPr>
          <p:cNvPicPr>
            <a:picLocks noChangeAspect="1"/>
          </p:cNvPicPr>
          <p:nvPr userDrawn="1"/>
        </p:nvPicPr>
        <p:blipFill>
          <a:blip r:embed="rId2"/>
          <a:stretch>
            <a:fillRect/>
          </a:stretch>
        </p:blipFill>
        <p:spPr>
          <a:xfrm>
            <a:off x="695325" y="207631"/>
            <a:ext cx="3204000" cy="472463"/>
          </a:xfrm>
          <a:prstGeom prst="rect">
            <a:avLst/>
          </a:prstGeom>
        </p:spPr>
      </p:pic>
      <p:sp>
        <p:nvSpPr>
          <p:cNvPr id="14" name="TextBox 13">
            <a:extLst>
              <a:ext uri="{FF2B5EF4-FFF2-40B4-BE49-F238E27FC236}">
                <a16:creationId xmlns:a16="http://schemas.microsoft.com/office/drawing/2014/main" id="{678D7F9E-C12F-47F1-B536-38EB7D688E56}"/>
              </a:ext>
            </a:extLst>
          </p:cNvPr>
          <p:cNvSpPr txBox="1"/>
          <p:nvPr userDrawn="1"/>
        </p:nvSpPr>
        <p:spPr>
          <a:xfrm>
            <a:off x="694800" y="4545136"/>
            <a:ext cx="2391677" cy="108000"/>
          </a:xfrm>
          <a:prstGeom prst="rect">
            <a:avLst/>
          </a:prstGeom>
          <a:noFill/>
        </p:spPr>
        <p:txBody>
          <a:bodyPr wrap="square" lIns="0" tIns="0" rIns="0" bIns="0" rtlCol="0" anchor="ctr">
            <a:noAutofit/>
          </a:bodyPr>
          <a:lstStyle/>
          <a:p>
            <a:r>
              <a:rPr lang="en-AU" sz="650" dirty="0">
                <a:solidFill>
                  <a:schemeClr val="tx1"/>
                </a:solidFill>
              </a:rPr>
              <a:t>CRICOS code 00025B</a:t>
            </a:r>
          </a:p>
        </p:txBody>
      </p:sp>
    </p:spTree>
    <p:extLst>
      <p:ext uri="{BB962C8B-B14F-4D97-AF65-F5344CB8AC3E}">
        <p14:creationId xmlns:p14="http://schemas.microsoft.com/office/powerpoint/2010/main" val="1221778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5BEF6F-6263-4F8D-8EB5-8791451073CD}"/>
              </a:ext>
            </a:extLst>
          </p:cNvPr>
          <p:cNvSpPr/>
          <p:nvPr userDrawn="1"/>
        </p:nvSpPr>
        <p:spPr bwMode="invGray">
          <a:xfrm>
            <a:off x="0" y="0"/>
            <a:ext cx="12192000" cy="9288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5" name="Picture 4">
            <a:extLst>
              <a:ext uri="{FF2B5EF4-FFF2-40B4-BE49-F238E27FC236}">
                <a16:creationId xmlns:a16="http://schemas.microsoft.com/office/drawing/2014/main" id="{3F3E3223-6328-4488-8A5F-952E87A12E34}"/>
              </a:ext>
            </a:extLst>
          </p:cNvPr>
          <p:cNvPicPr>
            <a:picLocks noChangeAspect="1"/>
          </p:cNvPicPr>
          <p:nvPr userDrawn="1"/>
        </p:nvPicPr>
        <p:blipFill rotWithShape="1">
          <a:blip r:embed="rId2"/>
          <a:srcRect l="74412" t="80198" b="-1"/>
          <a:stretch/>
        </p:blipFill>
        <p:spPr bwMode="ltGray">
          <a:xfrm>
            <a:off x="9852228" y="5499893"/>
            <a:ext cx="2339772" cy="1358107"/>
          </a:xfrm>
          <a:prstGeom prst="rect">
            <a:avLst/>
          </a:prstGeom>
          <a:ln>
            <a:noFill/>
          </a:ln>
        </p:spPr>
      </p:pic>
      <p:sp>
        <p:nvSpPr>
          <p:cNvPr id="2" name="Title 1"/>
          <p:cNvSpPr>
            <a:spLocks noGrp="1"/>
          </p:cNvSpPr>
          <p:nvPr>
            <p:ph type="title" hasCustomPrompt="1"/>
          </p:nvPr>
        </p:nvSpPr>
        <p:spPr>
          <a:xfrm>
            <a:off x="695325" y="1160745"/>
            <a:ext cx="10738247" cy="1296144"/>
          </a:xfrm>
        </p:spPr>
        <p:txBody>
          <a:bodyPr anchor="b">
            <a:noAutofit/>
          </a:bodyPr>
          <a:lstStyle>
            <a:lvl1pPr>
              <a:lnSpc>
                <a:spcPts val="5040"/>
              </a:lnSpc>
              <a:defRPr sz="4200">
                <a:solidFill>
                  <a:schemeClr val="accent1"/>
                </a:solidFill>
              </a:defRPr>
            </a:lvl1pPr>
          </a:lstStyle>
          <a:p>
            <a:r>
              <a:rPr lang="en-US" dirty="0"/>
              <a:t>[Title]</a:t>
            </a:r>
            <a:endParaRPr lang="en-AU" dirty="0"/>
          </a:p>
        </p:txBody>
      </p:sp>
      <p:sp>
        <p:nvSpPr>
          <p:cNvPr id="7" name="Text Placeholder 6"/>
          <p:cNvSpPr>
            <a:spLocks noGrp="1"/>
          </p:cNvSpPr>
          <p:nvPr>
            <p:ph type="body" sz="quarter" idx="10" hasCustomPrompt="1"/>
          </p:nvPr>
        </p:nvSpPr>
        <p:spPr>
          <a:xfrm>
            <a:off x="695298" y="2571294"/>
            <a:ext cx="10747200" cy="2675249"/>
          </a:xfrm>
          <a:prstGeom prst="rect">
            <a:avLst/>
          </a:prstGeom>
        </p:spPr>
        <p:txBody>
          <a:bodyPr>
            <a:normAutofit/>
          </a:bodyPr>
          <a:lstStyle>
            <a:lvl1pPr marL="0" indent="0">
              <a:lnSpc>
                <a:spcPts val="3240"/>
              </a:lnSpc>
              <a:buNone/>
              <a:defRPr sz="2700">
                <a:solidFill>
                  <a:schemeClr val="accent1"/>
                </a:solidFill>
              </a:defRPr>
            </a:lvl1pPr>
          </a:lstStyle>
          <a:p>
            <a:pPr lvl="0"/>
            <a:r>
              <a:rPr lang="en-US" dirty="0"/>
              <a:t>[Subtitle]</a:t>
            </a:r>
          </a:p>
        </p:txBody>
      </p:sp>
      <p:pic>
        <p:nvPicPr>
          <p:cNvPr id="9" name="Picture 8">
            <a:extLst>
              <a:ext uri="{FF2B5EF4-FFF2-40B4-BE49-F238E27FC236}">
                <a16:creationId xmlns:a16="http://schemas.microsoft.com/office/drawing/2014/main" id="{B3140420-5D32-4B9D-AAC5-EA821D594034}"/>
              </a:ext>
            </a:extLst>
          </p:cNvPr>
          <p:cNvPicPr>
            <a:picLocks noChangeAspect="1"/>
          </p:cNvPicPr>
          <p:nvPr userDrawn="1"/>
        </p:nvPicPr>
        <p:blipFill rotWithShape="1">
          <a:blip r:embed="rId2"/>
          <a:srcRect t="59270" r="70475" b="-1"/>
          <a:stretch/>
        </p:blipFill>
        <p:spPr bwMode="ltGray">
          <a:xfrm>
            <a:off x="1" y="4064704"/>
            <a:ext cx="2699772" cy="2793299"/>
          </a:xfrm>
          <a:prstGeom prst="rect">
            <a:avLst/>
          </a:prstGeom>
          <a:ln>
            <a:noFill/>
          </a:ln>
        </p:spPr>
      </p:pic>
      <p:pic>
        <p:nvPicPr>
          <p:cNvPr id="10" name="Picture 9">
            <a:extLst>
              <a:ext uri="{FF2B5EF4-FFF2-40B4-BE49-F238E27FC236}">
                <a16:creationId xmlns:a16="http://schemas.microsoft.com/office/drawing/2014/main" id="{1A1484F3-3D7B-466C-B621-2369AAE0DB10}"/>
              </a:ext>
            </a:extLst>
          </p:cNvPr>
          <p:cNvPicPr>
            <a:picLocks noChangeAspect="1"/>
          </p:cNvPicPr>
          <p:nvPr userDrawn="1"/>
        </p:nvPicPr>
        <p:blipFill>
          <a:blip r:embed="rId3"/>
          <a:stretch>
            <a:fillRect/>
          </a:stretch>
        </p:blipFill>
        <p:spPr>
          <a:xfrm>
            <a:off x="695325" y="207631"/>
            <a:ext cx="3204000" cy="472463"/>
          </a:xfrm>
          <a:prstGeom prst="rect">
            <a:avLst/>
          </a:prstGeom>
        </p:spPr>
      </p:pic>
    </p:spTree>
    <p:extLst>
      <p:ext uri="{BB962C8B-B14F-4D97-AF65-F5344CB8AC3E}">
        <p14:creationId xmlns:p14="http://schemas.microsoft.com/office/powerpoint/2010/main" val="296314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4299D2-DE60-4B62-A10B-375899206764}"/>
              </a:ext>
            </a:extLst>
          </p:cNvPr>
          <p:cNvSpPr/>
          <p:nvPr userDrawn="1"/>
        </p:nvSpPr>
        <p:spPr bwMode="invGray">
          <a:xfrm>
            <a:off x="0" y="0"/>
            <a:ext cx="12192000" cy="6858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2" name="Title 1"/>
          <p:cNvSpPr>
            <a:spLocks noGrp="1"/>
          </p:cNvSpPr>
          <p:nvPr>
            <p:ph type="title" hasCustomPrompt="1"/>
          </p:nvPr>
        </p:nvSpPr>
        <p:spPr bwMode="white">
          <a:xfrm>
            <a:off x="695325" y="1143405"/>
            <a:ext cx="10738247" cy="1296144"/>
          </a:xfrm>
        </p:spPr>
        <p:txBody>
          <a:bodyPr anchor="b">
            <a:noAutofit/>
          </a:bodyPr>
          <a:lstStyle>
            <a:lvl1pPr>
              <a:lnSpc>
                <a:spcPts val="5040"/>
              </a:lnSpc>
              <a:defRPr sz="4200">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bwMode="white">
          <a:xfrm>
            <a:off x="695298" y="2553954"/>
            <a:ext cx="10747200" cy="2675249"/>
          </a:xfrm>
          <a:prstGeom prst="rect">
            <a:avLst/>
          </a:prstGeom>
        </p:spPr>
        <p:txBody>
          <a:bodyPr>
            <a:normAutofit/>
          </a:bodyPr>
          <a:lstStyle>
            <a:lvl1pPr marL="0" indent="0">
              <a:lnSpc>
                <a:spcPts val="3240"/>
              </a:lnSpc>
              <a:buNone/>
              <a:defRPr sz="2700">
                <a:solidFill>
                  <a:schemeClr val="bg1"/>
                </a:solidFill>
              </a:defRPr>
            </a:lvl1pPr>
          </a:lstStyle>
          <a:p>
            <a:pPr lvl="0"/>
            <a:r>
              <a:rPr lang="en-US" dirty="0"/>
              <a:t>[Subtitle]</a:t>
            </a:r>
          </a:p>
        </p:txBody>
      </p:sp>
      <p:sp>
        <p:nvSpPr>
          <p:cNvPr id="18" name="Right Triangle 3">
            <a:extLst>
              <a:ext uri="{FF2B5EF4-FFF2-40B4-BE49-F238E27FC236}">
                <a16:creationId xmlns:a16="http://schemas.microsoft.com/office/drawing/2014/main" id="{E49831C3-1265-4B26-84DA-16A7EC28AF57}"/>
              </a:ext>
            </a:extLst>
          </p:cNvPr>
          <p:cNvSpPr/>
          <p:nvPr userDrawn="1"/>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Graphic 1">
            <a:extLst>
              <a:ext uri="{FF2B5EF4-FFF2-40B4-BE49-F238E27FC236}">
                <a16:creationId xmlns:a16="http://schemas.microsoft.com/office/drawing/2014/main" id="{570549AC-72A0-49C7-B98A-4959B5690850}"/>
              </a:ext>
            </a:extLst>
          </p:cNvPr>
          <p:cNvSpPr/>
          <p:nvPr userDrawn="1"/>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pic>
        <p:nvPicPr>
          <p:cNvPr id="11" name="Picture 10">
            <a:extLst>
              <a:ext uri="{FF2B5EF4-FFF2-40B4-BE49-F238E27FC236}">
                <a16:creationId xmlns:a16="http://schemas.microsoft.com/office/drawing/2014/main" id="{DEDF6610-A984-4E2A-B1B8-C6D02948493B}"/>
              </a:ext>
            </a:extLst>
          </p:cNvPr>
          <p:cNvPicPr>
            <a:picLocks noChangeAspect="1"/>
          </p:cNvPicPr>
          <p:nvPr userDrawn="1"/>
        </p:nvPicPr>
        <p:blipFill>
          <a:blip r:embed="rId2"/>
          <a:stretch>
            <a:fillRect/>
          </a:stretch>
        </p:blipFill>
        <p:spPr>
          <a:xfrm>
            <a:off x="695325" y="207631"/>
            <a:ext cx="3204000" cy="472463"/>
          </a:xfrm>
          <a:prstGeom prst="rect">
            <a:avLst/>
          </a:prstGeom>
        </p:spPr>
      </p:pic>
    </p:spTree>
    <p:extLst>
      <p:ext uri="{BB962C8B-B14F-4D97-AF65-F5344CB8AC3E}">
        <p14:creationId xmlns:p14="http://schemas.microsoft.com/office/powerpoint/2010/main" val="130641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1143405"/>
            <a:ext cx="10728647" cy="1296144"/>
          </a:xfrm>
        </p:spPr>
        <p:txBody>
          <a:bodyPr anchor="b">
            <a:noAutofit/>
          </a:bodyPr>
          <a:lstStyle>
            <a:lvl1pPr>
              <a:lnSpc>
                <a:spcPts val="5040"/>
              </a:lnSpc>
              <a:defRPr sz="4200">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a:xfrm>
            <a:off x="695306" y="2553954"/>
            <a:ext cx="10737592" cy="2675249"/>
          </a:xfrm>
          <a:prstGeom prst="rect">
            <a:avLst/>
          </a:prstGeom>
          <a:noFill/>
        </p:spPr>
        <p:txBody>
          <a:bodyPr>
            <a:normAutofit/>
          </a:bodyPr>
          <a:lstStyle>
            <a:lvl1pPr marL="0" indent="0">
              <a:lnSpc>
                <a:spcPts val="3240"/>
              </a:lnSpc>
              <a:buNone/>
              <a:defRPr sz="2700">
                <a:solidFill>
                  <a:schemeClr val="bg1"/>
                </a:solidFill>
              </a:defRPr>
            </a:lvl1pPr>
          </a:lstStyle>
          <a:p>
            <a:pPr lvl="0"/>
            <a:r>
              <a:rPr lang="en-US" dirty="0"/>
              <a:t>[Subtitle]</a:t>
            </a:r>
          </a:p>
        </p:txBody>
      </p:sp>
      <p:sp>
        <p:nvSpPr>
          <p:cNvPr id="3" name="Rectangle 2">
            <a:extLst>
              <a:ext uri="{FF2B5EF4-FFF2-40B4-BE49-F238E27FC236}">
                <a16:creationId xmlns:a16="http://schemas.microsoft.com/office/drawing/2014/main" id="{19933EA7-FE92-4C6D-8733-61E671888999}"/>
              </a:ext>
            </a:extLst>
          </p:cNvPr>
          <p:cNvSpPr/>
          <p:nvPr userDrawn="1"/>
        </p:nvSpPr>
        <p:spPr bwMode="ltGray">
          <a:xfrm>
            <a:off x="2" y="0"/>
            <a:ext cx="12191999" cy="9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16" name="Picture 15">
            <a:extLst>
              <a:ext uri="{FF2B5EF4-FFF2-40B4-BE49-F238E27FC236}">
                <a16:creationId xmlns:a16="http://schemas.microsoft.com/office/drawing/2014/main" id="{D93FA41E-EFD5-45E8-BE8D-8CAB28F4BDD2}"/>
              </a:ext>
            </a:extLst>
          </p:cNvPr>
          <p:cNvPicPr>
            <a:picLocks noChangeAspect="1"/>
          </p:cNvPicPr>
          <p:nvPr userDrawn="1"/>
        </p:nvPicPr>
        <p:blipFill>
          <a:blip r:embed="rId3"/>
          <a:stretch>
            <a:fillRect/>
          </a:stretch>
        </p:blipFill>
        <p:spPr>
          <a:xfrm>
            <a:off x="704849" y="234886"/>
            <a:ext cx="2988000" cy="452585"/>
          </a:xfrm>
          <a:prstGeom prst="rect">
            <a:avLst/>
          </a:prstGeom>
        </p:spPr>
      </p:pic>
      <p:sp>
        <p:nvSpPr>
          <p:cNvPr id="5" name="TextBox 4">
            <a:extLst>
              <a:ext uri="{FF2B5EF4-FFF2-40B4-BE49-F238E27FC236}">
                <a16:creationId xmlns:a16="http://schemas.microsoft.com/office/drawing/2014/main" id="{FDDADB43-ED09-48C5-A41D-5E4BDF72C85E}"/>
              </a:ext>
            </a:extLst>
          </p:cNvPr>
          <p:cNvSpPr txBox="1"/>
          <p:nvPr userDrawn="1"/>
        </p:nvSpPr>
        <p:spPr>
          <a:xfrm>
            <a:off x="1" y="-1586050"/>
            <a:ext cx="7632171" cy="1384995"/>
          </a:xfrm>
          <a:prstGeom prst="rect">
            <a:avLst/>
          </a:prstGeom>
          <a:solidFill>
            <a:schemeClr val="accent1"/>
          </a:solidFill>
        </p:spPr>
        <p:txBody>
          <a:bodyPr wrap="square" rtlCol="0">
            <a:spAutoFit/>
          </a:bodyPr>
          <a:lstStyle/>
          <a:p>
            <a:r>
              <a:rPr lang="en-AU" sz="1400" dirty="0">
                <a:solidFill>
                  <a:schemeClr val="bg1"/>
                </a:solidFill>
              </a:rPr>
              <a:t>For this slide design, you can choose your own image </a:t>
            </a:r>
            <a:br>
              <a:rPr lang="en-AU" sz="1400" dirty="0">
                <a:solidFill>
                  <a:schemeClr val="bg1"/>
                </a:solidFill>
              </a:rPr>
            </a:br>
            <a:r>
              <a:rPr lang="en-AU" sz="1400" dirty="0">
                <a:solidFill>
                  <a:schemeClr val="bg1"/>
                </a:solidFill>
              </a:rPr>
              <a:t>by right-clicking somewhere on the slide, not in a content placeholder.</a:t>
            </a:r>
          </a:p>
          <a:p>
            <a:r>
              <a:rPr lang="en-US" sz="1400" dirty="0">
                <a:solidFill>
                  <a:schemeClr val="bg1"/>
                </a:solidFill>
              </a:rPr>
              <a:t>‘Format Background</a:t>
            </a:r>
          </a:p>
          <a:p>
            <a:r>
              <a:rPr lang="en-US" sz="1400" dirty="0">
                <a:solidFill>
                  <a:schemeClr val="bg1"/>
                </a:solidFill>
              </a:rPr>
              <a:t>Under the ‘Fill’ menu, ‘Picture’ is already selected</a:t>
            </a:r>
          </a:p>
          <a:p>
            <a:r>
              <a:rPr lang="en-US" sz="1400" dirty="0">
                <a:solidFill>
                  <a:schemeClr val="bg1"/>
                </a:solidFill>
              </a:rPr>
              <a:t>Go to the ‘File’ button and select another image</a:t>
            </a:r>
          </a:p>
          <a:p>
            <a:r>
              <a:rPr lang="en-US" sz="1400" dirty="0">
                <a:solidFill>
                  <a:schemeClr val="bg1"/>
                </a:solidFill>
              </a:rPr>
              <a:t>Change text </a:t>
            </a:r>
            <a:r>
              <a:rPr lang="en-US" sz="1400" dirty="0" err="1">
                <a:solidFill>
                  <a:schemeClr val="bg1"/>
                </a:solidFill>
              </a:rPr>
              <a:t>colour</a:t>
            </a:r>
            <a:r>
              <a:rPr lang="en-US" sz="1400" dirty="0">
                <a:solidFill>
                  <a:schemeClr val="bg1"/>
                </a:solidFill>
              </a:rPr>
              <a:t> as necessary to suit the image</a:t>
            </a:r>
            <a:endParaRPr lang="en-AU" sz="1400" dirty="0">
              <a:solidFill>
                <a:schemeClr val="bg1"/>
              </a:solidFill>
            </a:endParaRPr>
          </a:p>
        </p:txBody>
      </p:sp>
      <p:sp>
        <p:nvSpPr>
          <p:cNvPr id="11" name="Right Triangle 3">
            <a:extLst>
              <a:ext uri="{FF2B5EF4-FFF2-40B4-BE49-F238E27FC236}">
                <a16:creationId xmlns:a16="http://schemas.microsoft.com/office/drawing/2014/main" id="{5A5C0481-15B5-4619-B80D-C8C9ABD7F904}"/>
              </a:ext>
            </a:extLst>
          </p:cNvPr>
          <p:cNvSpPr/>
          <p:nvPr userDrawn="1"/>
        </p:nvSpPr>
        <p:spPr bwMode="invGray">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Graphic 1">
            <a:extLst>
              <a:ext uri="{FF2B5EF4-FFF2-40B4-BE49-F238E27FC236}">
                <a16:creationId xmlns:a16="http://schemas.microsoft.com/office/drawing/2014/main" id="{84EF10FC-E046-43D3-9897-04BE4FF5A176}"/>
              </a:ext>
            </a:extLst>
          </p:cNvPr>
          <p:cNvSpPr/>
          <p:nvPr userDrawn="1"/>
        </p:nvSpPr>
        <p:spPr bwMode="invGray">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spTree>
    <p:extLst>
      <p:ext uri="{BB962C8B-B14F-4D97-AF65-F5344CB8AC3E}">
        <p14:creationId xmlns:p14="http://schemas.microsoft.com/office/powerpoint/2010/main" val="2116384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1A2C22-D4CF-4FE0-AF06-038EB2ACB6D9}"/>
              </a:ext>
            </a:extLst>
          </p:cNvPr>
          <p:cNvSpPr/>
          <p:nvPr userDrawn="1"/>
        </p:nvSpPr>
        <p:spPr bwMode="invGray">
          <a:xfrm>
            <a:off x="0" y="0"/>
            <a:ext cx="12192000" cy="6858000"/>
          </a:xfrm>
          <a:prstGeom prst="rect">
            <a:avLst/>
          </a:prstGeom>
          <a:gradFill flip="none" rotWithShape="1">
            <a:gsLst>
              <a:gs pos="75000">
                <a:schemeClr val="accent1"/>
              </a:gs>
              <a:gs pos="100000">
                <a:srgbClr val="962A8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0" name="Picture 9">
            <a:extLst>
              <a:ext uri="{FF2B5EF4-FFF2-40B4-BE49-F238E27FC236}">
                <a16:creationId xmlns:a16="http://schemas.microsoft.com/office/drawing/2014/main" id="{DD751603-5D6A-462B-B9E7-98413BF2CB36}"/>
              </a:ext>
            </a:extLst>
          </p:cNvPr>
          <p:cNvPicPr>
            <a:picLocks noChangeAspect="1"/>
          </p:cNvPicPr>
          <p:nvPr userDrawn="1"/>
        </p:nvPicPr>
        <p:blipFill>
          <a:blip r:embed="rId2"/>
          <a:stretch>
            <a:fillRect/>
          </a:stretch>
        </p:blipFill>
        <p:spPr>
          <a:xfrm>
            <a:off x="8309692" y="275999"/>
            <a:ext cx="3204000" cy="472463"/>
          </a:xfrm>
          <a:prstGeom prst="rect">
            <a:avLst/>
          </a:prstGeom>
        </p:spPr>
      </p:pic>
      <p:sp>
        <p:nvSpPr>
          <p:cNvPr id="2" name="Title 1"/>
          <p:cNvSpPr>
            <a:spLocks noGrp="1"/>
          </p:cNvSpPr>
          <p:nvPr>
            <p:ph type="title" hasCustomPrompt="1"/>
          </p:nvPr>
        </p:nvSpPr>
        <p:spPr bwMode="white">
          <a:xfrm>
            <a:off x="695326" y="1700811"/>
            <a:ext cx="10768680" cy="1224137"/>
          </a:xfrm>
        </p:spPr>
        <p:txBody>
          <a:bodyPr anchor="b">
            <a:noAutofit/>
          </a:bodyPr>
          <a:lstStyle>
            <a:lvl1pPr>
              <a:lnSpc>
                <a:spcPts val="5040"/>
              </a:lnSpc>
              <a:defRPr sz="4200">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bwMode="white">
          <a:xfrm>
            <a:off x="695326" y="3113744"/>
            <a:ext cx="10768680" cy="2043451"/>
          </a:xfrm>
          <a:prstGeom prst="rect">
            <a:avLst/>
          </a:prstGeom>
        </p:spPr>
        <p:txBody>
          <a:bodyPr>
            <a:normAutofit/>
          </a:bodyPr>
          <a:lstStyle>
            <a:lvl1pPr marL="0" indent="0">
              <a:lnSpc>
                <a:spcPts val="3240"/>
              </a:lnSpc>
              <a:buNone/>
              <a:defRPr sz="2700">
                <a:solidFill>
                  <a:schemeClr val="bg1"/>
                </a:solidFill>
              </a:defRPr>
            </a:lvl1pPr>
          </a:lstStyle>
          <a:p>
            <a:pPr lvl="0"/>
            <a:r>
              <a:rPr lang="en-US" dirty="0"/>
              <a:t>[Subtitle]</a:t>
            </a:r>
          </a:p>
        </p:txBody>
      </p:sp>
      <p:sp>
        <p:nvSpPr>
          <p:cNvPr id="11" name="Right Triangle 3">
            <a:extLst>
              <a:ext uri="{FF2B5EF4-FFF2-40B4-BE49-F238E27FC236}">
                <a16:creationId xmlns:a16="http://schemas.microsoft.com/office/drawing/2014/main" id="{DBA991DB-C059-4DB2-8D91-33D3F3951887}"/>
              </a:ext>
            </a:extLst>
          </p:cNvPr>
          <p:cNvSpPr/>
          <p:nvPr userDrawn="1"/>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Graphic 1">
            <a:extLst>
              <a:ext uri="{FF2B5EF4-FFF2-40B4-BE49-F238E27FC236}">
                <a16:creationId xmlns:a16="http://schemas.microsoft.com/office/drawing/2014/main" id="{F070BDDD-4427-48C1-9206-C4CC3FAE8AD1}"/>
              </a:ext>
            </a:extLst>
          </p:cNvPr>
          <p:cNvSpPr/>
          <p:nvPr userDrawn="1"/>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spTree>
    <p:extLst>
      <p:ext uri="{BB962C8B-B14F-4D97-AF65-F5344CB8AC3E}">
        <p14:creationId xmlns:p14="http://schemas.microsoft.com/office/powerpoint/2010/main" val="687010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ction Divider (Editabl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6" y="1700811"/>
            <a:ext cx="10768680" cy="1224137"/>
          </a:xfrm>
        </p:spPr>
        <p:txBody>
          <a:bodyPr anchor="b">
            <a:noAutofit/>
          </a:bodyPr>
          <a:lstStyle>
            <a:lvl1pPr>
              <a:lnSpc>
                <a:spcPts val="5040"/>
              </a:lnSpc>
              <a:defRPr sz="4200">
                <a:solidFill>
                  <a:schemeClr val="bg1"/>
                </a:solidFill>
              </a:defRPr>
            </a:lvl1pPr>
          </a:lstStyle>
          <a:p>
            <a:r>
              <a:rPr lang="en-US" dirty="0"/>
              <a:t>[Divider title]</a:t>
            </a:r>
            <a:endParaRPr lang="en-AU" dirty="0"/>
          </a:p>
        </p:txBody>
      </p:sp>
      <p:sp>
        <p:nvSpPr>
          <p:cNvPr id="7" name="Text Placeholder 6"/>
          <p:cNvSpPr>
            <a:spLocks noGrp="1"/>
          </p:cNvSpPr>
          <p:nvPr>
            <p:ph type="body" sz="quarter" idx="10" hasCustomPrompt="1"/>
          </p:nvPr>
        </p:nvSpPr>
        <p:spPr>
          <a:xfrm>
            <a:off x="695326" y="3113744"/>
            <a:ext cx="10768680" cy="2043451"/>
          </a:xfrm>
          <a:prstGeom prst="rect">
            <a:avLst/>
          </a:prstGeom>
        </p:spPr>
        <p:txBody>
          <a:bodyPr>
            <a:normAutofit/>
          </a:bodyPr>
          <a:lstStyle>
            <a:lvl1pPr marL="0" indent="0">
              <a:lnSpc>
                <a:spcPts val="3240"/>
              </a:lnSpc>
              <a:buNone/>
              <a:defRPr sz="2700">
                <a:solidFill>
                  <a:schemeClr val="bg1"/>
                </a:solidFill>
              </a:defRPr>
            </a:lvl1pPr>
          </a:lstStyle>
          <a:p>
            <a:pPr lvl="0"/>
            <a:r>
              <a:rPr lang="en-US" dirty="0"/>
              <a:t>[Divider subtitle]</a:t>
            </a:r>
          </a:p>
        </p:txBody>
      </p:sp>
      <p:sp>
        <p:nvSpPr>
          <p:cNvPr id="8" name="TextBox 7">
            <a:extLst>
              <a:ext uri="{FF2B5EF4-FFF2-40B4-BE49-F238E27FC236}">
                <a16:creationId xmlns:a16="http://schemas.microsoft.com/office/drawing/2014/main" id="{57A07765-DB77-44E5-9420-D56F1378074A}"/>
              </a:ext>
            </a:extLst>
          </p:cNvPr>
          <p:cNvSpPr txBox="1"/>
          <p:nvPr userDrawn="1"/>
        </p:nvSpPr>
        <p:spPr>
          <a:xfrm>
            <a:off x="1" y="-1053499"/>
            <a:ext cx="7632171" cy="954107"/>
          </a:xfrm>
          <a:prstGeom prst="rect">
            <a:avLst/>
          </a:prstGeom>
          <a:solidFill>
            <a:schemeClr val="accent1"/>
          </a:solidFill>
        </p:spPr>
        <p:txBody>
          <a:bodyPr wrap="square" rtlCol="0">
            <a:spAutoFit/>
          </a:bodyPr>
          <a:lstStyle/>
          <a:p>
            <a:r>
              <a:rPr lang="en-AU" sz="1400" dirty="0">
                <a:solidFill>
                  <a:schemeClr val="bg1"/>
                </a:solidFill>
              </a:rPr>
              <a:t>For this slide design, you can change the background colour</a:t>
            </a:r>
          </a:p>
          <a:p>
            <a:r>
              <a:rPr lang="en-AU" sz="1400" dirty="0">
                <a:solidFill>
                  <a:schemeClr val="bg1"/>
                </a:solidFill>
              </a:rPr>
              <a:t>by right-clicking somewhere on the slide, not in a content placeholder.</a:t>
            </a:r>
          </a:p>
          <a:p>
            <a:r>
              <a:rPr lang="en-US" sz="1400" dirty="0">
                <a:solidFill>
                  <a:schemeClr val="bg1"/>
                </a:solidFill>
              </a:rPr>
              <a:t>‘Format Background</a:t>
            </a:r>
          </a:p>
          <a:p>
            <a:r>
              <a:rPr lang="en-US" sz="1400" dirty="0">
                <a:solidFill>
                  <a:schemeClr val="bg1"/>
                </a:solidFill>
              </a:rPr>
              <a:t>Under the ‘Fill’ menu, ‘change ‘Solid fill’ to a </a:t>
            </a:r>
            <a:r>
              <a:rPr lang="en-US" sz="1400" dirty="0" err="1">
                <a:solidFill>
                  <a:schemeClr val="bg1"/>
                </a:solidFill>
              </a:rPr>
              <a:t>colour</a:t>
            </a:r>
            <a:r>
              <a:rPr lang="en-US" sz="1400" dirty="0">
                <a:solidFill>
                  <a:schemeClr val="bg1"/>
                </a:solidFill>
              </a:rPr>
              <a:t> from the palette</a:t>
            </a:r>
            <a:endParaRPr lang="en-AU" sz="1400" dirty="0">
              <a:solidFill>
                <a:schemeClr val="bg1"/>
              </a:solidFill>
            </a:endParaRPr>
          </a:p>
        </p:txBody>
      </p:sp>
      <p:pic>
        <p:nvPicPr>
          <p:cNvPr id="6" name="Picture 5">
            <a:extLst>
              <a:ext uri="{FF2B5EF4-FFF2-40B4-BE49-F238E27FC236}">
                <a16:creationId xmlns:a16="http://schemas.microsoft.com/office/drawing/2014/main" id="{2CBE33C2-B581-422F-9FF5-AF660C79D3B0}"/>
              </a:ext>
            </a:extLst>
          </p:cNvPr>
          <p:cNvPicPr>
            <a:picLocks noChangeAspect="1"/>
          </p:cNvPicPr>
          <p:nvPr userDrawn="1"/>
        </p:nvPicPr>
        <p:blipFill>
          <a:blip r:embed="rId2"/>
          <a:stretch>
            <a:fillRect/>
          </a:stretch>
        </p:blipFill>
        <p:spPr>
          <a:xfrm>
            <a:off x="8309692" y="275999"/>
            <a:ext cx="3204000" cy="472463"/>
          </a:xfrm>
          <a:prstGeom prst="rect">
            <a:avLst/>
          </a:prstGeom>
        </p:spPr>
      </p:pic>
    </p:spTree>
    <p:extLst>
      <p:ext uri="{BB962C8B-B14F-4D97-AF65-F5344CB8AC3E}">
        <p14:creationId xmlns:p14="http://schemas.microsoft.com/office/powerpoint/2010/main" val="1664615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9" name="Right Triangle 3">
            <a:extLst>
              <a:ext uri="{FF2B5EF4-FFF2-40B4-BE49-F238E27FC236}">
                <a16:creationId xmlns:a16="http://schemas.microsoft.com/office/drawing/2014/main" id="{5E92F574-51E7-47B2-86D2-94DAE288E822}"/>
              </a:ext>
            </a:extLst>
          </p:cNvPr>
          <p:cNvSpPr/>
          <p:nvPr userDrawn="1"/>
        </p:nvSpPr>
        <p:spPr bwMode="invGray">
          <a:xfrm>
            <a:off x="2" y="4076700"/>
            <a:ext cx="3407833"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1" name="Rectangle 8">
            <a:extLst>
              <a:ext uri="{FF2B5EF4-FFF2-40B4-BE49-F238E27FC236}">
                <a16:creationId xmlns:a16="http://schemas.microsoft.com/office/drawing/2014/main" id="{C31ECE3F-0C43-444E-9F0C-B23F8D3935D2}"/>
              </a:ext>
            </a:extLst>
          </p:cNvPr>
          <p:cNvSpPr/>
          <p:nvPr userDrawn="1"/>
        </p:nvSpPr>
        <p:spPr bwMode="invGray">
          <a:xfrm>
            <a:off x="9192249" y="5584173"/>
            <a:ext cx="2999415" cy="1273828"/>
          </a:xfrm>
          <a:custGeom>
            <a:avLst/>
            <a:gdLst>
              <a:gd name="connsiteX0" fmla="*/ 0 w 2267490"/>
              <a:gd name="connsiteY0" fmla="*/ 0 h 1132541"/>
              <a:gd name="connsiteX1" fmla="*/ 2267490 w 2267490"/>
              <a:gd name="connsiteY1" fmla="*/ 0 h 1132541"/>
              <a:gd name="connsiteX2" fmla="*/ 2267490 w 2267490"/>
              <a:gd name="connsiteY2" fmla="*/ 1132541 h 1132541"/>
              <a:gd name="connsiteX3" fmla="*/ 0 w 2267490"/>
              <a:gd name="connsiteY3" fmla="*/ 1132541 h 1132541"/>
              <a:gd name="connsiteX4" fmla="*/ 0 w 2267490"/>
              <a:gd name="connsiteY4" fmla="*/ 0 h 1132541"/>
              <a:gd name="connsiteX0" fmla="*/ 0 w 2267490"/>
              <a:gd name="connsiteY0" fmla="*/ 1132541 h 1132541"/>
              <a:gd name="connsiteX1" fmla="*/ 2267490 w 2267490"/>
              <a:gd name="connsiteY1" fmla="*/ 0 h 1132541"/>
              <a:gd name="connsiteX2" fmla="*/ 2267490 w 2267490"/>
              <a:gd name="connsiteY2" fmla="*/ 1132541 h 1132541"/>
              <a:gd name="connsiteX3" fmla="*/ 0 w 2267490"/>
              <a:gd name="connsiteY3" fmla="*/ 1132541 h 1132541"/>
              <a:gd name="connsiteX0" fmla="*/ 0 w 2291396"/>
              <a:gd name="connsiteY0" fmla="*/ 857623 h 1132541"/>
              <a:gd name="connsiteX1" fmla="*/ 2291396 w 2291396"/>
              <a:gd name="connsiteY1" fmla="*/ 0 h 1132541"/>
              <a:gd name="connsiteX2" fmla="*/ 2291396 w 2291396"/>
              <a:gd name="connsiteY2" fmla="*/ 1132541 h 1132541"/>
              <a:gd name="connsiteX3" fmla="*/ 0 w 2291396"/>
              <a:gd name="connsiteY3" fmla="*/ 857623 h 1132541"/>
              <a:gd name="connsiteX0" fmla="*/ 0 w 2249561"/>
              <a:gd name="connsiteY0" fmla="*/ 845670 h 1132541"/>
              <a:gd name="connsiteX1" fmla="*/ 2249561 w 2249561"/>
              <a:gd name="connsiteY1" fmla="*/ 0 h 1132541"/>
              <a:gd name="connsiteX2" fmla="*/ 2249561 w 2249561"/>
              <a:gd name="connsiteY2" fmla="*/ 1132541 h 1132541"/>
              <a:gd name="connsiteX3" fmla="*/ 0 w 2249561"/>
              <a:gd name="connsiteY3" fmla="*/ 845670 h 1132541"/>
              <a:gd name="connsiteX0" fmla="*/ 0 w 2249561"/>
              <a:gd name="connsiteY0" fmla="*/ 944560 h 1231431"/>
              <a:gd name="connsiteX1" fmla="*/ 2249561 w 2249561"/>
              <a:gd name="connsiteY1" fmla="*/ 98890 h 1231431"/>
              <a:gd name="connsiteX2" fmla="*/ 2249561 w 2249561"/>
              <a:gd name="connsiteY2" fmla="*/ 1231431 h 1231431"/>
              <a:gd name="connsiteX3" fmla="*/ 0 w 2249561"/>
              <a:gd name="connsiteY3" fmla="*/ 944560 h 1231431"/>
              <a:gd name="connsiteX0" fmla="*/ 0 w 2249561"/>
              <a:gd name="connsiteY0" fmla="*/ 1212084 h 1498955"/>
              <a:gd name="connsiteX1" fmla="*/ 2249561 w 2249561"/>
              <a:gd name="connsiteY1" fmla="*/ 366414 h 1498955"/>
              <a:gd name="connsiteX2" fmla="*/ 2249561 w 2249561"/>
              <a:gd name="connsiteY2" fmla="*/ 1498955 h 1498955"/>
              <a:gd name="connsiteX3" fmla="*/ 0 w 2249561"/>
              <a:gd name="connsiteY3" fmla="*/ 1212084 h 1498955"/>
              <a:gd name="connsiteX0" fmla="*/ 0 w 2249561"/>
              <a:gd name="connsiteY0" fmla="*/ 1016618 h 1303489"/>
              <a:gd name="connsiteX1" fmla="*/ 2249561 w 2249561"/>
              <a:gd name="connsiteY1" fmla="*/ 170948 h 1303489"/>
              <a:gd name="connsiteX2" fmla="*/ 2249561 w 2249561"/>
              <a:gd name="connsiteY2" fmla="*/ 1303489 h 1303489"/>
              <a:gd name="connsiteX3" fmla="*/ 0 w 2249561"/>
              <a:gd name="connsiteY3" fmla="*/ 1016618 h 1303489"/>
              <a:gd name="connsiteX0" fmla="*/ 0 w 2249561"/>
              <a:gd name="connsiteY0" fmla="*/ 1002505 h 1289376"/>
              <a:gd name="connsiteX1" fmla="*/ 2249561 w 2249561"/>
              <a:gd name="connsiteY1" fmla="*/ 156835 h 1289376"/>
              <a:gd name="connsiteX2" fmla="*/ 2249561 w 2249561"/>
              <a:gd name="connsiteY2" fmla="*/ 1289376 h 1289376"/>
              <a:gd name="connsiteX3" fmla="*/ 0 w 2249561"/>
              <a:gd name="connsiteY3" fmla="*/ 1002505 h 1289376"/>
              <a:gd name="connsiteX0" fmla="*/ 0 w 2249561"/>
              <a:gd name="connsiteY0" fmla="*/ 985444 h 1272315"/>
              <a:gd name="connsiteX1" fmla="*/ 2249561 w 2249561"/>
              <a:gd name="connsiteY1" fmla="*/ 139774 h 1272315"/>
              <a:gd name="connsiteX2" fmla="*/ 2249561 w 2249561"/>
              <a:gd name="connsiteY2" fmla="*/ 1272315 h 1272315"/>
              <a:gd name="connsiteX3" fmla="*/ 0 w 2249561"/>
              <a:gd name="connsiteY3" fmla="*/ 985444 h 1272315"/>
              <a:gd name="connsiteX0" fmla="*/ 0 w 2249561"/>
              <a:gd name="connsiteY0" fmla="*/ 979690 h 1266561"/>
              <a:gd name="connsiteX1" fmla="*/ 2249561 w 2249561"/>
              <a:gd name="connsiteY1" fmla="*/ 134020 h 1266561"/>
              <a:gd name="connsiteX2" fmla="*/ 2249561 w 2249561"/>
              <a:gd name="connsiteY2" fmla="*/ 1266561 h 1266561"/>
              <a:gd name="connsiteX3" fmla="*/ 0 w 2249561"/>
              <a:gd name="connsiteY3" fmla="*/ 979690 h 1266561"/>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 name="connsiteX0" fmla="*/ 0 w 2249561"/>
              <a:gd name="connsiteY0" fmla="*/ 986957 h 1273828"/>
              <a:gd name="connsiteX1" fmla="*/ 2249561 w 2249561"/>
              <a:gd name="connsiteY1" fmla="*/ 141287 h 1273828"/>
              <a:gd name="connsiteX2" fmla="*/ 2249561 w 2249561"/>
              <a:gd name="connsiteY2" fmla="*/ 1273828 h 1273828"/>
              <a:gd name="connsiteX3" fmla="*/ 0 w 2249561"/>
              <a:gd name="connsiteY3" fmla="*/ 986957 h 1273828"/>
            </a:gdLst>
            <a:ahLst/>
            <a:cxnLst>
              <a:cxn ang="0">
                <a:pos x="connsiteX0" y="connsiteY0"/>
              </a:cxn>
              <a:cxn ang="0">
                <a:pos x="connsiteX1" y="connsiteY1"/>
              </a:cxn>
              <a:cxn ang="0">
                <a:pos x="connsiteX2" y="connsiteY2"/>
              </a:cxn>
              <a:cxn ang="0">
                <a:pos x="connsiteX3" y="connsiteY3"/>
              </a:cxn>
            </a:cxnLst>
            <a:rect l="l" t="t" r="r" b="b"/>
            <a:pathLst>
              <a:path w="2249561" h="1273828">
                <a:moveTo>
                  <a:pt x="0" y="986957"/>
                </a:moveTo>
                <a:cubicBezTo>
                  <a:pt x="690087" y="358432"/>
                  <a:pt x="1188931" y="-294000"/>
                  <a:pt x="2249561" y="141287"/>
                </a:cubicBezTo>
                <a:lnTo>
                  <a:pt x="2249561" y="1273828"/>
                </a:lnTo>
                <a:cubicBezTo>
                  <a:pt x="1762671" y="1220039"/>
                  <a:pt x="570560" y="550676"/>
                  <a:pt x="0" y="98695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800" dirty="0">
                <a:noFill/>
              </a:rPr>
              <a:t> </a:t>
            </a:r>
          </a:p>
        </p:txBody>
      </p:sp>
      <p:sp>
        <p:nvSpPr>
          <p:cNvPr id="5" name="Title 1">
            <a:extLst>
              <a:ext uri="{FF2B5EF4-FFF2-40B4-BE49-F238E27FC236}">
                <a16:creationId xmlns:a16="http://schemas.microsoft.com/office/drawing/2014/main" id="{B506B291-BD26-4DBD-A912-E9396BA1828C}"/>
              </a:ext>
            </a:extLst>
          </p:cNvPr>
          <p:cNvSpPr>
            <a:spLocks noGrp="1"/>
          </p:cNvSpPr>
          <p:nvPr>
            <p:ph type="title"/>
          </p:nvPr>
        </p:nvSpPr>
        <p:spPr>
          <a:xfrm>
            <a:off x="695326" y="1700811"/>
            <a:ext cx="10768680" cy="1224137"/>
          </a:xfrm>
        </p:spPr>
        <p:txBody>
          <a:bodyPr anchor="b">
            <a:noAutofit/>
          </a:bodyPr>
          <a:lstStyle>
            <a:lvl1pPr>
              <a:lnSpc>
                <a:spcPts val="5040"/>
              </a:lnSpc>
              <a:defRPr sz="4200">
                <a:solidFill>
                  <a:schemeClr val="accent1"/>
                </a:solidFill>
              </a:defRPr>
            </a:lvl1pPr>
          </a:lstStyle>
          <a:p>
            <a:r>
              <a:rPr lang="en-US"/>
              <a:t>Click to edit Master title style</a:t>
            </a:r>
            <a:endParaRPr lang="en-AU" dirty="0"/>
          </a:p>
        </p:txBody>
      </p:sp>
      <p:sp>
        <p:nvSpPr>
          <p:cNvPr id="6" name="Text Placeholder 6">
            <a:extLst>
              <a:ext uri="{FF2B5EF4-FFF2-40B4-BE49-F238E27FC236}">
                <a16:creationId xmlns:a16="http://schemas.microsoft.com/office/drawing/2014/main" id="{72AC3715-D94B-4A73-8E94-CAC9D5806F46}"/>
              </a:ext>
            </a:extLst>
          </p:cNvPr>
          <p:cNvSpPr>
            <a:spLocks noGrp="1"/>
          </p:cNvSpPr>
          <p:nvPr>
            <p:ph type="body" sz="quarter" idx="10"/>
          </p:nvPr>
        </p:nvSpPr>
        <p:spPr>
          <a:xfrm>
            <a:off x="695326" y="3113744"/>
            <a:ext cx="10768680" cy="2043451"/>
          </a:xfrm>
          <a:prstGeom prst="rect">
            <a:avLst/>
          </a:prstGeom>
        </p:spPr>
        <p:txBody>
          <a:bodyPr>
            <a:normAutofit/>
          </a:bodyPr>
          <a:lstStyle>
            <a:lvl1pPr marL="0" indent="0">
              <a:lnSpc>
                <a:spcPts val="3240"/>
              </a:lnSpc>
              <a:buNone/>
              <a:defRPr sz="2700">
                <a:solidFill>
                  <a:schemeClr val="accent1"/>
                </a:solidFill>
              </a:defRPr>
            </a:lvl1pPr>
          </a:lstStyle>
          <a:p>
            <a:pPr lvl="0"/>
            <a:r>
              <a:rPr lang="en-US"/>
              <a:t>Edit Master text styles</a:t>
            </a:r>
          </a:p>
        </p:txBody>
      </p:sp>
      <p:sp>
        <p:nvSpPr>
          <p:cNvPr id="7" name="Rectangle 6">
            <a:extLst>
              <a:ext uri="{FF2B5EF4-FFF2-40B4-BE49-F238E27FC236}">
                <a16:creationId xmlns:a16="http://schemas.microsoft.com/office/drawing/2014/main" id="{8CAE7FD6-C4AB-456C-8186-F8E8B285CBBD}"/>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0" name="Picture 9">
            <a:extLst>
              <a:ext uri="{FF2B5EF4-FFF2-40B4-BE49-F238E27FC236}">
                <a16:creationId xmlns:a16="http://schemas.microsoft.com/office/drawing/2014/main" id="{49CEDD3B-B2C6-4C8F-88C7-30EB2A949233}"/>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2" name="Footer Placeholder 11">
            <a:extLst>
              <a:ext uri="{FF2B5EF4-FFF2-40B4-BE49-F238E27FC236}">
                <a16:creationId xmlns:a16="http://schemas.microsoft.com/office/drawing/2014/main" id="{A25860B6-572B-42C8-98B4-41BF602CD44E}"/>
              </a:ext>
            </a:extLst>
          </p:cNvPr>
          <p:cNvSpPr>
            <a:spLocks noGrp="1"/>
          </p:cNvSpPr>
          <p:nvPr>
            <p:ph type="ftr" sz="quarter" idx="12"/>
          </p:nvPr>
        </p:nvSpPr>
        <p:spPr/>
        <p:txBody>
          <a:bodyPr/>
          <a:lstStyle/>
          <a:p>
            <a:r>
              <a:rPr lang="en-US"/>
              <a:t>Year 4 Update - Michaela Kelly August 2025</a:t>
            </a:r>
            <a:endParaRPr lang="en-AU" dirty="0"/>
          </a:p>
        </p:txBody>
      </p:sp>
      <p:sp>
        <p:nvSpPr>
          <p:cNvPr id="13" name="Slide Number Placeholder 12">
            <a:extLst>
              <a:ext uri="{FF2B5EF4-FFF2-40B4-BE49-F238E27FC236}">
                <a16:creationId xmlns:a16="http://schemas.microsoft.com/office/drawing/2014/main" id="{E4BE4F66-8978-4B9A-B365-ABFD2A461631}"/>
              </a:ext>
            </a:extLst>
          </p:cNvPr>
          <p:cNvSpPr>
            <a:spLocks noGrp="1"/>
          </p:cNvSpPr>
          <p:nvPr>
            <p:ph type="sldNum" sz="quarter" idx="13"/>
          </p:nvPr>
        </p:nvSpPr>
        <p:spPr/>
        <p:txBody>
          <a:bodyPr/>
          <a:lstStyle/>
          <a:p>
            <a:fld id="{E917DE0E-AFB1-41FD-BC35-27DB61CA125F}" type="slidenum">
              <a:rPr lang="en-AU" smtClean="0"/>
              <a:pPr/>
              <a:t>‹#›</a:t>
            </a:fld>
            <a:endParaRPr lang="en-AU" dirty="0"/>
          </a:p>
        </p:txBody>
      </p:sp>
      <p:sp>
        <p:nvSpPr>
          <p:cNvPr id="14" name="Date Placeholder 13">
            <a:extLst>
              <a:ext uri="{FF2B5EF4-FFF2-40B4-BE49-F238E27FC236}">
                <a16:creationId xmlns:a16="http://schemas.microsoft.com/office/drawing/2014/main" id="{085400BA-682A-4644-881E-9D9BA0DAB8FC}"/>
              </a:ext>
            </a:extLst>
          </p:cNvPr>
          <p:cNvSpPr>
            <a:spLocks noGrp="1"/>
          </p:cNvSpPr>
          <p:nvPr>
            <p:ph type="dt" sz="half" idx="14"/>
          </p:nvPr>
        </p:nvSpPr>
        <p:spPr bwMode="white"/>
        <p:txBody>
          <a:bodyPr/>
          <a:lstStyle/>
          <a:p>
            <a:endParaRPr lang="en-AU" dirty="0"/>
          </a:p>
        </p:txBody>
      </p:sp>
    </p:spTree>
    <p:extLst>
      <p:ext uri="{BB962C8B-B14F-4D97-AF65-F5344CB8AC3E}">
        <p14:creationId xmlns:p14="http://schemas.microsoft.com/office/powerpoint/2010/main" val="3434061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4DB10F3-61E9-4E77-9DC7-82D405E3EBB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10" name="Content Placeholder 9">
            <a:extLst>
              <a:ext uri="{FF2B5EF4-FFF2-40B4-BE49-F238E27FC236}">
                <a16:creationId xmlns:a16="http://schemas.microsoft.com/office/drawing/2014/main" id="{2DB2C94B-2557-442B-9A14-97C40CD6AB85}"/>
              </a:ext>
            </a:extLst>
          </p:cNvPr>
          <p:cNvSpPr>
            <a:spLocks noGrp="1"/>
          </p:cNvSpPr>
          <p:nvPr>
            <p:ph sz="quarter" idx="10"/>
          </p:nvPr>
        </p:nvSpPr>
        <p:spPr>
          <a:xfrm>
            <a:off x="695326" y="1700213"/>
            <a:ext cx="10801350" cy="4608512"/>
          </a:xfrm>
          <a:prstGeom prst="rect">
            <a:avLst/>
          </a:prstGeom>
        </p:spPr>
        <p:txBody>
          <a:bodyPr/>
          <a:lstStyle>
            <a:lvl1pPr>
              <a:defRPr lang="en-US" dirty="0"/>
            </a:lvl1pPr>
            <a:lvl2pPr>
              <a:defRPr lang="en-US" dirty="0"/>
            </a:lvl2pPr>
            <a:lvl3pPr>
              <a:defRPr lang="en-US" dirty="0"/>
            </a:lvl3pPr>
            <a:lvl4pPr>
              <a:defRPr lang="en-US" dirty="0"/>
            </a:lvl4pPr>
            <a:lvl5pPr>
              <a:spcBef>
                <a:spcPts val="1200"/>
              </a:spcBef>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5184708F-CDEB-4FFB-9113-878D6AE04045}"/>
              </a:ext>
            </a:extLst>
          </p:cNvPr>
          <p:cNvSpPr>
            <a:spLocks noGrp="1"/>
          </p:cNvSpPr>
          <p:nvPr>
            <p:ph type="title"/>
          </p:nvPr>
        </p:nvSpPr>
        <p:spPr/>
        <p:txBody>
          <a:bodyPr/>
          <a:lstStyle/>
          <a:p>
            <a:r>
              <a:rPr lang="en-US"/>
              <a:t>Click to edit Master title style</a:t>
            </a:r>
            <a:endParaRPr lang="en-AU" dirty="0"/>
          </a:p>
        </p:txBody>
      </p:sp>
      <p:sp>
        <p:nvSpPr>
          <p:cNvPr id="8" name="Text Placeholder 5">
            <a:extLst>
              <a:ext uri="{FF2B5EF4-FFF2-40B4-BE49-F238E27FC236}">
                <a16:creationId xmlns:a16="http://schemas.microsoft.com/office/drawing/2014/main" id="{766B75CD-5CD6-4D07-B08A-ACCB61480F59}"/>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5" name="Footer Placeholder 4">
            <a:extLst>
              <a:ext uri="{FF2B5EF4-FFF2-40B4-BE49-F238E27FC236}">
                <a16:creationId xmlns:a16="http://schemas.microsoft.com/office/drawing/2014/main" id="{246DB8A7-6976-473B-BF64-0813975EEBBB}"/>
              </a:ext>
            </a:extLst>
          </p:cNvPr>
          <p:cNvSpPr>
            <a:spLocks noGrp="1"/>
          </p:cNvSpPr>
          <p:nvPr>
            <p:ph type="ftr" sz="quarter" idx="17"/>
          </p:nvPr>
        </p:nvSpPr>
        <p:spPr/>
        <p:txBody>
          <a:bodyPr/>
          <a:lstStyle/>
          <a:p>
            <a:r>
              <a:rPr lang="en-US"/>
              <a:t>Year 4 Update - Michaela Kelly August 2025</a:t>
            </a:r>
            <a:endParaRPr lang="en-AU" dirty="0"/>
          </a:p>
        </p:txBody>
      </p:sp>
      <p:sp>
        <p:nvSpPr>
          <p:cNvPr id="7" name="Slide Number Placeholder 6">
            <a:extLst>
              <a:ext uri="{FF2B5EF4-FFF2-40B4-BE49-F238E27FC236}">
                <a16:creationId xmlns:a16="http://schemas.microsoft.com/office/drawing/2014/main" id="{C50E6DF7-2887-45E5-8CD1-2FCDFD70911D}"/>
              </a:ext>
            </a:extLst>
          </p:cNvPr>
          <p:cNvSpPr>
            <a:spLocks noGrp="1"/>
          </p:cNvSpPr>
          <p:nvPr>
            <p:ph type="sldNum" sz="quarter" idx="18"/>
          </p:nvPr>
        </p:nvSpPr>
        <p:spPr/>
        <p:txBody>
          <a:body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65099731-84D7-49CC-91E0-CE4B0734675A}"/>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4" name="Date Placeholder 2">
            <a:extLst>
              <a:ext uri="{FF2B5EF4-FFF2-40B4-BE49-F238E27FC236}">
                <a16:creationId xmlns:a16="http://schemas.microsoft.com/office/drawing/2014/main" id="{59BA0F0A-82FA-4477-B553-959A8EFB7E8F}"/>
              </a:ext>
            </a:extLst>
          </p:cNvPr>
          <p:cNvSpPr>
            <a:spLocks noGrp="1"/>
          </p:cNvSpPr>
          <p:nvPr>
            <p:ph type="dt" sz="half" idx="2"/>
          </p:nvPr>
        </p:nvSpPr>
        <p:spPr bwMode="white">
          <a:xfrm>
            <a:off x="695325" y="151136"/>
            <a:ext cx="3384549" cy="241200"/>
          </a:xfrm>
          <a:prstGeom prst="rect">
            <a:avLst/>
          </a:prstGeom>
        </p:spPr>
        <p:txBody>
          <a:bodyPr vert="horz" lIns="0" tIns="0" rIns="0" bIns="0" rtlCol="0" anchor="t"/>
          <a:lstStyle>
            <a:lvl1pPr algn="l">
              <a:lnSpc>
                <a:spcPct val="80000"/>
              </a:lnSpc>
              <a:defRPr sz="1000">
                <a:solidFill>
                  <a:schemeClr val="bg1"/>
                </a:solidFill>
              </a:defRPr>
            </a:lvl1pPr>
          </a:lstStyle>
          <a:p>
            <a:endParaRPr lang="en-AU" dirty="0"/>
          </a:p>
        </p:txBody>
      </p:sp>
    </p:spTree>
    <p:extLst>
      <p:ext uri="{BB962C8B-B14F-4D97-AF65-F5344CB8AC3E}">
        <p14:creationId xmlns:p14="http://schemas.microsoft.com/office/powerpoint/2010/main" val="226267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E617285-D1B4-4CCD-B438-9B032C51AF79}"/>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3" name="Content Placeholder 2"/>
          <p:cNvSpPr>
            <a:spLocks noGrp="1"/>
          </p:cNvSpPr>
          <p:nvPr>
            <p:ph sz="half" idx="1"/>
          </p:nvPr>
        </p:nvSpPr>
        <p:spPr>
          <a:xfrm>
            <a:off x="695325" y="1700213"/>
            <a:ext cx="5218859" cy="4608515"/>
          </a:xfrm>
          <a:prstGeom prst="rect">
            <a:avLst/>
          </a:prstGeom>
        </p:spPr>
        <p:txBody>
          <a:bodyPr>
            <a:normAutofit/>
          </a:bodyPr>
          <a:lstStyle>
            <a:lvl1pPr>
              <a:defRPr lang="en-US" dirty="0"/>
            </a:lvl1pPr>
            <a:lvl2pPr>
              <a:defRPr lang="en-US" dirty="0"/>
            </a:lvl2pPr>
            <a:lvl3pPr>
              <a:defRPr lang="en-US" dirty="0"/>
            </a:lvl3pPr>
            <a:lvl4pPr>
              <a:defRPr lang="en-US" dirty="0"/>
            </a:lvl4pPr>
            <a:lvl5pPr>
              <a:defRPr lang="en-US" sz="2400" dirty="0"/>
            </a:lvl5pPr>
            <a:lvl6pPr>
              <a:defRPr lang="en-AU" sz="2000" dirty="0"/>
            </a:lvl6pPr>
            <a:lvl7pPr>
              <a:defRPr lang="en-AU" dirty="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88619" y="1700213"/>
            <a:ext cx="5220000" cy="4608515"/>
          </a:xfrm>
          <a:prstGeom prst="rect">
            <a:avLst/>
          </a:prstGeom>
        </p:spPr>
        <p:txBody>
          <a:bodyPr>
            <a:normAutofit/>
          </a:bodyPr>
          <a:lstStyle>
            <a:lvl1pPr>
              <a:defRPr lang="en-US" dirty="0"/>
            </a:lvl1pPr>
            <a:lvl2pPr>
              <a:defRPr lang="en-US" dirty="0"/>
            </a:lvl2pPr>
            <a:lvl3pPr>
              <a:defRPr lang="en-US" dirty="0"/>
            </a:lvl3pPr>
            <a:lvl4pPr>
              <a:defRPr lang="en-US" dirty="0"/>
            </a:lvl4pPr>
            <a:lvl5pPr>
              <a:defRPr lang="en-AU" dirty="0"/>
            </a:lvl5pPr>
            <a:lvl6pPr>
              <a:defRPr lang="en-AU" dirty="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 name="Title 7">
            <a:extLst>
              <a:ext uri="{FF2B5EF4-FFF2-40B4-BE49-F238E27FC236}">
                <a16:creationId xmlns:a16="http://schemas.microsoft.com/office/drawing/2014/main" id="{E9C4661F-54FC-4886-BD67-853118646F4D}"/>
              </a:ext>
            </a:extLst>
          </p:cNvPr>
          <p:cNvSpPr>
            <a:spLocks noGrp="1"/>
          </p:cNvSpPr>
          <p:nvPr>
            <p:ph type="title"/>
          </p:nvPr>
        </p:nvSpPr>
        <p:spPr/>
        <p:txBody>
          <a:bodyPr/>
          <a:lstStyle/>
          <a:p>
            <a:r>
              <a:rPr lang="en-US"/>
              <a:t>Click to edit Master title style</a:t>
            </a:r>
            <a:endParaRPr lang="en-AU" dirty="0"/>
          </a:p>
        </p:txBody>
      </p:sp>
      <p:sp>
        <p:nvSpPr>
          <p:cNvPr id="10" name="Text Placeholder 5">
            <a:extLst>
              <a:ext uri="{FF2B5EF4-FFF2-40B4-BE49-F238E27FC236}">
                <a16:creationId xmlns:a16="http://schemas.microsoft.com/office/drawing/2014/main" id="{B8CF3B12-4A8B-4A18-B3B1-784A4DEDEF2B}"/>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pic>
        <p:nvPicPr>
          <p:cNvPr id="11" name="Picture 10">
            <a:extLst>
              <a:ext uri="{FF2B5EF4-FFF2-40B4-BE49-F238E27FC236}">
                <a16:creationId xmlns:a16="http://schemas.microsoft.com/office/drawing/2014/main" id="{E3275DB1-C9CB-4BE5-B284-7833AD902813}"/>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5" name="Date Placeholder 4">
            <a:extLst>
              <a:ext uri="{FF2B5EF4-FFF2-40B4-BE49-F238E27FC236}">
                <a16:creationId xmlns:a16="http://schemas.microsoft.com/office/drawing/2014/main" id="{5CB261A5-F8C2-49CF-AE4B-80932D43C55C}"/>
              </a:ext>
            </a:extLst>
          </p:cNvPr>
          <p:cNvSpPr>
            <a:spLocks noGrp="1"/>
          </p:cNvSpPr>
          <p:nvPr>
            <p:ph type="dt" sz="half" idx="16"/>
          </p:nvPr>
        </p:nvSpPr>
        <p:spPr bwMode="white"/>
        <p:txBody>
          <a:bodyPr/>
          <a:lstStyle/>
          <a:p>
            <a:endParaRPr lang="en-AU" dirty="0"/>
          </a:p>
        </p:txBody>
      </p:sp>
      <p:sp>
        <p:nvSpPr>
          <p:cNvPr id="9" name="Footer Placeholder 8">
            <a:extLst>
              <a:ext uri="{FF2B5EF4-FFF2-40B4-BE49-F238E27FC236}">
                <a16:creationId xmlns:a16="http://schemas.microsoft.com/office/drawing/2014/main" id="{F8BF24CA-767B-442B-A672-6C630273E4EA}"/>
              </a:ext>
            </a:extLst>
          </p:cNvPr>
          <p:cNvSpPr>
            <a:spLocks noGrp="1"/>
          </p:cNvSpPr>
          <p:nvPr>
            <p:ph type="ftr" sz="quarter" idx="17"/>
          </p:nvPr>
        </p:nvSpPr>
        <p:spPr/>
        <p:txBody>
          <a:bodyPr/>
          <a:lstStyle/>
          <a:p>
            <a:r>
              <a:rPr lang="en-US"/>
              <a:t>Year 4 Update - Michaela Kelly August 2025</a:t>
            </a:r>
            <a:endParaRPr lang="en-AU" dirty="0"/>
          </a:p>
        </p:txBody>
      </p:sp>
      <p:sp>
        <p:nvSpPr>
          <p:cNvPr id="13" name="Slide Number Placeholder 12">
            <a:extLst>
              <a:ext uri="{FF2B5EF4-FFF2-40B4-BE49-F238E27FC236}">
                <a16:creationId xmlns:a16="http://schemas.microsoft.com/office/drawing/2014/main" id="{85B269D8-1308-43E9-B2BF-264F017F03A8}"/>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52698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12" name="Content Placeholder 9">
            <a:extLst>
              <a:ext uri="{FF2B5EF4-FFF2-40B4-BE49-F238E27FC236}">
                <a16:creationId xmlns:a16="http://schemas.microsoft.com/office/drawing/2014/main" id="{7DE9F9C2-C2B0-4B19-9F8F-A1280EA275C0}"/>
              </a:ext>
            </a:extLst>
          </p:cNvPr>
          <p:cNvSpPr>
            <a:spLocks noGrp="1"/>
          </p:cNvSpPr>
          <p:nvPr>
            <p:ph sz="quarter" idx="10"/>
          </p:nvPr>
        </p:nvSpPr>
        <p:spPr>
          <a:xfrm>
            <a:off x="695326" y="2276872"/>
            <a:ext cx="10801350" cy="4031853"/>
          </a:xfrm>
          <a:prstGeom prst="rect">
            <a:avLst/>
          </a:prstGeom>
        </p:spPr>
        <p:txBody>
          <a:bodyPr/>
          <a:lstStyle>
            <a:lvl1pPr>
              <a:defRPr lang="en-US" dirty="0"/>
            </a:lvl1pPr>
            <a:lvl2pPr>
              <a:defRPr lang="en-US" dirty="0"/>
            </a:lvl2pPr>
            <a:lvl3pPr>
              <a:defRPr lang="en-US" dirty="0"/>
            </a:lvl3pPr>
            <a:lvl4pPr>
              <a:defRPr lang="en-US" dirty="0"/>
            </a:lvl4pPr>
            <a:lvl5pPr>
              <a:spcBef>
                <a:spcPts val="1200"/>
              </a:spcBef>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Text Placeholder 5">
            <a:extLst>
              <a:ext uri="{FF2B5EF4-FFF2-40B4-BE49-F238E27FC236}">
                <a16:creationId xmlns:a16="http://schemas.microsoft.com/office/drawing/2014/main" id="{41D6D02D-851A-425B-9382-05F6C6A21AE0}"/>
              </a:ext>
            </a:extLst>
          </p:cNvPr>
          <p:cNvSpPr>
            <a:spLocks noGrp="1"/>
          </p:cNvSpPr>
          <p:nvPr>
            <p:ph type="body" sz="quarter" idx="14" hasCustomPrompt="1"/>
          </p:nvPr>
        </p:nvSpPr>
        <p:spPr>
          <a:xfrm>
            <a:off x="695325" y="1700808"/>
            <a:ext cx="10801350" cy="504825"/>
          </a:xfrm>
        </p:spPr>
        <p:txBody>
          <a:bodyPr>
            <a:normAutofit/>
          </a:bodyPr>
          <a:lstStyle>
            <a:lvl1pPr>
              <a:defRPr sz="2000" b="1">
                <a:solidFill>
                  <a:schemeClr val="accent1"/>
                </a:solidFill>
              </a:defRPr>
            </a:lvl1pPr>
            <a:lvl2pPr marL="612" indent="0">
              <a:buNone/>
              <a:defRPr/>
            </a:lvl2pPr>
          </a:lstStyle>
          <a:p>
            <a:pPr lvl="0"/>
            <a:r>
              <a:rPr lang="en-US" dirty="0"/>
              <a:t>[Subtitle]</a:t>
            </a:r>
          </a:p>
        </p:txBody>
      </p:sp>
      <p:sp>
        <p:nvSpPr>
          <p:cNvPr id="13" name="Text Placeholder 5">
            <a:extLst>
              <a:ext uri="{FF2B5EF4-FFF2-40B4-BE49-F238E27FC236}">
                <a16:creationId xmlns:a16="http://schemas.microsoft.com/office/drawing/2014/main" id="{47739A71-8D07-4132-9F5A-AE8E3A1B32C3}"/>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D58DC2F2-9186-47D8-9B5E-AD01B90E6DDD}"/>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5" name="Picture 14">
            <a:extLst>
              <a:ext uri="{FF2B5EF4-FFF2-40B4-BE49-F238E27FC236}">
                <a16:creationId xmlns:a16="http://schemas.microsoft.com/office/drawing/2014/main" id="{EFCDB56B-4EE8-4A95-A470-557D6FBBEB4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3" name="Title 2">
            <a:extLst>
              <a:ext uri="{FF2B5EF4-FFF2-40B4-BE49-F238E27FC236}">
                <a16:creationId xmlns:a16="http://schemas.microsoft.com/office/drawing/2014/main" id="{FC6DF2CA-8642-47E7-98D3-A7019416AF60}"/>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129B2684-2D18-4E6D-8AA2-AD850CFD2770}"/>
              </a:ext>
            </a:extLst>
          </p:cNvPr>
          <p:cNvSpPr>
            <a:spLocks noGrp="1"/>
          </p:cNvSpPr>
          <p:nvPr>
            <p:ph type="dt" sz="half" idx="16"/>
          </p:nvPr>
        </p:nvSpPr>
        <p:spPr bwMode="white"/>
        <p:txBody>
          <a:bodyPr/>
          <a:lstStyle/>
          <a:p>
            <a:endParaRPr lang="en-AU" dirty="0"/>
          </a:p>
        </p:txBody>
      </p:sp>
      <p:sp>
        <p:nvSpPr>
          <p:cNvPr id="4" name="Footer Placeholder 3">
            <a:extLst>
              <a:ext uri="{FF2B5EF4-FFF2-40B4-BE49-F238E27FC236}">
                <a16:creationId xmlns:a16="http://schemas.microsoft.com/office/drawing/2014/main" id="{6EBC9286-B8FB-4658-B210-6BC87EB1E2EB}"/>
              </a:ext>
            </a:extLst>
          </p:cNvPr>
          <p:cNvSpPr>
            <a:spLocks noGrp="1"/>
          </p:cNvSpPr>
          <p:nvPr>
            <p:ph type="ftr" sz="quarter" idx="17"/>
          </p:nvPr>
        </p:nvSpPr>
        <p:spPr/>
        <p:txBody>
          <a:bodyPr/>
          <a:lstStyle/>
          <a:p>
            <a:r>
              <a:rPr lang="en-US"/>
              <a:t>Year 4 Update - Michaela Kelly August 2025</a:t>
            </a:r>
            <a:endParaRPr lang="en-AU" dirty="0"/>
          </a:p>
        </p:txBody>
      </p:sp>
      <p:sp>
        <p:nvSpPr>
          <p:cNvPr id="5" name="Slide Number Placeholder 4">
            <a:extLst>
              <a:ext uri="{FF2B5EF4-FFF2-40B4-BE49-F238E27FC236}">
                <a16:creationId xmlns:a16="http://schemas.microsoft.com/office/drawing/2014/main" id="{D8026DBB-B46A-4BB1-A99E-4F99BBBFE3FF}"/>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6138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ubtitle, 2 Graph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2F89E8-AEA0-41B7-97D7-227B19E804EC}"/>
              </a:ext>
            </a:extLst>
          </p:cNvPr>
          <p:cNvSpPr>
            <a:spLocks noGrp="1"/>
          </p:cNvSpPr>
          <p:nvPr>
            <p:ph type="body" sz="quarter" idx="13" hasCustomPrompt="1"/>
          </p:nvPr>
        </p:nvSpPr>
        <p:spPr>
          <a:xfrm>
            <a:off x="695326" y="2279553"/>
            <a:ext cx="5220000" cy="360000"/>
          </a:xfrm>
          <a:prstGeom prst="rect">
            <a:avLst/>
          </a:prstGeom>
        </p:spPr>
        <p:txBody>
          <a:bodyPr>
            <a:noAutofit/>
          </a:bodyPr>
          <a:lstStyle>
            <a:lvl1pPr>
              <a:lnSpc>
                <a:spcPct val="100000"/>
              </a:lnSpc>
              <a:defRPr sz="1200">
                <a:solidFill>
                  <a:schemeClr val="accent1"/>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lang="en-AU" dirty="0"/>
            </a:lvl5pPr>
            <a:lvl6pPr>
              <a:defRPr b="0"/>
            </a:lvl6pPr>
          </a:lstStyle>
          <a:p>
            <a:pPr lvl="5"/>
            <a:r>
              <a:rPr lang="en-US" dirty="0"/>
              <a:t>[Graph title]</a:t>
            </a:r>
            <a:endParaRPr lang="en-AU" dirty="0"/>
          </a:p>
        </p:txBody>
      </p:sp>
      <p:sp>
        <p:nvSpPr>
          <p:cNvPr id="6" name="Content Placeholder 5">
            <a:extLst>
              <a:ext uri="{FF2B5EF4-FFF2-40B4-BE49-F238E27FC236}">
                <a16:creationId xmlns:a16="http://schemas.microsoft.com/office/drawing/2014/main" id="{5F93F161-17EB-4DA5-BE00-069D1277B92D}"/>
              </a:ext>
            </a:extLst>
          </p:cNvPr>
          <p:cNvSpPr>
            <a:spLocks noGrp="1"/>
          </p:cNvSpPr>
          <p:nvPr>
            <p:ph sz="quarter" idx="17"/>
          </p:nvPr>
        </p:nvSpPr>
        <p:spPr>
          <a:xfrm>
            <a:off x="695326" y="2696388"/>
            <a:ext cx="5220000" cy="3612337"/>
          </a:xfrm>
        </p:spPr>
        <p:txBody>
          <a:bodyPr/>
          <a:lstStyle>
            <a:lvl1pPr>
              <a:defRPr lang="en-US" dirty="0"/>
            </a:lvl1pPr>
            <a:lvl2pPr>
              <a:defRPr lang="en-US" dirty="0"/>
            </a:lvl2pPr>
            <a:lvl3pPr>
              <a:defRPr lang="en-US" dirty="0"/>
            </a:lvl3pPr>
            <a:lvl4pPr>
              <a:defRPr lang="en-US" dirty="0"/>
            </a:lvl4pPr>
            <a:lvl5pPr>
              <a:defRPr lang="en-AU"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5" name="Text Placeholder 6">
            <a:extLst>
              <a:ext uri="{FF2B5EF4-FFF2-40B4-BE49-F238E27FC236}">
                <a16:creationId xmlns:a16="http://schemas.microsoft.com/office/drawing/2014/main" id="{4324DF9C-3E8A-469C-8FC9-4938DAA32240}"/>
              </a:ext>
            </a:extLst>
          </p:cNvPr>
          <p:cNvSpPr>
            <a:spLocks noGrp="1"/>
          </p:cNvSpPr>
          <p:nvPr>
            <p:ph type="body" sz="quarter" idx="18" hasCustomPrompt="1"/>
          </p:nvPr>
        </p:nvSpPr>
        <p:spPr>
          <a:xfrm>
            <a:off x="6279511" y="2279553"/>
            <a:ext cx="5220000" cy="360000"/>
          </a:xfrm>
          <a:prstGeom prst="rect">
            <a:avLst/>
          </a:prstGeom>
        </p:spPr>
        <p:txBody>
          <a:bodyPr>
            <a:noAutofit/>
          </a:bodyPr>
          <a:lstStyle>
            <a:lvl1pPr>
              <a:lnSpc>
                <a:spcPct val="100000"/>
              </a:lnSpc>
              <a:defRPr sz="1200">
                <a:solidFill>
                  <a:schemeClr val="accent1"/>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lang="en-AU" dirty="0"/>
            </a:lvl5pPr>
            <a:lvl6pPr>
              <a:defRPr b="0"/>
            </a:lvl6pPr>
          </a:lstStyle>
          <a:p>
            <a:pPr lvl="5"/>
            <a:r>
              <a:rPr lang="en-US" dirty="0"/>
              <a:t>[Graph title]</a:t>
            </a:r>
            <a:endParaRPr lang="en-AU" dirty="0"/>
          </a:p>
        </p:txBody>
      </p:sp>
      <p:sp>
        <p:nvSpPr>
          <p:cNvPr id="16" name="Content Placeholder 5">
            <a:extLst>
              <a:ext uri="{FF2B5EF4-FFF2-40B4-BE49-F238E27FC236}">
                <a16:creationId xmlns:a16="http://schemas.microsoft.com/office/drawing/2014/main" id="{A027F0FB-D735-4865-B5EA-A50B34F47CA8}"/>
              </a:ext>
            </a:extLst>
          </p:cNvPr>
          <p:cNvSpPr>
            <a:spLocks noGrp="1"/>
          </p:cNvSpPr>
          <p:nvPr>
            <p:ph sz="quarter" idx="19"/>
          </p:nvPr>
        </p:nvSpPr>
        <p:spPr>
          <a:xfrm>
            <a:off x="6279511" y="2696388"/>
            <a:ext cx="5220000" cy="3612337"/>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5">
            <a:extLst>
              <a:ext uri="{FF2B5EF4-FFF2-40B4-BE49-F238E27FC236}">
                <a16:creationId xmlns:a16="http://schemas.microsoft.com/office/drawing/2014/main" id="{CAE7F11A-C7DA-440F-83D7-3571E1FAF17A}"/>
              </a:ext>
            </a:extLst>
          </p:cNvPr>
          <p:cNvSpPr>
            <a:spLocks noGrp="1"/>
          </p:cNvSpPr>
          <p:nvPr>
            <p:ph type="body" sz="quarter" idx="14" hasCustomPrompt="1"/>
          </p:nvPr>
        </p:nvSpPr>
        <p:spPr>
          <a:xfrm>
            <a:off x="695327" y="1699200"/>
            <a:ext cx="10772776" cy="504825"/>
          </a:xfrm>
        </p:spPr>
        <p:txBody>
          <a:bodyPr>
            <a:normAutofit/>
          </a:bodyPr>
          <a:lstStyle>
            <a:lvl1pPr>
              <a:defRPr sz="2000" b="1">
                <a:solidFill>
                  <a:schemeClr val="accent1"/>
                </a:solidFill>
              </a:defRPr>
            </a:lvl1pPr>
            <a:lvl2pPr marL="612" indent="0">
              <a:buNone/>
              <a:defRPr/>
            </a:lvl2pPr>
          </a:lstStyle>
          <a:p>
            <a:pPr lvl="0"/>
            <a:r>
              <a:rPr lang="en-US" dirty="0"/>
              <a:t>[Subtitle]</a:t>
            </a:r>
          </a:p>
        </p:txBody>
      </p:sp>
      <p:sp>
        <p:nvSpPr>
          <p:cNvPr id="13" name="Text Placeholder 5">
            <a:extLst>
              <a:ext uri="{FF2B5EF4-FFF2-40B4-BE49-F238E27FC236}">
                <a16:creationId xmlns:a16="http://schemas.microsoft.com/office/drawing/2014/main" id="{97ABDCDB-C6CD-4C8C-A5E2-31920BCF53A3}"/>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2" name="Rectangle 11">
            <a:extLst>
              <a:ext uri="{FF2B5EF4-FFF2-40B4-BE49-F238E27FC236}">
                <a16:creationId xmlns:a16="http://schemas.microsoft.com/office/drawing/2014/main" id="{71F7154F-DE85-4B92-BE63-FC9C5B0FC149}"/>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7" name="Picture 16">
            <a:extLst>
              <a:ext uri="{FF2B5EF4-FFF2-40B4-BE49-F238E27FC236}">
                <a16:creationId xmlns:a16="http://schemas.microsoft.com/office/drawing/2014/main" id="{6C08FAE1-741A-4147-AD4A-766CC098B78A}"/>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8" name="Title 7">
            <a:extLst>
              <a:ext uri="{FF2B5EF4-FFF2-40B4-BE49-F238E27FC236}">
                <a16:creationId xmlns:a16="http://schemas.microsoft.com/office/drawing/2014/main" id="{0701168E-769B-45DB-AFDD-B10DB12B4A9C}"/>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773B90A4-353C-48E3-A991-1B0A2B9809C7}"/>
              </a:ext>
            </a:extLst>
          </p:cNvPr>
          <p:cNvSpPr>
            <a:spLocks noGrp="1"/>
          </p:cNvSpPr>
          <p:nvPr>
            <p:ph type="dt" sz="half" idx="20"/>
          </p:nvPr>
        </p:nvSpPr>
        <p:spPr bwMode="white"/>
        <p:txBody>
          <a:bodyPr/>
          <a:lstStyle/>
          <a:p>
            <a:endParaRPr lang="en-AU" dirty="0"/>
          </a:p>
        </p:txBody>
      </p:sp>
      <p:sp>
        <p:nvSpPr>
          <p:cNvPr id="9" name="Footer Placeholder 8">
            <a:extLst>
              <a:ext uri="{FF2B5EF4-FFF2-40B4-BE49-F238E27FC236}">
                <a16:creationId xmlns:a16="http://schemas.microsoft.com/office/drawing/2014/main" id="{40E684A2-92A1-4743-93DB-A2D5AFCE792F}"/>
              </a:ext>
            </a:extLst>
          </p:cNvPr>
          <p:cNvSpPr>
            <a:spLocks noGrp="1"/>
          </p:cNvSpPr>
          <p:nvPr>
            <p:ph type="ftr" sz="quarter" idx="21"/>
          </p:nvPr>
        </p:nvSpPr>
        <p:spPr/>
        <p:txBody>
          <a:bodyPr/>
          <a:lstStyle/>
          <a:p>
            <a:r>
              <a:rPr lang="en-US"/>
              <a:t>Year 4 Update - Michaela Kelly August 2025</a:t>
            </a:r>
            <a:endParaRPr lang="en-AU" dirty="0"/>
          </a:p>
        </p:txBody>
      </p:sp>
      <p:sp>
        <p:nvSpPr>
          <p:cNvPr id="10" name="Slide Number Placeholder 9">
            <a:extLst>
              <a:ext uri="{FF2B5EF4-FFF2-40B4-BE49-F238E27FC236}">
                <a16:creationId xmlns:a16="http://schemas.microsoft.com/office/drawing/2014/main" id="{3B228959-3C67-45BC-954A-A13981901278}"/>
              </a:ext>
            </a:extLst>
          </p:cNvPr>
          <p:cNvSpPr>
            <a:spLocks noGrp="1"/>
          </p:cNvSpPr>
          <p:nvPr>
            <p:ph type="sldNum" sz="quarter" idx="2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1742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Layout Horizontal">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5" y="1700212"/>
            <a:ext cx="10801350" cy="2160000"/>
          </a:xfrm>
          <a:prstGeom prst="rect">
            <a:avLst/>
          </a:prstGeom>
        </p:spPr>
        <p:txBody>
          <a:bodyPr/>
          <a:lstStyle>
            <a:lvl1pPr>
              <a:defRPr lang="en-US" dirty="0"/>
            </a:lvl1pPr>
            <a:lvl2pPr>
              <a:defRPr lang="en-US" dirty="0"/>
            </a:lvl2pPr>
            <a:lvl3pPr>
              <a:defRPr lang="en-US" dirty="0"/>
            </a:lvl3pPr>
            <a:lvl4pPr>
              <a:defRPr lang="en-US" dirty="0"/>
            </a:lvl4pPr>
            <a:lvl5pPr>
              <a:defRPr lang="en-US"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Content Placeholder 6"/>
          <p:cNvSpPr>
            <a:spLocks noGrp="1"/>
          </p:cNvSpPr>
          <p:nvPr>
            <p:ph sz="quarter" idx="13"/>
          </p:nvPr>
        </p:nvSpPr>
        <p:spPr>
          <a:xfrm>
            <a:off x="695325" y="4149320"/>
            <a:ext cx="10801350" cy="2160000"/>
          </a:xfrm>
          <a:prstGeom prst="rect">
            <a:avLst/>
          </a:prstGeom>
        </p:spPr>
        <p:txBody>
          <a:bodyPr/>
          <a:lstStyle>
            <a:lvl1pPr>
              <a:defRPr lang="en-US" dirty="0"/>
            </a:lvl1pPr>
            <a:lvl2pPr>
              <a:defRPr lang="en-US" dirty="0"/>
            </a:lvl2pPr>
            <a:lvl3pPr>
              <a:defRPr lang="en-US" dirty="0"/>
            </a:lvl3pPr>
            <a:lvl4pPr>
              <a:defRPr lang="en-US" dirty="0"/>
            </a:lvl4pPr>
            <a:lvl5pPr>
              <a:defRPr lang="en-US"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5">
            <a:extLst>
              <a:ext uri="{FF2B5EF4-FFF2-40B4-BE49-F238E27FC236}">
                <a16:creationId xmlns:a16="http://schemas.microsoft.com/office/drawing/2014/main" id="{B4204264-ED99-42CA-9AA0-998A63609F92}"/>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Rectangle 8">
            <a:extLst>
              <a:ext uri="{FF2B5EF4-FFF2-40B4-BE49-F238E27FC236}">
                <a16:creationId xmlns:a16="http://schemas.microsoft.com/office/drawing/2014/main" id="{6BF99E85-067E-4D25-84D4-D21BC7C23B71}"/>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2" name="Picture 11">
            <a:extLst>
              <a:ext uri="{FF2B5EF4-FFF2-40B4-BE49-F238E27FC236}">
                <a16:creationId xmlns:a16="http://schemas.microsoft.com/office/drawing/2014/main" id="{78C68E48-49B8-418B-BA86-C6FED8002F94}"/>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4" name="Title 3">
            <a:extLst>
              <a:ext uri="{FF2B5EF4-FFF2-40B4-BE49-F238E27FC236}">
                <a16:creationId xmlns:a16="http://schemas.microsoft.com/office/drawing/2014/main" id="{F21DDE5F-D7FC-442F-B28B-E2BE20514547}"/>
              </a:ext>
            </a:extLst>
          </p:cNvPr>
          <p:cNvSpPr>
            <a:spLocks noGrp="1"/>
          </p:cNvSpPr>
          <p:nvPr>
            <p:ph type="title"/>
          </p:nvPr>
        </p:nvSpPr>
        <p:spPr/>
        <p:txBody>
          <a:bodyPr/>
          <a:lstStyle/>
          <a:p>
            <a:r>
              <a:rPr lang="en-US"/>
              <a:t>Click to edit Master title style</a:t>
            </a:r>
            <a:endParaRPr lang="en-AU"/>
          </a:p>
        </p:txBody>
      </p:sp>
      <p:sp>
        <p:nvSpPr>
          <p:cNvPr id="11" name="Date Placeholder 10">
            <a:extLst>
              <a:ext uri="{FF2B5EF4-FFF2-40B4-BE49-F238E27FC236}">
                <a16:creationId xmlns:a16="http://schemas.microsoft.com/office/drawing/2014/main" id="{6104F0F0-FDFF-43C7-9188-2DB30D5D1563}"/>
              </a:ext>
            </a:extLst>
          </p:cNvPr>
          <p:cNvSpPr>
            <a:spLocks noGrp="1"/>
          </p:cNvSpPr>
          <p:nvPr>
            <p:ph type="dt" sz="half" idx="18"/>
          </p:nvPr>
        </p:nvSpPr>
        <p:spPr bwMode="white"/>
        <p:txBody>
          <a:bodyPr/>
          <a:lstStyle/>
          <a:p>
            <a:endParaRPr lang="en-AU" dirty="0"/>
          </a:p>
        </p:txBody>
      </p:sp>
      <p:sp>
        <p:nvSpPr>
          <p:cNvPr id="13" name="Footer Placeholder 12">
            <a:extLst>
              <a:ext uri="{FF2B5EF4-FFF2-40B4-BE49-F238E27FC236}">
                <a16:creationId xmlns:a16="http://schemas.microsoft.com/office/drawing/2014/main" id="{23BF6C02-0CA6-49E2-A373-73DF26BA1D21}"/>
              </a:ext>
            </a:extLst>
          </p:cNvPr>
          <p:cNvSpPr>
            <a:spLocks noGrp="1"/>
          </p:cNvSpPr>
          <p:nvPr>
            <p:ph type="ftr" sz="quarter" idx="19"/>
          </p:nvPr>
        </p:nvSpPr>
        <p:spPr/>
        <p:txBody>
          <a:bodyPr/>
          <a:lstStyle/>
          <a:p>
            <a:r>
              <a:rPr lang="en-US"/>
              <a:t>Year 4 Update - Michaela Kelly August 2025</a:t>
            </a:r>
            <a:endParaRPr lang="en-AU" dirty="0"/>
          </a:p>
        </p:txBody>
      </p:sp>
      <p:sp>
        <p:nvSpPr>
          <p:cNvPr id="14" name="Slide Number Placeholder 13">
            <a:extLst>
              <a:ext uri="{FF2B5EF4-FFF2-40B4-BE49-F238E27FC236}">
                <a16:creationId xmlns:a16="http://schemas.microsoft.com/office/drawing/2014/main" id="{D89DCE9D-2EC0-4E96-8676-B7755E0D22A7}"/>
              </a:ext>
            </a:extLst>
          </p:cNvPr>
          <p:cNvSpPr>
            <a:spLocks noGrp="1"/>
          </p:cNvSpPr>
          <p:nvPr>
            <p:ph type="sldNum" sz="quarter" idx="2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630127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BFF82D3-6289-409B-A057-3D813BA14F7F}"/>
              </a:ext>
            </a:extLst>
          </p:cNvPr>
          <p:cNvSpPr>
            <a:spLocks noGrp="1"/>
          </p:cNvSpPr>
          <p:nvPr>
            <p:ph sz="quarter" idx="14"/>
          </p:nvPr>
        </p:nvSpPr>
        <p:spPr>
          <a:xfrm>
            <a:off x="695325" y="1700213"/>
            <a:ext cx="3384342" cy="4608512"/>
          </a:xfrm>
        </p:spPr>
        <p:txBody>
          <a:bodyPr/>
          <a:lstStyle>
            <a:lvl1pPr>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 name="Content Placeholder 6">
            <a:extLst>
              <a:ext uri="{FF2B5EF4-FFF2-40B4-BE49-F238E27FC236}">
                <a16:creationId xmlns:a16="http://schemas.microsoft.com/office/drawing/2014/main" id="{3F6BB689-6536-431A-8821-1D05F11A490B}"/>
              </a:ext>
            </a:extLst>
          </p:cNvPr>
          <p:cNvSpPr>
            <a:spLocks noGrp="1"/>
          </p:cNvSpPr>
          <p:nvPr>
            <p:ph sz="quarter" idx="15"/>
          </p:nvPr>
        </p:nvSpPr>
        <p:spPr>
          <a:xfrm>
            <a:off x="4406607" y="1700213"/>
            <a:ext cx="3384000" cy="4608512"/>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9" name="Content Placeholder 6">
            <a:extLst>
              <a:ext uri="{FF2B5EF4-FFF2-40B4-BE49-F238E27FC236}">
                <a16:creationId xmlns:a16="http://schemas.microsoft.com/office/drawing/2014/main" id="{DE3EE136-4551-4345-9B3F-12045A92B814}"/>
              </a:ext>
            </a:extLst>
          </p:cNvPr>
          <p:cNvSpPr>
            <a:spLocks noGrp="1"/>
          </p:cNvSpPr>
          <p:nvPr>
            <p:ph sz="quarter" idx="16"/>
          </p:nvPr>
        </p:nvSpPr>
        <p:spPr>
          <a:xfrm>
            <a:off x="8112597" y="1700213"/>
            <a:ext cx="3384000" cy="4608512"/>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Title 5">
            <a:extLst>
              <a:ext uri="{FF2B5EF4-FFF2-40B4-BE49-F238E27FC236}">
                <a16:creationId xmlns:a16="http://schemas.microsoft.com/office/drawing/2014/main" id="{7DA12390-A044-4D48-96A4-00A2D51D906B}"/>
              </a:ext>
            </a:extLst>
          </p:cNvPr>
          <p:cNvSpPr>
            <a:spLocks noGrp="1"/>
          </p:cNvSpPr>
          <p:nvPr>
            <p:ph type="title"/>
          </p:nvPr>
        </p:nvSpPr>
        <p:spPr/>
        <p:txBody>
          <a:bodyPr/>
          <a:lstStyle/>
          <a:p>
            <a:r>
              <a:rPr lang="en-US"/>
              <a:t>Click to edit Master title style</a:t>
            </a:r>
            <a:endParaRPr lang="en-AU" dirty="0"/>
          </a:p>
        </p:txBody>
      </p:sp>
      <p:sp>
        <p:nvSpPr>
          <p:cNvPr id="11" name="Text Placeholder 5">
            <a:extLst>
              <a:ext uri="{FF2B5EF4-FFF2-40B4-BE49-F238E27FC236}">
                <a16:creationId xmlns:a16="http://schemas.microsoft.com/office/drawing/2014/main" id="{60070F8D-A181-4941-8E6E-89B3B6A120EA}"/>
              </a:ext>
            </a:extLst>
          </p:cNvPr>
          <p:cNvSpPr>
            <a:spLocks noGrp="1"/>
          </p:cNvSpPr>
          <p:nvPr>
            <p:ph type="body" sz="quarter" idx="18"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FA713AAF-B990-435A-8393-8A687098057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16E32DE4-D188-4655-B345-81AD0F7B8AEF}"/>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Date Placeholder 1">
            <a:extLst>
              <a:ext uri="{FF2B5EF4-FFF2-40B4-BE49-F238E27FC236}">
                <a16:creationId xmlns:a16="http://schemas.microsoft.com/office/drawing/2014/main" id="{E9B9DCCA-7638-41AF-BB97-E7C1ADB94B43}"/>
              </a:ext>
            </a:extLst>
          </p:cNvPr>
          <p:cNvSpPr>
            <a:spLocks noGrp="1"/>
          </p:cNvSpPr>
          <p:nvPr>
            <p:ph type="dt" sz="half" idx="19"/>
          </p:nvPr>
        </p:nvSpPr>
        <p:spPr bwMode="white"/>
        <p:txBody>
          <a:bodyPr/>
          <a:lstStyle/>
          <a:p>
            <a:endParaRPr lang="en-AU" dirty="0"/>
          </a:p>
        </p:txBody>
      </p:sp>
      <p:sp>
        <p:nvSpPr>
          <p:cNvPr id="12" name="Footer Placeholder 11">
            <a:extLst>
              <a:ext uri="{FF2B5EF4-FFF2-40B4-BE49-F238E27FC236}">
                <a16:creationId xmlns:a16="http://schemas.microsoft.com/office/drawing/2014/main" id="{B6506DFC-3F02-4673-B3B1-41D5834D7551}"/>
              </a:ext>
            </a:extLst>
          </p:cNvPr>
          <p:cNvSpPr>
            <a:spLocks noGrp="1"/>
          </p:cNvSpPr>
          <p:nvPr>
            <p:ph type="ftr" sz="quarter" idx="20"/>
          </p:nvPr>
        </p:nvSpPr>
        <p:spPr/>
        <p:txBody>
          <a:bodyPr/>
          <a:lstStyle/>
          <a:p>
            <a:r>
              <a:rPr lang="en-US"/>
              <a:t>Year 4 Update - Michaela Kelly August 2025</a:t>
            </a:r>
            <a:endParaRPr lang="en-AU" dirty="0"/>
          </a:p>
        </p:txBody>
      </p:sp>
      <p:sp>
        <p:nvSpPr>
          <p:cNvPr id="14" name="Slide Number Placeholder 13">
            <a:extLst>
              <a:ext uri="{FF2B5EF4-FFF2-40B4-BE49-F238E27FC236}">
                <a16:creationId xmlns:a16="http://schemas.microsoft.com/office/drawing/2014/main" id="{2F26CCD0-EFB3-4E19-A77F-85F3E0F33667}"/>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659426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ne Third Two Thir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7049" y="1700213"/>
            <a:ext cx="7089626"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Content Placeholder 2"/>
          <p:cNvSpPr>
            <a:spLocks noGrp="1"/>
          </p:cNvSpPr>
          <p:nvPr>
            <p:ph idx="10"/>
          </p:nvPr>
        </p:nvSpPr>
        <p:spPr>
          <a:xfrm>
            <a:off x="695325" y="1698659"/>
            <a:ext cx="3384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5">
            <a:extLst>
              <a:ext uri="{FF2B5EF4-FFF2-40B4-BE49-F238E27FC236}">
                <a16:creationId xmlns:a16="http://schemas.microsoft.com/office/drawing/2014/main" id="{A819475F-5544-4974-AE9E-4B8F82C06AFF}"/>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Rectangle 8">
            <a:extLst>
              <a:ext uri="{FF2B5EF4-FFF2-40B4-BE49-F238E27FC236}">
                <a16:creationId xmlns:a16="http://schemas.microsoft.com/office/drawing/2014/main" id="{FB7ADCB3-94A1-487D-85FB-8FFC9CDD03A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2" name="Picture 11">
            <a:extLst>
              <a:ext uri="{FF2B5EF4-FFF2-40B4-BE49-F238E27FC236}">
                <a16:creationId xmlns:a16="http://schemas.microsoft.com/office/drawing/2014/main" id="{4198469F-EA11-46C7-AAEC-1DCCFFCDF452}"/>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ECD0CC0B-EDBE-4119-B030-67B593429642}"/>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25DE031C-D81B-4218-94A1-8E617EC68AED}"/>
              </a:ext>
            </a:extLst>
          </p:cNvPr>
          <p:cNvSpPr>
            <a:spLocks noGrp="1"/>
          </p:cNvSpPr>
          <p:nvPr>
            <p:ph type="dt" sz="half" idx="16"/>
          </p:nvPr>
        </p:nvSpPr>
        <p:spPr bwMode="white"/>
        <p:txBody>
          <a:bodyPr/>
          <a:lstStyle/>
          <a:p>
            <a:endParaRPr lang="en-AU" dirty="0"/>
          </a:p>
        </p:txBody>
      </p:sp>
      <p:sp>
        <p:nvSpPr>
          <p:cNvPr id="11" name="Footer Placeholder 10">
            <a:extLst>
              <a:ext uri="{FF2B5EF4-FFF2-40B4-BE49-F238E27FC236}">
                <a16:creationId xmlns:a16="http://schemas.microsoft.com/office/drawing/2014/main" id="{78C5C398-3572-4EB0-8F84-1F6673C9A658}"/>
              </a:ext>
            </a:extLst>
          </p:cNvPr>
          <p:cNvSpPr>
            <a:spLocks noGrp="1"/>
          </p:cNvSpPr>
          <p:nvPr>
            <p:ph type="ftr" sz="quarter" idx="17"/>
          </p:nvPr>
        </p:nvSpPr>
        <p:spPr/>
        <p:txBody>
          <a:bodyPr/>
          <a:lstStyle/>
          <a:p>
            <a:r>
              <a:rPr lang="en-US"/>
              <a:t>Year 4 Update - Michaela Kelly August 2025</a:t>
            </a:r>
            <a:endParaRPr lang="en-AU" dirty="0"/>
          </a:p>
        </p:txBody>
      </p:sp>
      <p:sp>
        <p:nvSpPr>
          <p:cNvPr id="13" name="Slide Number Placeholder 12">
            <a:extLst>
              <a:ext uri="{FF2B5EF4-FFF2-40B4-BE49-F238E27FC236}">
                <a16:creationId xmlns:a16="http://schemas.microsoft.com/office/drawing/2014/main" id="{D2D565BB-C9BB-4EEC-9693-6827A3D09DE8}"/>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996213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Third One Thir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700213"/>
            <a:ext cx="7092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Content Placeholder 2"/>
          <p:cNvSpPr>
            <a:spLocks noGrp="1"/>
          </p:cNvSpPr>
          <p:nvPr>
            <p:ph idx="10"/>
          </p:nvPr>
        </p:nvSpPr>
        <p:spPr>
          <a:xfrm>
            <a:off x="8112676" y="1700213"/>
            <a:ext cx="3384000" cy="4608515"/>
          </a:xfrm>
          <a:prstGeom prst="rect">
            <a:avLst/>
          </a:prstGeom>
        </p:spPr>
        <p:txBody>
          <a:bodyPr>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5">
            <a:extLst>
              <a:ext uri="{FF2B5EF4-FFF2-40B4-BE49-F238E27FC236}">
                <a16:creationId xmlns:a16="http://schemas.microsoft.com/office/drawing/2014/main" id="{99C00F56-0B94-47B9-B665-E10A225FC23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1" name="Rectangle 10">
            <a:extLst>
              <a:ext uri="{FF2B5EF4-FFF2-40B4-BE49-F238E27FC236}">
                <a16:creationId xmlns:a16="http://schemas.microsoft.com/office/drawing/2014/main" id="{B4415799-71FD-449D-8349-3495B06EE871}"/>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BCDEB36B-7D7C-483E-8547-AC6A66877EC0}"/>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8739D336-33BA-494B-81D0-9D8B47FD05AB}"/>
              </a:ext>
            </a:extLst>
          </p:cNvPr>
          <p:cNvSpPr>
            <a:spLocks noGrp="1"/>
          </p:cNvSpPr>
          <p:nvPr>
            <p:ph type="title"/>
          </p:nvPr>
        </p:nvSpPr>
        <p:spPr/>
        <p:txBody>
          <a:bodyPr/>
          <a:lstStyle/>
          <a:p>
            <a:r>
              <a:rPr lang="en-US"/>
              <a:t>Click to edit Master title style</a:t>
            </a:r>
            <a:endParaRPr lang="en-AU" dirty="0"/>
          </a:p>
        </p:txBody>
      </p:sp>
      <p:sp>
        <p:nvSpPr>
          <p:cNvPr id="5" name="Date Placeholder 4">
            <a:extLst>
              <a:ext uri="{FF2B5EF4-FFF2-40B4-BE49-F238E27FC236}">
                <a16:creationId xmlns:a16="http://schemas.microsoft.com/office/drawing/2014/main" id="{96FEF3A4-7665-47FA-8B69-9A4F31C18B06}"/>
              </a:ext>
            </a:extLst>
          </p:cNvPr>
          <p:cNvSpPr>
            <a:spLocks noGrp="1"/>
          </p:cNvSpPr>
          <p:nvPr>
            <p:ph type="dt" sz="half" idx="16"/>
          </p:nvPr>
        </p:nvSpPr>
        <p:spPr bwMode="white"/>
        <p:txBody>
          <a:bodyPr/>
          <a:lstStyle/>
          <a:p>
            <a:endParaRPr lang="en-AU" dirty="0"/>
          </a:p>
        </p:txBody>
      </p:sp>
      <p:sp>
        <p:nvSpPr>
          <p:cNvPr id="8" name="Footer Placeholder 7">
            <a:extLst>
              <a:ext uri="{FF2B5EF4-FFF2-40B4-BE49-F238E27FC236}">
                <a16:creationId xmlns:a16="http://schemas.microsoft.com/office/drawing/2014/main" id="{55EE2261-AED3-448E-9AA6-9C9A5534417D}"/>
              </a:ext>
            </a:extLst>
          </p:cNvPr>
          <p:cNvSpPr>
            <a:spLocks noGrp="1"/>
          </p:cNvSpPr>
          <p:nvPr>
            <p:ph type="ftr" sz="quarter" idx="17"/>
          </p:nvPr>
        </p:nvSpPr>
        <p:spPr/>
        <p:txBody>
          <a:bodyPr/>
          <a:lstStyle/>
          <a:p>
            <a:r>
              <a:rPr lang="en-US"/>
              <a:t>Year 4 Update - Michaela Kelly August 2025</a:t>
            </a:r>
            <a:endParaRPr lang="en-AU" dirty="0"/>
          </a:p>
        </p:txBody>
      </p:sp>
      <p:sp>
        <p:nvSpPr>
          <p:cNvPr id="12" name="Slide Number Placeholder 11">
            <a:extLst>
              <a:ext uri="{FF2B5EF4-FFF2-40B4-BE49-F238E27FC236}">
                <a16:creationId xmlns:a16="http://schemas.microsoft.com/office/drawing/2014/main" id="{7A92BB03-FEDF-43D9-957F-2410F5D597BF}"/>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815669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icture with Pullout">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624880"/>
            <a:ext cx="12191999" cy="6233119"/>
          </a:xfrm>
          <a:prstGeom prst="rect">
            <a:avLst/>
          </a:prstGeom>
          <a:solidFill>
            <a:schemeClr val="bg2"/>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dirty="0"/>
              <a:t>Click icon to add picture</a:t>
            </a:r>
            <a:br>
              <a:rPr lang="en-AU" dirty="0"/>
            </a:br>
            <a:br>
              <a:rPr lang="en-AU" dirty="0"/>
            </a:br>
            <a:br>
              <a:rPr lang="en-AU" dirty="0"/>
            </a:br>
            <a:endParaRPr lang="en-AU" dirty="0"/>
          </a:p>
        </p:txBody>
      </p:sp>
      <p:sp>
        <p:nvSpPr>
          <p:cNvPr id="11" name="Text Placeholder 6">
            <a:extLst>
              <a:ext uri="{FF2B5EF4-FFF2-40B4-BE49-F238E27FC236}">
                <a16:creationId xmlns:a16="http://schemas.microsoft.com/office/drawing/2014/main" id="{F90B2496-E1DB-4D4C-859D-CC14426C6917}"/>
              </a:ext>
            </a:extLst>
          </p:cNvPr>
          <p:cNvSpPr>
            <a:spLocks noGrp="1"/>
          </p:cNvSpPr>
          <p:nvPr>
            <p:ph type="body" sz="quarter" idx="19" hasCustomPrompt="1"/>
          </p:nvPr>
        </p:nvSpPr>
        <p:spPr>
          <a:xfrm>
            <a:off x="695328" y="1052514"/>
            <a:ext cx="3384548" cy="5263410"/>
          </a:xfrm>
          <a:prstGeom prst="rect">
            <a:avLst/>
          </a:prstGeom>
          <a:solidFill>
            <a:schemeClr val="bg1"/>
          </a:solidFill>
        </p:spPr>
        <p:txBody>
          <a:bodyPr lIns="180000" tIns="1260000" rIns="180000" bIns="180000" anchor="t">
            <a:normAutofit/>
          </a:bodyPr>
          <a:lstStyle>
            <a:lvl1pPr marL="285750" indent="-285750" algn="l">
              <a:buClr>
                <a:schemeClr val="bg1"/>
              </a:buClr>
              <a:buFont typeface="Arial" panose="020B0604020202020204" pitchFamily="34" charset="0"/>
              <a:buChar char="•"/>
              <a:defRPr lang="en-AU" dirty="0"/>
            </a:lvl1pPr>
          </a:lstStyle>
          <a:p>
            <a:pPr lvl="0"/>
            <a:r>
              <a:rPr lang="en-AU" dirty="0"/>
              <a:t>[Enter text – You can change the colour of this placeholder under the ‘Shape fill’ menu. Change shape width/height as preferred]</a:t>
            </a:r>
          </a:p>
        </p:txBody>
      </p:sp>
      <p:sp>
        <p:nvSpPr>
          <p:cNvPr id="2" name="Title 1">
            <a:extLst>
              <a:ext uri="{FF2B5EF4-FFF2-40B4-BE49-F238E27FC236}">
                <a16:creationId xmlns:a16="http://schemas.microsoft.com/office/drawing/2014/main" id="{DFCB796C-2145-4E36-9CCD-4A6E104CD86A}"/>
              </a:ext>
            </a:extLst>
          </p:cNvPr>
          <p:cNvSpPr>
            <a:spLocks noGrp="1"/>
          </p:cNvSpPr>
          <p:nvPr>
            <p:ph type="title" hasCustomPrompt="1"/>
          </p:nvPr>
        </p:nvSpPr>
        <p:spPr>
          <a:xfrm>
            <a:off x="1127448" y="1340768"/>
            <a:ext cx="2592288" cy="876470"/>
          </a:xfrm>
        </p:spPr>
        <p:txBody>
          <a:bodyPr anchor="t">
            <a:normAutofit/>
          </a:bodyPr>
          <a:lstStyle>
            <a:lvl1pPr>
              <a:defRPr sz="2800"/>
            </a:lvl1pPr>
          </a:lstStyle>
          <a:p>
            <a:r>
              <a:rPr lang="en-US" dirty="0"/>
              <a:t>[Title]</a:t>
            </a:r>
            <a:endParaRPr lang="en-AU" dirty="0"/>
          </a:p>
        </p:txBody>
      </p:sp>
      <p:sp>
        <p:nvSpPr>
          <p:cNvPr id="10" name="Text Placeholder 5">
            <a:extLst>
              <a:ext uri="{FF2B5EF4-FFF2-40B4-BE49-F238E27FC236}">
                <a16:creationId xmlns:a16="http://schemas.microsoft.com/office/drawing/2014/main" id="{D683528B-5613-4179-BFD8-DFE24675A848}"/>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2" name="Rectangle 11">
            <a:extLst>
              <a:ext uri="{FF2B5EF4-FFF2-40B4-BE49-F238E27FC236}">
                <a16:creationId xmlns:a16="http://schemas.microsoft.com/office/drawing/2014/main" id="{745D19A3-55E4-4A3E-B43F-B4D3EFBE1E1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71B58DF6-309B-4BE3-BBE4-1BA28FFD90EC}"/>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4" name="Date Placeholder 3">
            <a:extLst>
              <a:ext uri="{FF2B5EF4-FFF2-40B4-BE49-F238E27FC236}">
                <a16:creationId xmlns:a16="http://schemas.microsoft.com/office/drawing/2014/main" id="{FDC7D515-B4C3-44B8-9BAA-EEF692FA5A57}"/>
              </a:ext>
            </a:extLst>
          </p:cNvPr>
          <p:cNvSpPr>
            <a:spLocks noGrp="1"/>
          </p:cNvSpPr>
          <p:nvPr>
            <p:ph type="dt" sz="half" idx="20"/>
          </p:nvPr>
        </p:nvSpPr>
        <p:spPr bwMode="white"/>
        <p:txBody>
          <a:bodyPr/>
          <a:lstStyle/>
          <a:p>
            <a:endParaRPr lang="en-AU" dirty="0"/>
          </a:p>
        </p:txBody>
      </p:sp>
      <p:sp>
        <p:nvSpPr>
          <p:cNvPr id="7" name="Footer Placeholder 6">
            <a:extLst>
              <a:ext uri="{FF2B5EF4-FFF2-40B4-BE49-F238E27FC236}">
                <a16:creationId xmlns:a16="http://schemas.microsoft.com/office/drawing/2014/main" id="{3309B167-7472-4F88-89E8-DAE2E0483964}"/>
              </a:ext>
            </a:extLst>
          </p:cNvPr>
          <p:cNvSpPr>
            <a:spLocks noGrp="1"/>
          </p:cNvSpPr>
          <p:nvPr>
            <p:ph type="ftr" sz="quarter" idx="21"/>
          </p:nvPr>
        </p:nvSpPr>
        <p:spPr/>
        <p:txBody>
          <a:bodyPr/>
          <a:lstStyle/>
          <a:p>
            <a:r>
              <a:rPr lang="en-US"/>
              <a:t>Year 4 Update - Michaela Kelly August 2025</a:t>
            </a:r>
            <a:endParaRPr lang="en-AU" dirty="0"/>
          </a:p>
        </p:txBody>
      </p:sp>
      <p:sp>
        <p:nvSpPr>
          <p:cNvPr id="8" name="Slide Number Placeholder 7">
            <a:extLst>
              <a:ext uri="{FF2B5EF4-FFF2-40B4-BE49-F238E27FC236}">
                <a16:creationId xmlns:a16="http://schemas.microsoft.com/office/drawing/2014/main" id="{47F249FB-FC55-456D-9BD4-C0130FDAB05E}"/>
              </a:ext>
            </a:extLst>
          </p:cNvPr>
          <p:cNvSpPr>
            <a:spLocks noGrp="1"/>
          </p:cNvSpPr>
          <p:nvPr>
            <p:ph type="sldNum" sz="quarter" idx="2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403766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695327" y="1700213"/>
            <a:ext cx="10801349" cy="4249107"/>
          </a:xfrm>
          <a:prstGeom prst="rect">
            <a:avLst/>
          </a:prstGeom>
          <a:solidFill>
            <a:schemeClr val="bg2"/>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dirty="0"/>
              <a:t>Click icon to add picture</a:t>
            </a:r>
            <a:br>
              <a:rPr lang="en-AU" dirty="0"/>
            </a:br>
            <a:br>
              <a:rPr lang="en-AU" dirty="0"/>
            </a:br>
            <a:br>
              <a:rPr lang="en-AU" dirty="0"/>
            </a:br>
            <a:endParaRPr lang="en-AU" dirty="0"/>
          </a:p>
        </p:txBody>
      </p:sp>
      <p:sp>
        <p:nvSpPr>
          <p:cNvPr id="4" name="Text Placeholder 3"/>
          <p:cNvSpPr>
            <a:spLocks noGrp="1"/>
          </p:cNvSpPr>
          <p:nvPr>
            <p:ph type="body" sz="half" idx="2" hasCustomPrompt="1"/>
          </p:nvPr>
        </p:nvSpPr>
        <p:spPr>
          <a:xfrm>
            <a:off x="695327" y="5949320"/>
            <a:ext cx="10801348" cy="360000"/>
          </a:xfrm>
          <a:prstGeom prst="rect">
            <a:avLst/>
          </a:prstGeo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Text Placeholder 5">
            <a:extLst>
              <a:ext uri="{FF2B5EF4-FFF2-40B4-BE49-F238E27FC236}">
                <a16:creationId xmlns:a16="http://schemas.microsoft.com/office/drawing/2014/main" id="{D683528B-5613-4179-BFD8-DFE24675A848}"/>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1" name="Rectangle 10">
            <a:extLst>
              <a:ext uri="{FF2B5EF4-FFF2-40B4-BE49-F238E27FC236}">
                <a16:creationId xmlns:a16="http://schemas.microsoft.com/office/drawing/2014/main" id="{61FA6F18-A6B9-4002-9AF5-5A621B0ECEA9}"/>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F6667976-37E5-419D-871B-FF7F3279A819}"/>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7" name="Title 6">
            <a:extLst>
              <a:ext uri="{FF2B5EF4-FFF2-40B4-BE49-F238E27FC236}">
                <a16:creationId xmlns:a16="http://schemas.microsoft.com/office/drawing/2014/main" id="{7328C3BB-E5DD-47D4-B3C1-7A89BC1FE841}"/>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FEBC86CC-8E6A-4F6A-BC10-D9D4BF0CE880}"/>
              </a:ext>
            </a:extLst>
          </p:cNvPr>
          <p:cNvSpPr>
            <a:spLocks noGrp="1"/>
          </p:cNvSpPr>
          <p:nvPr>
            <p:ph type="dt" sz="half" idx="16"/>
          </p:nvPr>
        </p:nvSpPr>
        <p:spPr bwMode="white"/>
        <p:txBody>
          <a:bodyPr/>
          <a:lstStyle/>
          <a:p>
            <a:endParaRPr lang="en-AU" dirty="0"/>
          </a:p>
        </p:txBody>
      </p:sp>
      <p:sp>
        <p:nvSpPr>
          <p:cNvPr id="8" name="Footer Placeholder 7">
            <a:extLst>
              <a:ext uri="{FF2B5EF4-FFF2-40B4-BE49-F238E27FC236}">
                <a16:creationId xmlns:a16="http://schemas.microsoft.com/office/drawing/2014/main" id="{36E1B5CB-C615-403B-B182-EBCD5DAC9E67}"/>
              </a:ext>
            </a:extLst>
          </p:cNvPr>
          <p:cNvSpPr>
            <a:spLocks noGrp="1"/>
          </p:cNvSpPr>
          <p:nvPr>
            <p:ph type="ftr" sz="quarter" idx="17"/>
          </p:nvPr>
        </p:nvSpPr>
        <p:spPr/>
        <p:txBody>
          <a:bodyPr/>
          <a:lstStyle/>
          <a:p>
            <a:r>
              <a:rPr lang="en-US"/>
              <a:t>Year 4 Update - Michaela Kelly August 2025</a:t>
            </a:r>
            <a:endParaRPr lang="en-AU" dirty="0"/>
          </a:p>
        </p:txBody>
      </p:sp>
      <p:sp>
        <p:nvSpPr>
          <p:cNvPr id="12" name="Slide Number Placeholder 11">
            <a:extLst>
              <a:ext uri="{FF2B5EF4-FFF2-40B4-BE49-F238E27FC236}">
                <a16:creationId xmlns:a16="http://schemas.microsoft.com/office/drawing/2014/main" id="{FBA690D5-44C9-4D2D-925E-426FB8864D8D}"/>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07750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with Image Two Third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7048" y="630979"/>
            <a:ext cx="7784951" cy="6234196"/>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8916" h="5593381">
                <a:moveTo>
                  <a:pt x="454" y="629"/>
                </a:moveTo>
                <a:lnTo>
                  <a:pt x="5198916" y="0"/>
                </a:lnTo>
                <a:lnTo>
                  <a:pt x="5198916" y="5587822"/>
                </a:lnTo>
                <a:lnTo>
                  <a:pt x="1718207" y="5593381"/>
                </a:lnTo>
                <a:cubicBezTo>
                  <a:pt x="689093" y="5283249"/>
                  <a:pt x="-8821" y="3998617"/>
                  <a:pt x="1791" y="3144946"/>
                </a:cubicBezTo>
                <a:cubicBezTo>
                  <a:pt x="3783" y="1941683"/>
                  <a:pt x="-1538" y="1203892"/>
                  <a:pt x="454" y="629"/>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Rectangle 8">
            <a:extLst>
              <a:ext uri="{FF2B5EF4-FFF2-40B4-BE49-F238E27FC236}">
                <a16:creationId xmlns:a16="http://schemas.microsoft.com/office/drawing/2014/main" id="{35F1548D-4CF2-410E-9EAF-5FFD92B8BD25}"/>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A4FFD650-D01F-491D-B510-1C0C7A868A64}"/>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Title 1">
            <a:extLst>
              <a:ext uri="{FF2B5EF4-FFF2-40B4-BE49-F238E27FC236}">
                <a16:creationId xmlns:a16="http://schemas.microsoft.com/office/drawing/2014/main" id="{E6DFCBBC-8906-4BED-9DB4-F37D43569C83}"/>
              </a:ext>
            </a:extLst>
          </p:cNvPr>
          <p:cNvSpPr>
            <a:spLocks noGrp="1"/>
          </p:cNvSpPr>
          <p:nvPr>
            <p:ph type="title"/>
          </p:nvPr>
        </p:nvSpPr>
        <p:spPr>
          <a:xfrm>
            <a:off x="695326" y="1052736"/>
            <a:ext cx="3384549" cy="1008112"/>
          </a:xfrm>
        </p:spPr>
        <p:txBody>
          <a:bodyPr anchor="t"/>
          <a:lstStyle/>
          <a:p>
            <a:r>
              <a:rPr lang="en-US"/>
              <a:t>Click to edit Master title style</a:t>
            </a:r>
            <a:endParaRPr lang="en-AU" dirty="0"/>
          </a:p>
        </p:txBody>
      </p:sp>
      <p:sp>
        <p:nvSpPr>
          <p:cNvPr id="7" name="Date Placeholder 6">
            <a:extLst>
              <a:ext uri="{FF2B5EF4-FFF2-40B4-BE49-F238E27FC236}">
                <a16:creationId xmlns:a16="http://schemas.microsoft.com/office/drawing/2014/main" id="{65FC9ED7-6517-494A-9E4C-6DF78B8356C4}"/>
              </a:ext>
            </a:extLst>
          </p:cNvPr>
          <p:cNvSpPr>
            <a:spLocks noGrp="1"/>
          </p:cNvSpPr>
          <p:nvPr>
            <p:ph type="dt" sz="half" idx="14"/>
          </p:nvPr>
        </p:nvSpPr>
        <p:spPr bwMode="white"/>
        <p:txBody>
          <a:bodyPr/>
          <a:lstStyle/>
          <a:p>
            <a:endParaRPr lang="en-AU" dirty="0"/>
          </a:p>
        </p:txBody>
      </p:sp>
      <p:sp>
        <p:nvSpPr>
          <p:cNvPr id="8" name="Footer Placeholder 7">
            <a:extLst>
              <a:ext uri="{FF2B5EF4-FFF2-40B4-BE49-F238E27FC236}">
                <a16:creationId xmlns:a16="http://schemas.microsoft.com/office/drawing/2014/main" id="{0DA6D18E-7831-44BE-9F27-A68CFE3B02CE}"/>
              </a:ext>
            </a:extLst>
          </p:cNvPr>
          <p:cNvSpPr>
            <a:spLocks noGrp="1"/>
          </p:cNvSpPr>
          <p:nvPr>
            <p:ph type="ftr" sz="quarter" idx="15"/>
          </p:nvPr>
        </p:nvSpPr>
        <p:spPr/>
        <p:txBody>
          <a:bodyPr/>
          <a:lstStyle/>
          <a:p>
            <a:r>
              <a:rPr lang="en-US"/>
              <a:t>Year 4 Update - Michaela Kelly August 2025</a:t>
            </a:r>
            <a:endParaRPr lang="en-AU" dirty="0"/>
          </a:p>
        </p:txBody>
      </p:sp>
      <p:sp>
        <p:nvSpPr>
          <p:cNvPr id="11" name="Slide Number Placeholder 10">
            <a:extLst>
              <a:ext uri="{FF2B5EF4-FFF2-40B4-BE49-F238E27FC236}">
                <a16:creationId xmlns:a16="http://schemas.microsoft.com/office/drawing/2014/main" id="{CBA412D2-A7E4-4007-BC7B-41EB3D0B601C}"/>
              </a:ext>
            </a:extLst>
          </p:cNvPr>
          <p:cNvSpPr>
            <a:spLocks noGrp="1"/>
          </p:cNvSpPr>
          <p:nvPr>
            <p:ph type="sldNum" sz="quarter" idx="16"/>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301418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with Image Half">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6099776" y="619522"/>
            <a:ext cx="6096132" cy="6238324"/>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1095" h="5597085">
                <a:moveTo>
                  <a:pt x="454" y="4333"/>
                </a:moveTo>
                <a:lnTo>
                  <a:pt x="4070582" y="0"/>
                </a:lnTo>
                <a:cubicBezTo>
                  <a:pt x="4072539" y="1865237"/>
                  <a:pt x="4068136" y="3729906"/>
                  <a:pt x="4070093" y="5595143"/>
                </a:cubicBezTo>
                <a:lnTo>
                  <a:pt x="1718207" y="5597085"/>
                </a:lnTo>
                <a:cubicBezTo>
                  <a:pt x="689093" y="5286953"/>
                  <a:pt x="-8821" y="4002321"/>
                  <a:pt x="1791" y="3148650"/>
                </a:cubicBezTo>
                <a:cubicBezTo>
                  <a:pt x="3783" y="1945387"/>
                  <a:pt x="-1538" y="1207596"/>
                  <a:pt x="454" y="4333"/>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9" name="Text Placeholder 5">
            <a:extLst>
              <a:ext uri="{FF2B5EF4-FFF2-40B4-BE49-F238E27FC236}">
                <a16:creationId xmlns:a16="http://schemas.microsoft.com/office/drawing/2014/main" id="{9939388E-DE68-4319-9112-7BA5E2C40EB3}"/>
              </a:ext>
            </a:extLst>
          </p:cNvPr>
          <p:cNvSpPr>
            <a:spLocks noGrp="1"/>
          </p:cNvSpPr>
          <p:nvPr>
            <p:ph type="body" sz="quarter" idx="15"/>
          </p:nvPr>
        </p:nvSpPr>
        <p:spPr>
          <a:xfrm>
            <a:off x="695326" y="1700213"/>
            <a:ext cx="5208588"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spcAft>
                <a:spcPts val="600"/>
              </a:spcAft>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9ED1E0F1-AFFA-42EB-BA75-DA2D4500467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9BE6FC7D-C34E-46C7-8941-E28D2138AB4A}"/>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3" name="Title 1">
            <a:extLst>
              <a:ext uri="{FF2B5EF4-FFF2-40B4-BE49-F238E27FC236}">
                <a16:creationId xmlns:a16="http://schemas.microsoft.com/office/drawing/2014/main" id="{080EDC1B-18C6-4124-ACB9-D441CF15FE5D}"/>
              </a:ext>
            </a:extLst>
          </p:cNvPr>
          <p:cNvSpPr>
            <a:spLocks noGrp="1"/>
          </p:cNvSpPr>
          <p:nvPr>
            <p:ph type="title"/>
          </p:nvPr>
        </p:nvSpPr>
        <p:spPr>
          <a:xfrm>
            <a:off x="695326" y="1052736"/>
            <a:ext cx="5208587" cy="468000"/>
          </a:xfrm>
        </p:spPr>
        <p:txBody>
          <a:bodyPr anchor="t"/>
          <a:lstStyle/>
          <a:p>
            <a:r>
              <a:rPr lang="en-US"/>
              <a:t>Click to edit Master title style</a:t>
            </a:r>
            <a:endParaRPr lang="en-AU" dirty="0"/>
          </a:p>
        </p:txBody>
      </p:sp>
      <p:sp>
        <p:nvSpPr>
          <p:cNvPr id="2" name="Date Placeholder 1">
            <a:extLst>
              <a:ext uri="{FF2B5EF4-FFF2-40B4-BE49-F238E27FC236}">
                <a16:creationId xmlns:a16="http://schemas.microsoft.com/office/drawing/2014/main" id="{97916337-F2DC-4078-961D-7B3BDA5209EB}"/>
              </a:ext>
            </a:extLst>
          </p:cNvPr>
          <p:cNvSpPr>
            <a:spLocks noGrp="1"/>
          </p:cNvSpPr>
          <p:nvPr>
            <p:ph type="dt" sz="half" idx="19"/>
          </p:nvPr>
        </p:nvSpPr>
        <p:spPr bwMode="white"/>
        <p:txBody>
          <a:bodyPr/>
          <a:lstStyle/>
          <a:p>
            <a:endParaRPr lang="en-AU" dirty="0"/>
          </a:p>
        </p:txBody>
      </p:sp>
      <p:sp>
        <p:nvSpPr>
          <p:cNvPr id="6" name="Footer Placeholder 5">
            <a:extLst>
              <a:ext uri="{FF2B5EF4-FFF2-40B4-BE49-F238E27FC236}">
                <a16:creationId xmlns:a16="http://schemas.microsoft.com/office/drawing/2014/main" id="{8734EC9E-80A6-4F00-A6C2-0211431E31A4}"/>
              </a:ext>
            </a:extLst>
          </p:cNvPr>
          <p:cNvSpPr>
            <a:spLocks noGrp="1"/>
          </p:cNvSpPr>
          <p:nvPr>
            <p:ph type="ftr" sz="quarter" idx="20"/>
          </p:nvPr>
        </p:nvSpPr>
        <p:spPr/>
        <p:txBody>
          <a:bodyPr/>
          <a:lstStyle/>
          <a:p>
            <a:r>
              <a:rPr lang="en-US"/>
              <a:t>Year 4 Update - Michaela Kelly August 2025</a:t>
            </a:r>
            <a:endParaRPr lang="en-AU" dirty="0"/>
          </a:p>
        </p:txBody>
      </p:sp>
      <p:sp>
        <p:nvSpPr>
          <p:cNvPr id="7" name="Slide Number Placeholder 6">
            <a:extLst>
              <a:ext uri="{FF2B5EF4-FFF2-40B4-BE49-F238E27FC236}">
                <a16:creationId xmlns:a16="http://schemas.microsoft.com/office/drawing/2014/main" id="{EFD63467-2027-4D99-8858-F83AC8390523}"/>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705528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with Image One Third">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8127980" y="619866"/>
            <a:ext cx="4065161" cy="6239970"/>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0093"/>
              <a:gd name="connsiteY0" fmla="*/ 0 h 5592752"/>
              <a:gd name="connsiteX1" fmla="*/ 2714232 w 4070093"/>
              <a:gd name="connsiteY1" fmla="*/ 3644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2714242"/>
              <a:gd name="connsiteY0" fmla="*/ 0 h 5592752"/>
              <a:gd name="connsiteX1" fmla="*/ 2714232 w 2714242"/>
              <a:gd name="connsiteY1" fmla="*/ 3644 h 5592752"/>
              <a:gd name="connsiteX2" fmla="*/ 2455391 w 2714242"/>
              <a:gd name="connsiteY2" fmla="*/ 5590810 h 5592752"/>
              <a:gd name="connsiteX3" fmla="*/ 1718207 w 2714242"/>
              <a:gd name="connsiteY3" fmla="*/ 5592752 h 5592752"/>
              <a:gd name="connsiteX4" fmla="*/ 1791 w 2714242"/>
              <a:gd name="connsiteY4" fmla="*/ 3144317 h 5592752"/>
              <a:gd name="connsiteX5" fmla="*/ 454 w 2714242"/>
              <a:gd name="connsiteY5" fmla="*/ 0 h 5592752"/>
              <a:gd name="connsiteX0" fmla="*/ 454 w 2714778"/>
              <a:gd name="connsiteY0" fmla="*/ 0 h 5596508"/>
              <a:gd name="connsiteX1" fmla="*/ 2714232 w 2714778"/>
              <a:gd name="connsiteY1" fmla="*/ 3644 h 5596508"/>
              <a:gd name="connsiteX2" fmla="*/ 2714070 w 2714778"/>
              <a:gd name="connsiteY2" fmla="*/ 5596508 h 5596508"/>
              <a:gd name="connsiteX3" fmla="*/ 1718207 w 2714778"/>
              <a:gd name="connsiteY3" fmla="*/ 5592752 h 5596508"/>
              <a:gd name="connsiteX4" fmla="*/ 1791 w 2714778"/>
              <a:gd name="connsiteY4" fmla="*/ 3144317 h 5596508"/>
              <a:gd name="connsiteX5" fmla="*/ 454 w 2714778"/>
              <a:gd name="connsiteY5" fmla="*/ 0 h 5596508"/>
              <a:gd name="connsiteX0" fmla="*/ 454 w 2714070"/>
              <a:gd name="connsiteY0" fmla="*/ 0 h 5596508"/>
              <a:gd name="connsiteX1" fmla="*/ 2709992 w 2714070"/>
              <a:gd name="connsiteY1" fmla="*/ 3644 h 5596508"/>
              <a:gd name="connsiteX2" fmla="*/ 2714070 w 2714070"/>
              <a:gd name="connsiteY2" fmla="*/ 5596508 h 5596508"/>
              <a:gd name="connsiteX3" fmla="*/ 1718207 w 2714070"/>
              <a:gd name="connsiteY3" fmla="*/ 5592752 h 5596508"/>
              <a:gd name="connsiteX4" fmla="*/ 1791 w 2714070"/>
              <a:gd name="connsiteY4" fmla="*/ 3144317 h 5596508"/>
              <a:gd name="connsiteX5" fmla="*/ 454 w 2714070"/>
              <a:gd name="connsiteY5" fmla="*/ 0 h 5596508"/>
              <a:gd name="connsiteX0" fmla="*/ 454 w 2714779"/>
              <a:gd name="connsiteY0" fmla="*/ 2054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2054 h 5598562"/>
              <a:gd name="connsiteX0" fmla="*/ 454 w 2714779"/>
              <a:gd name="connsiteY0" fmla="*/ 7751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7751 h 559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779" h="5598562">
                <a:moveTo>
                  <a:pt x="454" y="7751"/>
                </a:moveTo>
                <a:lnTo>
                  <a:pt x="2714233" y="0"/>
                </a:lnTo>
                <a:cubicBezTo>
                  <a:pt x="2716190" y="1865237"/>
                  <a:pt x="2712113" y="3733325"/>
                  <a:pt x="2714070" y="5598562"/>
                </a:cubicBezTo>
                <a:lnTo>
                  <a:pt x="1718207" y="5594806"/>
                </a:lnTo>
                <a:cubicBezTo>
                  <a:pt x="689093" y="5284674"/>
                  <a:pt x="-8821" y="4000042"/>
                  <a:pt x="1791" y="3146371"/>
                </a:cubicBezTo>
                <a:cubicBezTo>
                  <a:pt x="3783" y="1943108"/>
                  <a:pt x="-1538" y="1211014"/>
                  <a:pt x="454" y="7751"/>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9" name="Text Placeholder 5">
            <a:extLst>
              <a:ext uri="{FF2B5EF4-FFF2-40B4-BE49-F238E27FC236}">
                <a16:creationId xmlns:a16="http://schemas.microsoft.com/office/drawing/2014/main" id="{9939388E-DE68-4319-9112-7BA5E2C40EB3}"/>
              </a:ext>
            </a:extLst>
          </p:cNvPr>
          <p:cNvSpPr>
            <a:spLocks noGrp="1"/>
          </p:cNvSpPr>
          <p:nvPr>
            <p:ph type="body" sz="quarter" idx="15"/>
          </p:nvPr>
        </p:nvSpPr>
        <p:spPr>
          <a:xfrm>
            <a:off x="695326" y="1700213"/>
            <a:ext cx="7089890" cy="4608515"/>
          </a:xfrm>
          <a:prstGeom prst="rect">
            <a:avLst/>
          </a:prstGeom>
        </p:spPr>
        <p:txBody>
          <a:bodyPr/>
          <a:lstStyle>
            <a:lvl1pPr>
              <a:lnSpc>
                <a:spcPct val="100000"/>
              </a:lnSpc>
              <a:defRPr lang="en-US" dirty="0" smtClean="0"/>
            </a:lvl1pPr>
            <a:lvl2pPr>
              <a:defRPr lang="en-US" dirty="0" smtClean="0"/>
            </a:lvl2pPr>
            <a:lvl3pPr>
              <a:defRPr lang="en-US" dirty="0" smtClean="0"/>
            </a:lvl3pPr>
            <a:lvl4pPr>
              <a:defRPr lang="en-US" dirty="0" smtClean="0"/>
            </a:lvl4pPr>
            <a:lvl5pPr>
              <a:spcAft>
                <a:spcPts val="600"/>
              </a:spcAft>
              <a:defRPr lang="en-US" dirty="0" smtClean="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1FE2A31D-86B6-46B8-BB44-FE4A0151AFEC}"/>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4" name="Picture 13">
            <a:extLst>
              <a:ext uri="{FF2B5EF4-FFF2-40B4-BE49-F238E27FC236}">
                <a16:creationId xmlns:a16="http://schemas.microsoft.com/office/drawing/2014/main" id="{79DB1757-F26E-4E87-887C-D21CB8F0D41B}"/>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3322A0C3-D06A-4B53-BF2D-7247BE3F1E44}"/>
              </a:ext>
            </a:extLst>
          </p:cNvPr>
          <p:cNvSpPr>
            <a:spLocks noGrp="1"/>
          </p:cNvSpPr>
          <p:nvPr>
            <p:ph type="title"/>
          </p:nvPr>
        </p:nvSpPr>
        <p:spPr>
          <a:xfrm>
            <a:off x="695326" y="1052736"/>
            <a:ext cx="7089890" cy="469056"/>
          </a:xfrm>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A50D441B-BAF3-4DDF-A5CD-A8E786E8FAAC}"/>
              </a:ext>
            </a:extLst>
          </p:cNvPr>
          <p:cNvSpPr>
            <a:spLocks noGrp="1"/>
          </p:cNvSpPr>
          <p:nvPr>
            <p:ph type="dt" sz="half" idx="19"/>
          </p:nvPr>
        </p:nvSpPr>
        <p:spPr bwMode="white"/>
        <p:txBody>
          <a:bodyPr/>
          <a:lstStyle/>
          <a:p>
            <a:endParaRPr lang="en-AU" dirty="0"/>
          </a:p>
        </p:txBody>
      </p:sp>
      <p:sp>
        <p:nvSpPr>
          <p:cNvPr id="7" name="Footer Placeholder 6">
            <a:extLst>
              <a:ext uri="{FF2B5EF4-FFF2-40B4-BE49-F238E27FC236}">
                <a16:creationId xmlns:a16="http://schemas.microsoft.com/office/drawing/2014/main" id="{EEA16CAE-14B9-4A43-877B-E46EF044168C}"/>
              </a:ext>
            </a:extLst>
          </p:cNvPr>
          <p:cNvSpPr>
            <a:spLocks noGrp="1"/>
          </p:cNvSpPr>
          <p:nvPr>
            <p:ph type="ftr" sz="quarter" idx="20"/>
          </p:nvPr>
        </p:nvSpPr>
        <p:spPr/>
        <p:txBody>
          <a:bodyPr/>
          <a:lstStyle/>
          <a:p>
            <a:r>
              <a:rPr lang="en-US"/>
              <a:t>Year 4 Update - Michaela Kelly August 2025</a:t>
            </a:r>
            <a:endParaRPr lang="en-AU" dirty="0"/>
          </a:p>
        </p:txBody>
      </p:sp>
      <p:sp>
        <p:nvSpPr>
          <p:cNvPr id="8" name="Slide Number Placeholder 7">
            <a:extLst>
              <a:ext uri="{FF2B5EF4-FFF2-40B4-BE49-F238E27FC236}">
                <a16:creationId xmlns:a16="http://schemas.microsoft.com/office/drawing/2014/main" id="{195BFC0C-3AAF-4677-B586-CD5CBF731F79}"/>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089663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with Image Two Thirds Alt">
    <p:bg>
      <p:bgPr>
        <a:solidFill>
          <a:schemeClr val="accent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9550" y="-3115"/>
            <a:ext cx="7782449" cy="6868289"/>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586635 h 6179387"/>
              <a:gd name="connsiteX1" fmla="*/ 5198916 w 5198916"/>
              <a:gd name="connsiteY1" fmla="*/ 0 h 6179387"/>
              <a:gd name="connsiteX2" fmla="*/ 5198916 w 5198916"/>
              <a:gd name="connsiteY2" fmla="*/ 6173828 h 6179387"/>
              <a:gd name="connsiteX3" fmla="*/ 1718207 w 5198916"/>
              <a:gd name="connsiteY3" fmla="*/ 6179387 h 6179387"/>
              <a:gd name="connsiteX4" fmla="*/ 1791 w 5198916"/>
              <a:gd name="connsiteY4" fmla="*/ 3730952 h 6179387"/>
              <a:gd name="connsiteX5" fmla="*/ 454 w 5198916"/>
              <a:gd name="connsiteY5" fmla="*/ 586635 h 6179387"/>
              <a:gd name="connsiteX0" fmla="*/ 8476 w 5197245"/>
              <a:gd name="connsiteY0" fmla="*/ 39696 h 6179387"/>
              <a:gd name="connsiteX1" fmla="*/ 5197245 w 5197245"/>
              <a:gd name="connsiteY1" fmla="*/ 0 h 6179387"/>
              <a:gd name="connsiteX2" fmla="*/ 5197245 w 5197245"/>
              <a:gd name="connsiteY2" fmla="*/ 6173828 h 6179387"/>
              <a:gd name="connsiteX3" fmla="*/ 1716536 w 5197245"/>
              <a:gd name="connsiteY3" fmla="*/ 6179387 h 6179387"/>
              <a:gd name="connsiteX4" fmla="*/ 120 w 5197245"/>
              <a:gd name="connsiteY4" fmla="*/ 3730952 h 6179387"/>
              <a:gd name="connsiteX5" fmla="*/ 8476 w 5197245"/>
              <a:gd name="connsiteY5" fmla="*/ 39696 h 6179387"/>
              <a:gd name="connsiteX0" fmla="*/ 8476 w 5197245"/>
              <a:gd name="connsiteY0" fmla="*/ 0 h 6139691"/>
              <a:gd name="connsiteX1" fmla="*/ 5146357 w 5197245"/>
              <a:gd name="connsiteY1" fmla="*/ 191044 h 6139691"/>
              <a:gd name="connsiteX2" fmla="*/ 5197245 w 5197245"/>
              <a:gd name="connsiteY2" fmla="*/ 6134132 h 6139691"/>
              <a:gd name="connsiteX3" fmla="*/ 1716536 w 5197245"/>
              <a:gd name="connsiteY3" fmla="*/ 6139691 h 6139691"/>
              <a:gd name="connsiteX4" fmla="*/ 120 w 5197245"/>
              <a:gd name="connsiteY4" fmla="*/ 3691256 h 6139691"/>
              <a:gd name="connsiteX5" fmla="*/ 8476 w 5197245"/>
              <a:gd name="connsiteY5" fmla="*/ 0 h 6139691"/>
              <a:gd name="connsiteX0" fmla="*/ 8476 w 5197245"/>
              <a:gd name="connsiteY0" fmla="*/ 22604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8476 w 5197245"/>
              <a:gd name="connsiteY5" fmla="*/ 22604 h 6162295"/>
              <a:gd name="connsiteX0" fmla="*/ 2115 w 5197245"/>
              <a:gd name="connsiteY0" fmla="*/ 5512 h 6162295"/>
              <a:gd name="connsiteX1" fmla="*/ 5197245 w 5197245"/>
              <a:gd name="connsiteY1" fmla="*/ 0 h 6162295"/>
              <a:gd name="connsiteX2" fmla="*/ 5197245 w 5197245"/>
              <a:gd name="connsiteY2" fmla="*/ 6156736 h 6162295"/>
              <a:gd name="connsiteX3" fmla="*/ 1716536 w 5197245"/>
              <a:gd name="connsiteY3" fmla="*/ 6162295 h 6162295"/>
              <a:gd name="connsiteX4" fmla="*/ 120 w 5197245"/>
              <a:gd name="connsiteY4" fmla="*/ 3713860 h 6162295"/>
              <a:gd name="connsiteX5" fmla="*/ 2115 w 5197245"/>
              <a:gd name="connsiteY5" fmla="*/ 5512 h 616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7245" h="6162295">
                <a:moveTo>
                  <a:pt x="2115" y="5512"/>
                </a:moveTo>
                <a:lnTo>
                  <a:pt x="5197245" y="0"/>
                </a:lnTo>
                <a:lnTo>
                  <a:pt x="5197245" y="6156736"/>
                </a:lnTo>
                <a:lnTo>
                  <a:pt x="1716536" y="6162295"/>
                </a:lnTo>
                <a:cubicBezTo>
                  <a:pt x="687422" y="5852163"/>
                  <a:pt x="-10492" y="4567531"/>
                  <a:pt x="120" y="3713860"/>
                </a:cubicBezTo>
                <a:cubicBezTo>
                  <a:pt x="2112" y="2510597"/>
                  <a:pt x="123" y="1208775"/>
                  <a:pt x="2115" y="5512"/>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3" name="Footer Placeholder 2">
            <a:extLst>
              <a:ext uri="{FF2B5EF4-FFF2-40B4-BE49-F238E27FC236}">
                <a16:creationId xmlns:a16="http://schemas.microsoft.com/office/drawing/2014/main" id="{BE05E8E5-FC3F-4B02-8560-314161E65934}"/>
              </a:ext>
            </a:extLst>
          </p:cNvPr>
          <p:cNvSpPr>
            <a:spLocks noGrp="1"/>
          </p:cNvSpPr>
          <p:nvPr>
            <p:ph type="ftr" sz="quarter" idx="10"/>
          </p:nvPr>
        </p:nvSpPr>
        <p:spPr/>
        <p:txBody>
          <a:bodyPr/>
          <a:lstStyle>
            <a:lvl1pPr>
              <a:defRPr b="0">
                <a:solidFill>
                  <a:schemeClr val="bg1"/>
                </a:solidFill>
              </a:defRPr>
            </a:lvl1pPr>
          </a:lstStyle>
          <a:p>
            <a:r>
              <a:rPr lang="en-US"/>
              <a:t>Year 4 Update - Michaela Kelly August 2025</a:t>
            </a:r>
            <a:endParaRPr lang="en-AU" dirty="0"/>
          </a:p>
        </p:txBody>
      </p:sp>
      <p:sp>
        <p:nvSpPr>
          <p:cNvPr id="4" name="Slide Number Placeholder 3">
            <a:extLst>
              <a:ext uri="{FF2B5EF4-FFF2-40B4-BE49-F238E27FC236}">
                <a16:creationId xmlns:a16="http://schemas.microsoft.com/office/drawing/2014/main" id="{5B783E44-C534-44A2-8F6E-F9372FE5C6E2}"/>
              </a:ext>
            </a:extLst>
          </p:cNvPr>
          <p:cNvSpPr>
            <a:spLocks noGrp="1"/>
          </p:cNvSpPr>
          <p:nvPr>
            <p:ph type="sldNum" sz="quarter" idx="11"/>
          </p:nvPr>
        </p:nvSpPr>
        <p:spPr/>
        <p:txBody>
          <a:bodyPr/>
          <a:lstStyle/>
          <a:p>
            <a:fld id="{E917DE0E-AFB1-41FD-BC35-27DB61CA125F}" type="slidenum">
              <a:rPr lang="en-AU" smtClean="0"/>
              <a:pPr/>
              <a:t>‹#›</a:t>
            </a:fld>
            <a:endParaRPr lang="en-AU" dirty="0"/>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Date Placeholder 4">
            <a:extLst>
              <a:ext uri="{FF2B5EF4-FFF2-40B4-BE49-F238E27FC236}">
                <a16:creationId xmlns:a16="http://schemas.microsoft.com/office/drawing/2014/main" id="{60FD0FAE-3953-4EE5-ADCD-BB5BCA72CF76}"/>
              </a:ext>
            </a:extLst>
          </p:cNvPr>
          <p:cNvSpPr>
            <a:spLocks noGrp="1"/>
          </p:cNvSpPr>
          <p:nvPr>
            <p:ph type="dt" sz="half" idx="14"/>
          </p:nvPr>
        </p:nvSpPr>
        <p:spPr>
          <a:xfrm>
            <a:off x="695325" y="151136"/>
            <a:ext cx="2376000" cy="241200"/>
          </a:xfrm>
          <a:prstGeom prst="rect">
            <a:avLst/>
          </a:prstGeom>
        </p:spPr>
        <p:txBody>
          <a:bodyPr/>
          <a:lstStyle/>
          <a:p>
            <a:pPr algn="l"/>
            <a:endParaRPr lang="en-AU" dirty="0"/>
          </a:p>
        </p:txBody>
      </p:sp>
      <p:sp>
        <p:nvSpPr>
          <p:cNvPr id="9" name="TextBox 8">
            <a:extLst>
              <a:ext uri="{FF2B5EF4-FFF2-40B4-BE49-F238E27FC236}">
                <a16:creationId xmlns:a16="http://schemas.microsoft.com/office/drawing/2014/main" id="{43322D7A-8171-44C9-AFA6-24E34B78763E}"/>
              </a:ext>
            </a:extLst>
          </p:cNvPr>
          <p:cNvSpPr txBox="1"/>
          <p:nvPr userDrawn="1"/>
        </p:nvSpPr>
        <p:spPr>
          <a:xfrm>
            <a:off x="1" y="-1053499"/>
            <a:ext cx="7632171" cy="954107"/>
          </a:xfrm>
          <a:prstGeom prst="rect">
            <a:avLst/>
          </a:prstGeom>
          <a:solidFill>
            <a:schemeClr val="accent1"/>
          </a:solidFill>
        </p:spPr>
        <p:txBody>
          <a:bodyPr wrap="square" rtlCol="0">
            <a:spAutoFit/>
          </a:bodyPr>
          <a:lstStyle/>
          <a:p>
            <a:r>
              <a:rPr lang="en-AU" sz="1400" dirty="0">
                <a:solidFill>
                  <a:schemeClr val="bg1"/>
                </a:solidFill>
              </a:rPr>
              <a:t>For this slide design, you can change the background colour</a:t>
            </a:r>
          </a:p>
          <a:p>
            <a:r>
              <a:rPr lang="en-AU" sz="1400" dirty="0">
                <a:solidFill>
                  <a:schemeClr val="bg1"/>
                </a:solidFill>
              </a:rPr>
              <a:t>by right-clicking somewhere on the slide, not in a content placeholder.</a:t>
            </a:r>
          </a:p>
          <a:p>
            <a:r>
              <a:rPr lang="en-US" sz="1400" dirty="0">
                <a:solidFill>
                  <a:schemeClr val="bg1"/>
                </a:solidFill>
              </a:rPr>
              <a:t>‘Format Background</a:t>
            </a:r>
          </a:p>
          <a:p>
            <a:r>
              <a:rPr lang="en-US" sz="1400" dirty="0">
                <a:solidFill>
                  <a:schemeClr val="bg1"/>
                </a:solidFill>
              </a:rPr>
              <a:t>Under the ‘Fill’ menu, ‘change ‘Solid fill’ to a </a:t>
            </a:r>
            <a:r>
              <a:rPr lang="en-US" sz="1400" dirty="0" err="1">
                <a:solidFill>
                  <a:schemeClr val="bg1"/>
                </a:solidFill>
              </a:rPr>
              <a:t>colour</a:t>
            </a:r>
            <a:r>
              <a:rPr lang="en-US" sz="1400" dirty="0">
                <a:solidFill>
                  <a:schemeClr val="bg1"/>
                </a:solidFill>
              </a:rPr>
              <a:t> from the palette</a:t>
            </a:r>
            <a:endParaRPr lang="en-AU" sz="1400" dirty="0">
              <a:solidFill>
                <a:schemeClr val="bg1"/>
              </a:solidFill>
            </a:endParaRPr>
          </a:p>
        </p:txBody>
      </p:sp>
      <p:sp>
        <p:nvSpPr>
          <p:cNvPr id="11" name="Title 1">
            <a:extLst>
              <a:ext uri="{FF2B5EF4-FFF2-40B4-BE49-F238E27FC236}">
                <a16:creationId xmlns:a16="http://schemas.microsoft.com/office/drawing/2014/main" id="{7F45073E-2992-405B-AB05-A3E6ADD2877C}"/>
              </a:ext>
            </a:extLst>
          </p:cNvPr>
          <p:cNvSpPr>
            <a:spLocks noGrp="1"/>
          </p:cNvSpPr>
          <p:nvPr>
            <p:ph type="title"/>
          </p:nvPr>
        </p:nvSpPr>
        <p:spPr>
          <a:xfrm>
            <a:off x="695326" y="1052736"/>
            <a:ext cx="3384549" cy="1008112"/>
          </a:xfrm>
        </p:spPr>
        <p:txBody>
          <a:bodyPr anchor="t"/>
          <a:lstStyle>
            <a:lvl1pPr>
              <a:defRPr>
                <a:solidFill>
                  <a:schemeClr val="bg1"/>
                </a:solidFill>
              </a:defRPr>
            </a:lvl1pPr>
          </a:lstStyle>
          <a:p>
            <a:r>
              <a:rPr lang="en-US"/>
              <a:t>Click to edit Master title style</a:t>
            </a:r>
            <a:endParaRPr lang="en-AU" dirty="0"/>
          </a:p>
        </p:txBody>
      </p:sp>
    </p:spTree>
    <p:extLst>
      <p:ext uri="{BB962C8B-B14F-4D97-AF65-F5344CB8AC3E}">
        <p14:creationId xmlns:p14="http://schemas.microsoft.com/office/powerpoint/2010/main" val="87042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with Image Half Alt">
    <p:bg>
      <p:bgPr>
        <a:solidFill>
          <a:schemeClr val="accent1"/>
        </a:solidFill>
        <a:effectLst/>
      </p:bgPr>
    </p:bg>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6102278" y="-2778"/>
            <a:ext cx="6093632" cy="6860624"/>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 name="connsiteX0" fmla="*/ 454 w 4070093"/>
              <a:gd name="connsiteY0" fmla="*/ 562667 h 6155419"/>
              <a:gd name="connsiteX1" fmla="*/ 4062101 w 4070093"/>
              <a:gd name="connsiteY1" fmla="*/ 0 h 6155419"/>
              <a:gd name="connsiteX2" fmla="*/ 4070093 w 4070093"/>
              <a:gd name="connsiteY2" fmla="*/ 6153477 h 6155419"/>
              <a:gd name="connsiteX3" fmla="*/ 1718207 w 4070093"/>
              <a:gd name="connsiteY3" fmla="*/ 6155419 h 6155419"/>
              <a:gd name="connsiteX4" fmla="*/ 1791 w 4070093"/>
              <a:gd name="connsiteY4" fmla="*/ 3706984 h 6155419"/>
              <a:gd name="connsiteX5" fmla="*/ 454 w 4070093"/>
              <a:gd name="connsiteY5" fmla="*/ 562667 h 6155419"/>
              <a:gd name="connsiteX0" fmla="*/ 7264 w 4068422"/>
              <a:gd name="connsiteY0" fmla="*/ 15728 h 6155419"/>
              <a:gd name="connsiteX1" fmla="*/ 4060430 w 4068422"/>
              <a:gd name="connsiteY1" fmla="*/ 0 h 6155419"/>
              <a:gd name="connsiteX2" fmla="*/ 4068422 w 4068422"/>
              <a:gd name="connsiteY2" fmla="*/ 6153477 h 6155419"/>
              <a:gd name="connsiteX3" fmla="*/ 1716536 w 4068422"/>
              <a:gd name="connsiteY3" fmla="*/ 6155419 h 6155419"/>
              <a:gd name="connsiteX4" fmla="*/ 120 w 4068422"/>
              <a:gd name="connsiteY4" fmla="*/ 3706984 h 6155419"/>
              <a:gd name="connsiteX5" fmla="*/ 7264 w 4068422"/>
              <a:gd name="connsiteY5" fmla="*/ 15728 h 6155419"/>
              <a:gd name="connsiteX0" fmla="*/ 7264 w 4069425"/>
              <a:gd name="connsiteY0" fmla="*/ 15728 h 6155419"/>
              <a:gd name="connsiteX1" fmla="*/ 4068912 w 4069425"/>
              <a:gd name="connsiteY1" fmla="*/ 0 h 6155419"/>
              <a:gd name="connsiteX2" fmla="*/ 4068422 w 4069425"/>
              <a:gd name="connsiteY2" fmla="*/ 6153477 h 6155419"/>
              <a:gd name="connsiteX3" fmla="*/ 1716536 w 4069425"/>
              <a:gd name="connsiteY3" fmla="*/ 6155419 h 6155419"/>
              <a:gd name="connsiteX4" fmla="*/ 120 w 4069425"/>
              <a:gd name="connsiteY4" fmla="*/ 3706984 h 6155419"/>
              <a:gd name="connsiteX5" fmla="*/ 7264 w 4069425"/>
              <a:gd name="connsiteY5" fmla="*/ 15728 h 6155419"/>
              <a:gd name="connsiteX0" fmla="*/ 3023 w 4069425"/>
              <a:gd name="connsiteY0" fmla="*/ 4334 h 6155419"/>
              <a:gd name="connsiteX1" fmla="*/ 4068912 w 4069425"/>
              <a:gd name="connsiteY1" fmla="*/ 0 h 6155419"/>
              <a:gd name="connsiteX2" fmla="*/ 4068422 w 4069425"/>
              <a:gd name="connsiteY2" fmla="*/ 6153477 h 6155419"/>
              <a:gd name="connsiteX3" fmla="*/ 1716536 w 4069425"/>
              <a:gd name="connsiteY3" fmla="*/ 6155419 h 6155419"/>
              <a:gd name="connsiteX4" fmla="*/ 120 w 4069425"/>
              <a:gd name="connsiteY4" fmla="*/ 3706984 h 6155419"/>
              <a:gd name="connsiteX5" fmla="*/ 3023 w 4069425"/>
              <a:gd name="connsiteY5" fmla="*/ 4334 h 615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9425" h="6155419">
                <a:moveTo>
                  <a:pt x="3023" y="4334"/>
                </a:moveTo>
                <a:lnTo>
                  <a:pt x="4068912" y="0"/>
                </a:lnTo>
                <a:cubicBezTo>
                  <a:pt x="4070869" y="1865237"/>
                  <a:pt x="4066465" y="4288240"/>
                  <a:pt x="4068422" y="6153477"/>
                </a:cubicBezTo>
                <a:lnTo>
                  <a:pt x="1716536" y="6155419"/>
                </a:lnTo>
                <a:cubicBezTo>
                  <a:pt x="687422" y="5845287"/>
                  <a:pt x="-10492" y="4560655"/>
                  <a:pt x="120" y="3706984"/>
                </a:cubicBezTo>
                <a:cubicBezTo>
                  <a:pt x="2112" y="2503721"/>
                  <a:pt x="1031" y="1207597"/>
                  <a:pt x="3023" y="4334"/>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3" name="Footer Placeholder 2">
            <a:extLst>
              <a:ext uri="{FF2B5EF4-FFF2-40B4-BE49-F238E27FC236}">
                <a16:creationId xmlns:a16="http://schemas.microsoft.com/office/drawing/2014/main" id="{BE05E8E5-FC3F-4B02-8560-314161E65934}"/>
              </a:ext>
            </a:extLst>
          </p:cNvPr>
          <p:cNvSpPr>
            <a:spLocks noGrp="1"/>
          </p:cNvSpPr>
          <p:nvPr>
            <p:ph type="ftr" sz="quarter" idx="10"/>
          </p:nvPr>
        </p:nvSpPr>
        <p:spPr/>
        <p:txBody>
          <a:bodyPr/>
          <a:lstStyle>
            <a:lvl1pPr>
              <a:defRPr b="0">
                <a:solidFill>
                  <a:schemeClr val="bg1"/>
                </a:solidFill>
              </a:defRPr>
            </a:lvl1pPr>
          </a:lstStyle>
          <a:p>
            <a:r>
              <a:rPr lang="en-US"/>
              <a:t>Year 4 Update - Michaela Kelly August 2025</a:t>
            </a:r>
            <a:endParaRPr lang="en-AU" dirty="0"/>
          </a:p>
        </p:txBody>
      </p:sp>
      <p:sp>
        <p:nvSpPr>
          <p:cNvPr id="4" name="Slide Number Placeholder 3">
            <a:extLst>
              <a:ext uri="{FF2B5EF4-FFF2-40B4-BE49-F238E27FC236}">
                <a16:creationId xmlns:a16="http://schemas.microsoft.com/office/drawing/2014/main" id="{5B783E44-C534-44A2-8F6E-F9372FE5C6E2}"/>
              </a:ext>
            </a:extLst>
          </p:cNvPr>
          <p:cNvSpPr>
            <a:spLocks noGrp="1"/>
          </p:cNvSpPr>
          <p:nvPr>
            <p:ph type="sldNum" sz="quarter" idx="11"/>
          </p:nvPr>
        </p:nvSpPr>
        <p:spPr/>
        <p:txBody>
          <a:bodyPr/>
          <a:lstStyle/>
          <a:p>
            <a:fld id="{E917DE0E-AFB1-41FD-BC35-27DB61CA125F}" type="slidenum">
              <a:rPr lang="en-AU" smtClean="0"/>
              <a:pPr/>
              <a:t>‹#›</a:t>
            </a:fld>
            <a:endParaRPr lang="en-AU" dirty="0"/>
          </a:p>
        </p:txBody>
      </p:sp>
      <p:sp>
        <p:nvSpPr>
          <p:cNvPr id="5" name="Date Placeholder 4">
            <a:extLst>
              <a:ext uri="{FF2B5EF4-FFF2-40B4-BE49-F238E27FC236}">
                <a16:creationId xmlns:a16="http://schemas.microsoft.com/office/drawing/2014/main" id="{26E4E8D8-7819-4122-838F-7CED981EC3B0}"/>
              </a:ext>
            </a:extLst>
          </p:cNvPr>
          <p:cNvSpPr>
            <a:spLocks noGrp="1"/>
          </p:cNvSpPr>
          <p:nvPr>
            <p:ph type="dt" sz="half" idx="16"/>
          </p:nvPr>
        </p:nvSpPr>
        <p:spPr>
          <a:xfrm>
            <a:off x="695325" y="151136"/>
            <a:ext cx="2376000" cy="241200"/>
          </a:xfrm>
          <a:prstGeom prst="rect">
            <a:avLst/>
          </a:prstGeom>
        </p:spPr>
        <p:txBody>
          <a:bodyPr/>
          <a:lstStyle/>
          <a:p>
            <a:pPr algn="l"/>
            <a:endParaRPr lang="en-AU" dirty="0"/>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bg1"/>
                </a:solidFill>
              </a:defRPr>
            </a:lvl1pPr>
          </a:lstStyle>
          <a:p>
            <a:pPr lvl="0"/>
            <a:r>
              <a:rPr lang="en-US" dirty="0"/>
              <a:t>#[Hashtag text]</a:t>
            </a:r>
          </a:p>
        </p:txBody>
      </p:sp>
      <p:sp>
        <p:nvSpPr>
          <p:cNvPr id="10" name="Text Placeholder 5">
            <a:extLst>
              <a:ext uri="{FF2B5EF4-FFF2-40B4-BE49-F238E27FC236}">
                <a16:creationId xmlns:a16="http://schemas.microsoft.com/office/drawing/2014/main" id="{D06BD81E-48A0-488B-B875-7D993A64CC4D}"/>
              </a:ext>
            </a:extLst>
          </p:cNvPr>
          <p:cNvSpPr>
            <a:spLocks noGrp="1"/>
          </p:cNvSpPr>
          <p:nvPr>
            <p:ph type="body" sz="quarter" idx="13"/>
          </p:nvPr>
        </p:nvSpPr>
        <p:spPr>
          <a:xfrm>
            <a:off x="695325" y="1700213"/>
            <a:ext cx="5208587" cy="4598075"/>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extBox 13">
            <a:extLst>
              <a:ext uri="{FF2B5EF4-FFF2-40B4-BE49-F238E27FC236}">
                <a16:creationId xmlns:a16="http://schemas.microsoft.com/office/drawing/2014/main" id="{54B152F0-B857-4837-AD26-E55058B68A12}"/>
              </a:ext>
            </a:extLst>
          </p:cNvPr>
          <p:cNvSpPr txBox="1"/>
          <p:nvPr userDrawn="1"/>
        </p:nvSpPr>
        <p:spPr>
          <a:xfrm>
            <a:off x="1" y="-1053499"/>
            <a:ext cx="7632171" cy="954107"/>
          </a:xfrm>
          <a:prstGeom prst="rect">
            <a:avLst/>
          </a:prstGeom>
          <a:solidFill>
            <a:schemeClr val="accent1"/>
          </a:solidFill>
        </p:spPr>
        <p:txBody>
          <a:bodyPr wrap="square" rtlCol="0">
            <a:spAutoFit/>
          </a:bodyPr>
          <a:lstStyle/>
          <a:p>
            <a:r>
              <a:rPr lang="en-AU" sz="1400" dirty="0">
                <a:solidFill>
                  <a:schemeClr val="bg1"/>
                </a:solidFill>
              </a:rPr>
              <a:t>For this slide design, you can change the background colour</a:t>
            </a:r>
          </a:p>
          <a:p>
            <a:r>
              <a:rPr lang="en-AU" sz="1400" dirty="0">
                <a:solidFill>
                  <a:schemeClr val="bg1"/>
                </a:solidFill>
              </a:rPr>
              <a:t>by right-clicking somewhere on the slide, not in a content placeholder.</a:t>
            </a:r>
          </a:p>
          <a:p>
            <a:r>
              <a:rPr lang="en-US" sz="1400" dirty="0">
                <a:solidFill>
                  <a:schemeClr val="bg1"/>
                </a:solidFill>
              </a:rPr>
              <a:t>‘Format Background</a:t>
            </a:r>
          </a:p>
          <a:p>
            <a:r>
              <a:rPr lang="en-US" sz="1400" dirty="0">
                <a:solidFill>
                  <a:schemeClr val="bg1"/>
                </a:solidFill>
              </a:rPr>
              <a:t>Under the ‘Fill’ menu, ‘change ‘Solid fill’ to a </a:t>
            </a:r>
            <a:r>
              <a:rPr lang="en-US" sz="1400" dirty="0" err="1">
                <a:solidFill>
                  <a:schemeClr val="bg1"/>
                </a:solidFill>
              </a:rPr>
              <a:t>colour</a:t>
            </a:r>
            <a:r>
              <a:rPr lang="en-US" sz="1400" dirty="0">
                <a:solidFill>
                  <a:schemeClr val="bg1"/>
                </a:solidFill>
              </a:rPr>
              <a:t> from the palette</a:t>
            </a:r>
            <a:endParaRPr lang="en-AU" sz="1400" dirty="0">
              <a:solidFill>
                <a:schemeClr val="bg1"/>
              </a:solidFill>
            </a:endParaRPr>
          </a:p>
        </p:txBody>
      </p:sp>
      <p:sp>
        <p:nvSpPr>
          <p:cNvPr id="13" name="Title 1">
            <a:extLst>
              <a:ext uri="{FF2B5EF4-FFF2-40B4-BE49-F238E27FC236}">
                <a16:creationId xmlns:a16="http://schemas.microsoft.com/office/drawing/2014/main" id="{407296C6-F9EC-4B3A-9119-76D6C67094A9}"/>
              </a:ext>
            </a:extLst>
          </p:cNvPr>
          <p:cNvSpPr>
            <a:spLocks noGrp="1"/>
          </p:cNvSpPr>
          <p:nvPr>
            <p:ph type="title"/>
          </p:nvPr>
        </p:nvSpPr>
        <p:spPr>
          <a:xfrm>
            <a:off x="695326" y="1052736"/>
            <a:ext cx="5208586" cy="468000"/>
          </a:xfrm>
        </p:spPr>
        <p:txBody>
          <a:bodyPr anchor="t"/>
          <a:lstStyle>
            <a:lvl1pPr>
              <a:defRPr>
                <a:solidFill>
                  <a:schemeClr val="bg1"/>
                </a:solidFill>
              </a:defRPr>
            </a:lvl1pPr>
          </a:lstStyle>
          <a:p>
            <a:r>
              <a:rPr lang="en-US"/>
              <a:t>Click to edit Master title style</a:t>
            </a:r>
            <a:endParaRPr lang="en-AU" dirty="0"/>
          </a:p>
        </p:txBody>
      </p:sp>
    </p:spTree>
    <p:extLst>
      <p:ext uri="{BB962C8B-B14F-4D97-AF65-F5344CB8AC3E}">
        <p14:creationId xmlns:p14="http://schemas.microsoft.com/office/powerpoint/2010/main" val="147040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with Image One Third Alt">
    <p:bg>
      <p:bgPr>
        <a:solidFill>
          <a:schemeClr val="accent1"/>
        </a:solidFill>
        <a:effectLst/>
      </p:bgPr>
    </p:bg>
    <p:spTree>
      <p:nvGrpSpPr>
        <p:cNvPr id="1" name=""/>
        <p:cNvGrpSpPr/>
        <p:nvPr/>
      </p:nvGrpSpPr>
      <p:grpSpPr>
        <a:xfrm>
          <a:off x="0" y="0"/>
          <a:ext cx="0" cy="0"/>
          <a:chOff x="0" y="0"/>
          <a:chExt cx="0" cy="0"/>
        </a:xfrm>
      </p:grpSpPr>
      <p:sp>
        <p:nvSpPr>
          <p:cNvPr id="13" name="Text Placeholder 16">
            <a:extLst>
              <a:ext uri="{FF2B5EF4-FFF2-40B4-BE49-F238E27FC236}">
                <a16:creationId xmlns:a16="http://schemas.microsoft.com/office/drawing/2014/main" id="{B4FA68DC-FEFE-4790-B4A5-75AF5CDBE1D5}"/>
              </a:ext>
            </a:extLst>
          </p:cNvPr>
          <p:cNvSpPr>
            <a:spLocks noGrp="1"/>
          </p:cNvSpPr>
          <p:nvPr>
            <p:ph type="body" sz="quarter" idx="22" hasCustomPrompt="1"/>
          </p:nvPr>
        </p:nvSpPr>
        <p:spPr bwMode="invGray">
          <a:xfrm>
            <a:off x="0" y="0"/>
            <a:ext cx="10704513" cy="6869113"/>
          </a:xfrm>
          <a:solidFill>
            <a:schemeClr val="accent1"/>
          </a:solidFill>
        </p:spPr>
        <p:txBody>
          <a:bodyPr>
            <a:normAutofit/>
          </a:bodyPr>
          <a:lstStyle>
            <a:lvl1pPr>
              <a:defRPr sz="100">
                <a:solidFill>
                  <a:schemeClr val="accent1"/>
                </a:solidFill>
              </a:defRPr>
            </a:lvl1pPr>
          </a:lstStyle>
          <a:p>
            <a:pPr lvl="0"/>
            <a:r>
              <a:rPr lang="en-AU" dirty="0"/>
              <a:t> </a:t>
            </a:r>
          </a:p>
        </p:txBody>
      </p:sp>
      <p:sp>
        <p:nvSpPr>
          <p:cNvPr id="15" name="TextBox 14">
            <a:extLst>
              <a:ext uri="{FF2B5EF4-FFF2-40B4-BE49-F238E27FC236}">
                <a16:creationId xmlns:a16="http://schemas.microsoft.com/office/drawing/2014/main" id="{52BEE3ED-5C13-4151-AFC4-04F14BD9ECA3}"/>
              </a:ext>
            </a:extLst>
          </p:cNvPr>
          <p:cNvSpPr txBox="1"/>
          <p:nvPr userDrawn="1"/>
        </p:nvSpPr>
        <p:spPr>
          <a:xfrm>
            <a:off x="1" y="-622612"/>
            <a:ext cx="7632171" cy="523220"/>
          </a:xfrm>
          <a:prstGeom prst="rect">
            <a:avLst/>
          </a:prstGeom>
          <a:solidFill>
            <a:schemeClr val="accent1"/>
          </a:solidFill>
        </p:spPr>
        <p:txBody>
          <a:bodyPr wrap="square" rtlCol="0">
            <a:spAutoFit/>
          </a:bodyPr>
          <a:lstStyle/>
          <a:p>
            <a:r>
              <a:rPr lang="en-AU" sz="1400" dirty="0">
                <a:solidFill>
                  <a:schemeClr val="bg1"/>
                </a:solidFill>
              </a:rPr>
              <a:t>For this slide design, you can change the background colour</a:t>
            </a:r>
          </a:p>
          <a:p>
            <a:r>
              <a:rPr lang="en-AU" sz="1400" dirty="0">
                <a:solidFill>
                  <a:schemeClr val="bg1"/>
                </a:solidFill>
              </a:rPr>
              <a:t>Clicking along the edge of purple container and change the shape fill colour.</a:t>
            </a:r>
          </a:p>
        </p:txBody>
      </p:sp>
      <p:sp>
        <p:nvSpPr>
          <p:cNvPr id="12" name="Picture Placeholder 9">
            <a:extLst>
              <a:ext uri="{FF2B5EF4-FFF2-40B4-BE49-F238E27FC236}">
                <a16:creationId xmlns:a16="http://schemas.microsoft.com/office/drawing/2014/main" id="{8FB0C548-DD10-4ED1-BA05-293A119D2AEB}"/>
              </a:ext>
            </a:extLst>
          </p:cNvPr>
          <p:cNvSpPr>
            <a:spLocks noGrp="1"/>
          </p:cNvSpPr>
          <p:nvPr>
            <p:ph type="pic" sz="quarter" idx="18" hasCustomPrompt="1"/>
          </p:nvPr>
        </p:nvSpPr>
        <p:spPr>
          <a:xfrm>
            <a:off x="8108851" y="-8784"/>
            <a:ext cx="4083149" cy="6868620"/>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0093"/>
              <a:gd name="connsiteY0" fmla="*/ 0 h 5592752"/>
              <a:gd name="connsiteX1" fmla="*/ 2714232 w 4070093"/>
              <a:gd name="connsiteY1" fmla="*/ 3644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2714242"/>
              <a:gd name="connsiteY0" fmla="*/ 0 h 5592752"/>
              <a:gd name="connsiteX1" fmla="*/ 2714232 w 2714242"/>
              <a:gd name="connsiteY1" fmla="*/ 3644 h 5592752"/>
              <a:gd name="connsiteX2" fmla="*/ 2455391 w 2714242"/>
              <a:gd name="connsiteY2" fmla="*/ 5590810 h 5592752"/>
              <a:gd name="connsiteX3" fmla="*/ 1718207 w 2714242"/>
              <a:gd name="connsiteY3" fmla="*/ 5592752 h 5592752"/>
              <a:gd name="connsiteX4" fmla="*/ 1791 w 2714242"/>
              <a:gd name="connsiteY4" fmla="*/ 3144317 h 5592752"/>
              <a:gd name="connsiteX5" fmla="*/ 454 w 2714242"/>
              <a:gd name="connsiteY5" fmla="*/ 0 h 5592752"/>
              <a:gd name="connsiteX0" fmla="*/ 454 w 2714778"/>
              <a:gd name="connsiteY0" fmla="*/ 0 h 5596508"/>
              <a:gd name="connsiteX1" fmla="*/ 2714232 w 2714778"/>
              <a:gd name="connsiteY1" fmla="*/ 3644 h 5596508"/>
              <a:gd name="connsiteX2" fmla="*/ 2714070 w 2714778"/>
              <a:gd name="connsiteY2" fmla="*/ 5596508 h 5596508"/>
              <a:gd name="connsiteX3" fmla="*/ 1718207 w 2714778"/>
              <a:gd name="connsiteY3" fmla="*/ 5592752 h 5596508"/>
              <a:gd name="connsiteX4" fmla="*/ 1791 w 2714778"/>
              <a:gd name="connsiteY4" fmla="*/ 3144317 h 5596508"/>
              <a:gd name="connsiteX5" fmla="*/ 454 w 2714778"/>
              <a:gd name="connsiteY5" fmla="*/ 0 h 5596508"/>
              <a:gd name="connsiteX0" fmla="*/ 454 w 2714070"/>
              <a:gd name="connsiteY0" fmla="*/ 0 h 5596508"/>
              <a:gd name="connsiteX1" fmla="*/ 2709992 w 2714070"/>
              <a:gd name="connsiteY1" fmla="*/ 3644 h 5596508"/>
              <a:gd name="connsiteX2" fmla="*/ 2714070 w 2714070"/>
              <a:gd name="connsiteY2" fmla="*/ 5596508 h 5596508"/>
              <a:gd name="connsiteX3" fmla="*/ 1718207 w 2714070"/>
              <a:gd name="connsiteY3" fmla="*/ 5592752 h 5596508"/>
              <a:gd name="connsiteX4" fmla="*/ 1791 w 2714070"/>
              <a:gd name="connsiteY4" fmla="*/ 3144317 h 5596508"/>
              <a:gd name="connsiteX5" fmla="*/ 454 w 2714070"/>
              <a:gd name="connsiteY5" fmla="*/ 0 h 5596508"/>
              <a:gd name="connsiteX0" fmla="*/ 454 w 2714779"/>
              <a:gd name="connsiteY0" fmla="*/ 2054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2054 h 5598562"/>
              <a:gd name="connsiteX0" fmla="*/ 454 w 2714779"/>
              <a:gd name="connsiteY0" fmla="*/ 7751 h 5598562"/>
              <a:gd name="connsiteX1" fmla="*/ 2714233 w 2714779"/>
              <a:gd name="connsiteY1" fmla="*/ 0 h 5598562"/>
              <a:gd name="connsiteX2" fmla="*/ 2714070 w 2714779"/>
              <a:gd name="connsiteY2" fmla="*/ 5598562 h 5598562"/>
              <a:gd name="connsiteX3" fmla="*/ 1718207 w 2714779"/>
              <a:gd name="connsiteY3" fmla="*/ 5594806 h 5598562"/>
              <a:gd name="connsiteX4" fmla="*/ 1791 w 2714779"/>
              <a:gd name="connsiteY4" fmla="*/ 3146371 h 5598562"/>
              <a:gd name="connsiteX5" fmla="*/ 454 w 2714779"/>
              <a:gd name="connsiteY5" fmla="*/ 7751 h 5598562"/>
              <a:gd name="connsiteX0" fmla="*/ 454 w 2714070"/>
              <a:gd name="connsiteY0" fmla="*/ 571782 h 6162593"/>
              <a:gd name="connsiteX1" fmla="*/ 2707872 w 2714070"/>
              <a:gd name="connsiteY1" fmla="*/ 0 h 6162593"/>
              <a:gd name="connsiteX2" fmla="*/ 2714070 w 2714070"/>
              <a:gd name="connsiteY2" fmla="*/ 6162593 h 6162593"/>
              <a:gd name="connsiteX3" fmla="*/ 1718207 w 2714070"/>
              <a:gd name="connsiteY3" fmla="*/ 6158837 h 6162593"/>
              <a:gd name="connsiteX4" fmla="*/ 1791 w 2714070"/>
              <a:gd name="connsiteY4" fmla="*/ 3710402 h 6162593"/>
              <a:gd name="connsiteX5" fmla="*/ 454 w 2714070"/>
              <a:gd name="connsiteY5" fmla="*/ 571782 h 6162593"/>
              <a:gd name="connsiteX0" fmla="*/ 454 w 2714070"/>
              <a:gd name="connsiteY0" fmla="*/ 7751 h 6162593"/>
              <a:gd name="connsiteX1" fmla="*/ 2707872 w 2714070"/>
              <a:gd name="connsiteY1" fmla="*/ 0 h 6162593"/>
              <a:gd name="connsiteX2" fmla="*/ 2714070 w 2714070"/>
              <a:gd name="connsiteY2" fmla="*/ 6162593 h 6162593"/>
              <a:gd name="connsiteX3" fmla="*/ 1718207 w 2714070"/>
              <a:gd name="connsiteY3" fmla="*/ 6158837 h 6162593"/>
              <a:gd name="connsiteX4" fmla="*/ 1791 w 2714070"/>
              <a:gd name="connsiteY4" fmla="*/ 3710402 h 6162593"/>
              <a:gd name="connsiteX5" fmla="*/ 454 w 2714070"/>
              <a:gd name="connsiteY5" fmla="*/ 7751 h 6162593"/>
              <a:gd name="connsiteX0" fmla="*/ 454 w 2720839"/>
              <a:gd name="connsiteY0" fmla="*/ 7751 h 6162593"/>
              <a:gd name="connsiteX1" fmla="*/ 2720594 w 2720839"/>
              <a:gd name="connsiteY1" fmla="*/ 0 h 6162593"/>
              <a:gd name="connsiteX2" fmla="*/ 2714070 w 2720839"/>
              <a:gd name="connsiteY2" fmla="*/ 6162593 h 6162593"/>
              <a:gd name="connsiteX3" fmla="*/ 1718207 w 2720839"/>
              <a:gd name="connsiteY3" fmla="*/ 6158837 h 6162593"/>
              <a:gd name="connsiteX4" fmla="*/ 1791 w 2720839"/>
              <a:gd name="connsiteY4" fmla="*/ 3710402 h 6162593"/>
              <a:gd name="connsiteX5" fmla="*/ 454 w 2720839"/>
              <a:gd name="connsiteY5" fmla="*/ 7751 h 6162593"/>
              <a:gd name="connsiteX0" fmla="*/ 454 w 2726792"/>
              <a:gd name="connsiteY0" fmla="*/ 7751 h 6162593"/>
              <a:gd name="connsiteX1" fmla="*/ 2720594 w 2726792"/>
              <a:gd name="connsiteY1" fmla="*/ 0 h 6162593"/>
              <a:gd name="connsiteX2" fmla="*/ 2726792 w 2726792"/>
              <a:gd name="connsiteY2" fmla="*/ 6162593 h 6162593"/>
              <a:gd name="connsiteX3" fmla="*/ 1718207 w 2726792"/>
              <a:gd name="connsiteY3" fmla="*/ 6158837 h 6162593"/>
              <a:gd name="connsiteX4" fmla="*/ 1791 w 2726792"/>
              <a:gd name="connsiteY4" fmla="*/ 3710402 h 6162593"/>
              <a:gd name="connsiteX5" fmla="*/ 454 w 2726792"/>
              <a:gd name="connsiteY5" fmla="*/ 7751 h 616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26792" h="6162593">
                <a:moveTo>
                  <a:pt x="454" y="7751"/>
                </a:moveTo>
                <a:lnTo>
                  <a:pt x="2720594" y="0"/>
                </a:lnTo>
                <a:cubicBezTo>
                  <a:pt x="2722551" y="1865237"/>
                  <a:pt x="2724835" y="4297356"/>
                  <a:pt x="2726792" y="6162593"/>
                </a:cubicBezTo>
                <a:lnTo>
                  <a:pt x="1718207" y="6158837"/>
                </a:lnTo>
                <a:cubicBezTo>
                  <a:pt x="689093" y="5848705"/>
                  <a:pt x="-8821" y="4564073"/>
                  <a:pt x="1791" y="3710402"/>
                </a:cubicBezTo>
                <a:cubicBezTo>
                  <a:pt x="3783" y="2507139"/>
                  <a:pt x="-1538" y="1211014"/>
                  <a:pt x="454" y="7751"/>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sp>
        <p:nvSpPr>
          <p:cNvPr id="11" name="Text Placeholder 5">
            <a:extLst>
              <a:ext uri="{FF2B5EF4-FFF2-40B4-BE49-F238E27FC236}">
                <a16:creationId xmlns:a16="http://schemas.microsoft.com/office/drawing/2014/main" id="{8E5BD460-2E08-418B-9ED2-FED7577890AA}"/>
              </a:ext>
            </a:extLst>
          </p:cNvPr>
          <p:cNvSpPr>
            <a:spLocks noGrp="1"/>
          </p:cNvSpPr>
          <p:nvPr>
            <p:ph type="body" sz="quarter" idx="17" hasCustomPrompt="1"/>
          </p:nvPr>
        </p:nvSpPr>
        <p:spPr bwMode="white">
          <a:xfrm>
            <a:off x="4400550" y="6524625"/>
            <a:ext cx="3384667" cy="241300"/>
          </a:xfrm>
        </p:spPr>
        <p:txBody>
          <a:bodyPr anchor="ctr">
            <a:normAutofit/>
          </a:bodyPr>
          <a:lstStyle>
            <a:lvl1pPr algn="ctr">
              <a:defRPr sz="1000" b="1">
                <a:solidFill>
                  <a:schemeClr val="bg1"/>
                </a:solidFill>
              </a:defRPr>
            </a:lvl1pPr>
          </a:lstStyle>
          <a:p>
            <a:pPr lvl="0"/>
            <a:r>
              <a:rPr lang="en-US" dirty="0"/>
              <a:t>#[Hashtag text]</a:t>
            </a:r>
          </a:p>
        </p:txBody>
      </p:sp>
      <p:sp>
        <p:nvSpPr>
          <p:cNvPr id="10" name="Text Placeholder 5">
            <a:extLst>
              <a:ext uri="{FF2B5EF4-FFF2-40B4-BE49-F238E27FC236}">
                <a16:creationId xmlns:a16="http://schemas.microsoft.com/office/drawing/2014/main" id="{468C9D50-7928-4CA0-BFA2-1AB0032BF14E}"/>
              </a:ext>
            </a:extLst>
          </p:cNvPr>
          <p:cNvSpPr>
            <a:spLocks noGrp="1"/>
          </p:cNvSpPr>
          <p:nvPr>
            <p:ph type="body" sz="quarter" idx="13"/>
          </p:nvPr>
        </p:nvSpPr>
        <p:spPr bwMode="white">
          <a:xfrm>
            <a:off x="695325" y="1700213"/>
            <a:ext cx="7089891" cy="4598075"/>
          </a:xfrm>
          <a:prstGeom prst="rect">
            <a:avLst/>
          </a:prstGeom>
        </p:spPr>
        <p:txBody>
          <a:bodyPr/>
          <a:lstStyle>
            <a:lvl1pPr>
              <a:buNone/>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defRPr lang="en-US" dirty="0">
                <a:solidFill>
                  <a:schemeClr val="bg1"/>
                </a:solidFill>
              </a:defRPr>
            </a:lvl4pPr>
            <a:lvl5pPr>
              <a:defRPr lang="en-US" dirty="0">
                <a:solidFill>
                  <a:schemeClr val="bg1"/>
                </a:solidFill>
              </a:defRPr>
            </a:lvl5pPr>
            <a:lvl6pPr>
              <a:defRPr lang="en-AU" dirty="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a:extLst>
              <a:ext uri="{FF2B5EF4-FFF2-40B4-BE49-F238E27FC236}">
                <a16:creationId xmlns:a16="http://schemas.microsoft.com/office/drawing/2014/main" id="{2AF87536-1667-4319-A130-CF6578DB2C85}"/>
              </a:ext>
            </a:extLst>
          </p:cNvPr>
          <p:cNvSpPr>
            <a:spLocks noGrp="1"/>
          </p:cNvSpPr>
          <p:nvPr>
            <p:ph type="title"/>
          </p:nvPr>
        </p:nvSpPr>
        <p:spPr bwMode="white">
          <a:xfrm>
            <a:off x="695326" y="1052736"/>
            <a:ext cx="7096124" cy="469056"/>
          </a:xfrm>
        </p:spPr>
        <p:txBody>
          <a:bodyPr/>
          <a:lstStyle>
            <a:lvl1pPr>
              <a:defRPr>
                <a:solidFill>
                  <a:schemeClr val="bg1"/>
                </a:solidFill>
              </a:defRPr>
            </a:lvl1pPr>
          </a:lstStyle>
          <a:p>
            <a:r>
              <a:rPr lang="en-US" dirty="0"/>
              <a:t>Click to edit Master title style</a:t>
            </a:r>
            <a:endParaRPr lang="en-AU" dirty="0"/>
          </a:p>
        </p:txBody>
      </p:sp>
      <p:sp>
        <p:nvSpPr>
          <p:cNvPr id="6" name="Date Placeholder 5">
            <a:extLst>
              <a:ext uri="{FF2B5EF4-FFF2-40B4-BE49-F238E27FC236}">
                <a16:creationId xmlns:a16="http://schemas.microsoft.com/office/drawing/2014/main" id="{9AD53B17-CFA2-4153-BA9B-6F2B6C1F6005}"/>
              </a:ext>
            </a:extLst>
          </p:cNvPr>
          <p:cNvSpPr>
            <a:spLocks noGrp="1"/>
          </p:cNvSpPr>
          <p:nvPr>
            <p:ph type="dt" sz="half" idx="19"/>
          </p:nvPr>
        </p:nvSpPr>
        <p:spPr bwMode="white">
          <a:xfrm>
            <a:off x="695325" y="151136"/>
            <a:ext cx="2376000" cy="241200"/>
          </a:xfrm>
          <a:prstGeom prst="rect">
            <a:avLst/>
          </a:prstGeom>
        </p:spPr>
        <p:txBody>
          <a:bodyPr/>
          <a:lstStyle/>
          <a:p>
            <a:endParaRPr lang="en-AU" dirty="0"/>
          </a:p>
        </p:txBody>
      </p:sp>
      <p:sp>
        <p:nvSpPr>
          <p:cNvPr id="7" name="Footer Placeholder 6">
            <a:extLst>
              <a:ext uri="{FF2B5EF4-FFF2-40B4-BE49-F238E27FC236}">
                <a16:creationId xmlns:a16="http://schemas.microsoft.com/office/drawing/2014/main" id="{68508C9E-FE7C-44AA-84C7-0471A04346C4}"/>
              </a:ext>
            </a:extLst>
          </p:cNvPr>
          <p:cNvSpPr>
            <a:spLocks noGrp="1"/>
          </p:cNvSpPr>
          <p:nvPr>
            <p:ph type="ftr" sz="quarter" idx="20"/>
          </p:nvPr>
        </p:nvSpPr>
        <p:spPr bwMode="white"/>
        <p:txBody>
          <a:bodyPr/>
          <a:lstStyle>
            <a:lvl1pPr>
              <a:defRPr>
                <a:solidFill>
                  <a:schemeClr val="bg1"/>
                </a:solidFill>
              </a:defRPr>
            </a:lvl1pPr>
          </a:lstStyle>
          <a:p>
            <a:r>
              <a:rPr lang="en-US"/>
              <a:t>Year 4 Update - Michaela Kelly August 2025</a:t>
            </a:r>
            <a:endParaRPr lang="en-AU" dirty="0"/>
          </a:p>
        </p:txBody>
      </p:sp>
      <p:sp>
        <p:nvSpPr>
          <p:cNvPr id="8" name="Slide Number Placeholder 7">
            <a:extLst>
              <a:ext uri="{FF2B5EF4-FFF2-40B4-BE49-F238E27FC236}">
                <a16:creationId xmlns:a16="http://schemas.microsoft.com/office/drawing/2014/main" id="{F52737AE-AB1C-425B-82B5-B5D4E1208032}"/>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936142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with 4 Image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39BD51-2E8D-4FDD-8EEB-A7A9070EDD67}"/>
              </a:ext>
            </a:extLst>
          </p:cNvPr>
          <p:cNvSpPr>
            <a:spLocks noGrp="1"/>
          </p:cNvSpPr>
          <p:nvPr>
            <p:ph type="pic" sz="quarter" idx="12" hasCustomPrompt="1"/>
          </p:nvPr>
        </p:nvSpPr>
        <p:spPr>
          <a:xfrm>
            <a:off x="4407049" y="630978"/>
            <a:ext cx="3888000" cy="2844000"/>
          </a:xfrm>
          <a:prstGeom prst="rect">
            <a:avLst/>
          </a:prstGeom>
          <a:solidFill>
            <a:schemeClr val="bg2"/>
          </a:solidFill>
        </p:spPr>
        <p:txBody>
          <a:bodyPr anchor="ctr"/>
          <a:lstStyle>
            <a:lvl1pPr algn="ctr">
              <a:defRPr sz="1200"/>
            </a:lvl1pPr>
          </a:lstStyle>
          <a:p>
            <a:r>
              <a:rPr lang="en-AU" dirty="0"/>
              <a:t> Click icon to insert picture</a:t>
            </a:r>
          </a:p>
          <a:p>
            <a:endParaRPr lang="en-AU" dirty="0"/>
          </a:p>
        </p:txBody>
      </p:sp>
      <p:sp>
        <p:nvSpPr>
          <p:cNvPr id="6" name="Text Placeholder 5">
            <a:extLst>
              <a:ext uri="{FF2B5EF4-FFF2-40B4-BE49-F238E27FC236}">
                <a16:creationId xmlns:a16="http://schemas.microsoft.com/office/drawing/2014/main" id="{05B945E3-14E3-4804-9C19-FEC6CFB9A20D}"/>
              </a:ext>
            </a:extLst>
          </p:cNvPr>
          <p:cNvSpPr>
            <a:spLocks noGrp="1"/>
          </p:cNvSpPr>
          <p:nvPr>
            <p:ph type="body" sz="quarter" idx="13"/>
          </p:nvPr>
        </p:nvSpPr>
        <p:spPr>
          <a:xfrm>
            <a:off x="695326" y="2204864"/>
            <a:ext cx="3384000" cy="4093424"/>
          </a:xfrm>
          <a:prstGeom prst="rect">
            <a:avLst/>
          </a:prstGeom>
        </p:spPr>
        <p:txBody>
          <a:bodyPr/>
          <a:lstStyle>
            <a:lvl1pPr>
              <a:buNone/>
              <a:defRPr lang="en-US" dirty="0"/>
            </a:lvl1pPr>
            <a:lvl2pPr>
              <a:defRPr lang="en-US" dirty="0"/>
            </a:lvl2pPr>
            <a:lvl3pPr>
              <a:defRPr lang="en-US" dirty="0"/>
            </a:lvl3pPr>
            <a:lvl4pPr>
              <a:defRPr lang="en-US" dirty="0"/>
            </a:lvl4pPr>
            <a:lvl5pPr>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5">
            <a:extLst>
              <a:ext uri="{FF2B5EF4-FFF2-40B4-BE49-F238E27FC236}">
                <a16:creationId xmlns:a16="http://schemas.microsoft.com/office/drawing/2014/main" id="{DA8ABAA8-126B-459D-B960-B85E22F49DF4}"/>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Picture Placeholder 9">
            <a:extLst>
              <a:ext uri="{FF2B5EF4-FFF2-40B4-BE49-F238E27FC236}">
                <a16:creationId xmlns:a16="http://schemas.microsoft.com/office/drawing/2014/main" id="{86B950FF-5CC1-4A3A-ABA9-ADF58494DD0A}"/>
              </a:ext>
            </a:extLst>
          </p:cNvPr>
          <p:cNvSpPr>
            <a:spLocks noGrp="1"/>
          </p:cNvSpPr>
          <p:nvPr>
            <p:ph type="pic" sz="quarter" idx="16" hasCustomPrompt="1"/>
          </p:nvPr>
        </p:nvSpPr>
        <p:spPr>
          <a:xfrm>
            <a:off x="4407049" y="3485752"/>
            <a:ext cx="3888000" cy="2844000"/>
          </a:xfrm>
          <a:prstGeom prst="rect">
            <a:avLst/>
          </a:prstGeom>
          <a:solidFill>
            <a:schemeClr val="bg2"/>
          </a:solidFill>
        </p:spPr>
        <p:txBody>
          <a:bodyPr anchor="ctr"/>
          <a:lstStyle>
            <a:lvl1pPr algn="ctr">
              <a:defRPr sz="1200"/>
            </a:lvl1pPr>
          </a:lstStyle>
          <a:p>
            <a:r>
              <a:rPr lang="en-AU" dirty="0"/>
              <a:t> Click icon to insert picture</a:t>
            </a:r>
          </a:p>
          <a:p>
            <a:endParaRPr lang="en-AU" dirty="0"/>
          </a:p>
        </p:txBody>
      </p:sp>
      <p:sp>
        <p:nvSpPr>
          <p:cNvPr id="11" name="Picture Placeholder 9">
            <a:extLst>
              <a:ext uri="{FF2B5EF4-FFF2-40B4-BE49-F238E27FC236}">
                <a16:creationId xmlns:a16="http://schemas.microsoft.com/office/drawing/2014/main" id="{BA2B0415-0383-4B33-9E29-9ADFC2A05427}"/>
              </a:ext>
            </a:extLst>
          </p:cNvPr>
          <p:cNvSpPr>
            <a:spLocks noGrp="1"/>
          </p:cNvSpPr>
          <p:nvPr>
            <p:ph type="pic" sz="quarter" idx="17" hasCustomPrompt="1"/>
          </p:nvPr>
        </p:nvSpPr>
        <p:spPr>
          <a:xfrm>
            <a:off x="8304000" y="630978"/>
            <a:ext cx="3888000" cy="2844000"/>
          </a:xfrm>
          <a:prstGeom prst="rect">
            <a:avLst/>
          </a:prstGeom>
          <a:solidFill>
            <a:schemeClr val="bg2"/>
          </a:solidFill>
        </p:spPr>
        <p:txBody>
          <a:bodyPr anchor="ctr"/>
          <a:lstStyle>
            <a:lvl1pPr algn="ctr">
              <a:defRPr sz="1200"/>
            </a:lvl1pPr>
          </a:lstStyle>
          <a:p>
            <a:r>
              <a:rPr lang="en-AU" dirty="0"/>
              <a:t> Click icon to insert picture</a:t>
            </a:r>
          </a:p>
          <a:p>
            <a:endParaRPr lang="en-AU" dirty="0"/>
          </a:p>
        </p:txBody>
      </p:sp>
      <p:sp>
        <p:nvSpPr>
          <p:cNvPr id="13" name="Picture Placeholder 9">
            <a:extLst>
              <a:ext uri="{FF2B5EF4-FFF2-40B4-BE49-F238E27FC236}">
                <a16:creationId xmlns:a16="http://schemas.microsoft.com/office/drawing/2014/main" id="{4966C236-904D-498D-801E-8C4057C0A034}"/>
              </a:ext>
            </a:extLst>
          </p:cNvPr>
          <p:cNvSpPr>
            <a:spLocks noGrp="1"/>
          </p:cNvSpPr>
          <p:nvPr>
            <p:ph type="pic" sz="quarter" idx="18" hasCustomPrompt="1"/>
          </p:nvPr>
        </p:nvSpPr>
        <p:spPr>
          <a:xfrm>
            <a:off x="8304000" y="3485752"/>
            <a:ext cx="3888000" cy="2844000"/>
          </a:xfrm>
          <a:prstGeom prst="rect">
            <a:avLst/>
          </a:prstGeom>
          <a:solidFill>
            <a:schemeClr val="bg2"/>
          </a:solidFill>
        </p:spPr>
        <p:txBody>
          <a:bodyPr anchor="ctr"/>
          <a:lstStyle>
            <a:lvl1pPr algn="ctr">
              <a:defRPr sz="1200"/>
            </a:lvl1pPr>
          </a:lstStyle>
          <a:p>
            <a:r>
              <a:rPr lang="en-AU" dirty="0"/>
              <a:t> Click icon to insert picture</a:t>
            </a:r>
          </a:p>
          <a:p>
            <a:endParaRPr lang="en-AU" dirty="0"/>
          </a:p>
        </p:txBody>
      </p:sp>
      <p:sp>
        <p:nvSpPr>
          <p:cNvPr id="14" name="Rectangle 13">
            <a:extLst>
              <a:ext uri="{FF2B5EF4-FFF2-40B4-BE49-F238E27FC236}">
                <a16:creationId xmlns:a16="http://schemas.microsoft.com/office/drawing/2014/main" id="{377D8A62-4A58-4C23-B0E5-AEF193611E4D}"/>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6" name="Picture 15">
            <a:extLst>
              <a:ext uri="{FF2B5EF4-FFF2-40B4-BE49-F238E27FC236}">
                <a16:creationId xmlns:a16="http://schemas.microsoft.com/office/drawing/2014/main" id="{EDEB74D7-CB6B-47FE-A2A8-7AE5F1DED986}"/>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5" name="Title 1">
            <a:extLst>
              <a:ext uri="{FF2B5EF4-FFF2-40B4-BE49-F238E27FC236}">
                <a16:creationId xmlns:a16="http://schemas.microsoft.com/office/drawing/2014/main" id="{E061BA70-9BEA-4AF5-8B24-03EBB3F28710}"/>
              </a:ext>
            </a:extLst>
          </p:cNvPr>
          <p:cNvSpPr>
            <a:spLocks noGrp="1"/>
          </p:cNvSpPr>
          <p:nvPr>
            <p:ph type="title"/>
          </p:nvPr>
        </p:nvSpPr>
        <p:spPr>
          <a:xfrm>
            <a:off x="695326" y="1052736"/>
            <a:ext cx="3384549" cy="1008112"/>
          </a:xfrm>
        </p:spPr>
        <p:txBody>
          <a:bodyPr anchor="t"/>
          <a:lstStyle/>
          <a:p>
            <a:r>
              <a:rPr lang="en-US"/>
              <a:t>Click to edit Master title style</a:t>
            </a:r>
            <a:endParaRPr lang="en-AU" dirty="0"/>
          </a:p>
        </p:txBody>
      </p:sp>
      <p:sp>
        <p:nvSpPr>
          <p:cNvPr id="2" name="Date Placeholder 1">
            <a:extLst>
              <a:ext uri="{FF2B5EF4-FFF2-40B4-BE49-F238E27FC236}">
                <a16:creationId xmlns:a16="http://schemas.microsoft.com/office/drawing/2014/main" id="{C0CA8BB8-1B5E-4246-8A55-FAB9C1E84DFA}"/>
              </a:ext>
            </a:extLst>
          </p:cNvPr>
          <p:cNvSpPr>
            <a:spLocks noGrp="1"/>
          </p:cNvSpPr>
          <p:nvPr>
            <p:ph type="dt" sz="half" idx="19"/>
          </p:nvPr>
        </p:nvSpPr>
        <p:spPr bwMode="white"/>
        <p:txBody>
          <a:bodyPr/>
          <a:lstStyle/>
          <a:p>
            <a:endParaRPr lang="en-AU" dirty="0"/>
          </a:p>
        </p:txBody>
      </p:sp>
      <p:sp>
        <p:nvSpPr>
          <p:cNvPr id="7" name="Footer Placeholder 6">
            <a:extLst>
              <a:ext uri="{FF2B5EF4-FFF2-40B4-BE49-F238E27FC236}">
                <a16:creationId xmlns:a16="http://schemas.microsoft.com/office/drawing/2014/main" id="{AF4FF51F-8DC8-4E19-BB72-27E7B862578F}"/>
              </a:ext>
            </a:extLst>
          </p:cNvPr>
          <p:cNvSpPr>
            <a:spLocks noGrp="1"/>
          </p:cNvSpPr>
          <p:nvPr>
            <p:ph type="ftr" sz="quarter" idx="20"/>
          </p:nvPr>
        </p:nvSpPr>
        <p:spPr/>
        <p:txBody>
          <a:bodyPr/>
          <a:lstStyle/>
          <a:p>
            <a:r>
              <a:rPr lang="en-US"/>
              <a:t>Year 4 Update - Michaela Kelly August 2025</a:t>
            </a:r>
            <a:endParaRPr lang="en-AU" dirty="0"/>
          </a:p>
        </p:txBody>
      </p:sp>
      <p:sp>
        <p:nvSpPr>
          <p:cNvPr id="8" name="Slide Number Placeholder 7">
            <a:extLst>
              <a:ext uri="{FF2B5EF4-FFF2-40B4-BE49-F238E27FC236}">
                <a16:creationId xmlns:a16="http://schemas.microsoft.com/office/drawing/2014/main" id="{21CA045B-79DD-4F1E-A5D5-56CC7F67455E}"/>
              </a:ext>
            </a:extLst>
          </p:cNvPr>
          <p:cNvSpPr>
            <a:spLocks noGrp="1"/>
          </p:cNvSpPr>
          <p:nvPr>
            <p:ph type="sldNum" sz="quarter" idx="2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58915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ree Column Text &amp; Image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44D1A49-1FEC-4FD2-B560-402C9B2E281A}"/>
              </a:ext>
            </a:extLst>
          </p:cNvPr>
          <p:cNvSpPr>
            <a:spLocks noGrp="1"/>
          </p:cNvSpPr>
          <p:nvPr>
            <p:ph type="pic" sz="quarter" idx="14" hasCustomPrompt="1"/>
          </p:nvPr>
        </p:nvSpPr>
        <p:spPr>
          <a:xfrm>
            <a:off x="695326" y="3447000"/>
            <a:ext cx="3384000" cy="2861725"/>
          </a:xfrm>
          <a:prstGeom prst="rect">
            <a:avLst/>
          </a:prstGeom>
          <a:solidFill>
            <a:schemeClr val="bg2"/>
          </a:solidFill>
        </p:spPr>
        <p:txBody>
          <a:bodyPr anchor="ctr"/>
          <a:lstStyle>
            <a:lvl1pPr algn="ctr">
              <a:defRPr sz="1200"/>
            </a:lvl1pPr>
          </a:lstStyle>
          <a:p>
            <a:r>
              <a:rPr lang="en-AU" dirty="0"/>
              <a:t>Click icon to insert picture</a:t>
            </a:r>
          </a:p>
          <a:p>
            <a:endParaRPr lang="en-AU" dirty="0"/>
          </a:p>
        </p:txBody>
      </p:sp>
      <p:sp>
        <p:nvSpPr>
          <p:cNvPr id="11" name="Picture Placeholder 8">
            <a:extLst>
              <a:ext uri="{FF2B5EF4-FFF2-40B4-BE49-F238E27FC236}">
                <a16:creationId xmlns:a16="http://schemas.microsoft.com/office/drawing/2014/main" id="{C59B66CF-A807-44F1-A681-793122F8A033}"/>
              </a:ext>
            </a:extLst>
          </p:cNvPr>
          <p:cNvSpPr>
            <a:spLocks noGrp="1"/>
          </p:cNvSpPr>
          <p:nvPr>
            <p:ph type="pic" sz="quarter" idx="16" hasCustomPrompt="1"/>
          </p:nvPr>
        </p:nvSpPr>
        <p:spPr>
          <a:xfrm>
            <a:off x="4409626" y="3447000"/>
            <a:ext cx="3384000" cy="2861725"/>
          </a:xfrm>
          <a:prstGeom prst="rect">
            <a:avLst/>
          </a:prstGeom>
          <a:solidFill>
            <a:schemeClr val="bg2"/>
          </a:solidFill>
        </p:spPr>
        <p:txBody>
          <a:bodyPr anchor="ctr"/>
          <a:lstStyle>
            <a:lvl1pPr algn="ctr">
              <a:defRPr sz="1200"/>
            </a:lvl1pPr>
          </a:lstStyle>
          <a:p>
            <a:r>
              <a:rPr lang="en-AU" dirty="0"/>
              <a:t>Click icon to insert picture</a:t>
            </a:r>
          </a:p>
          <a:p>
            <a:endParaRPr lang="en-AU" dirty="0"/>
          </a:p>
        </p:txBody>
      </p:sp>
      <p:sp>
        <p:nvSpPr>
          <p:cNvPr id="13" name="Picture Placeholder 8">
            <a:extLst>
              <a:ext uri="{FF2B5EF4-FFF2-40B4-BE49-F238E27FC236}">
                <a16:creationId xmlns:a16="http://schemas.microsoft.com/office/drawing/2014/main" id="{6B4B4A83-90AC-42EA-83C2-FA8462468851}"/>
              </a:ext>
            </a:extLst>
          </p:cNvPr>
          <p:cNvSpPr>
            <a:spLocks noGrp="1"/>
          </p:cNvSpPr>
          <p:nvPr>
            <p:ph type="pic" sz="quarter" idx="18" hasCustomPrompt="1"/>
          </p:nvPr>
        </p:nvSpPr>
        <p:spPr>
          <a:xfrm>
            <a:off x="8112676" y="3446253"/>
            <a:ext cx="3384000" cy="2861725"/>
          </a:xfrm>
          <a:prstGeom prst="rect">
            <a:avLst/>
          </a:prstGeom>
          <a:solidFill>
            <a:schemeClr val="bg2"/>
          </a:solidFill>
        </p:spPr>
        <p:txBody>
          <a:bodyPr anchor="ctr"/>
          <a:lstStyle>
            <a:lvl1pPr algn="ctr">
              <a:defRPr sz="1200"/>
            </a:lvl1pPr>
          </a:lstStyle>
          <a:p>
            <a:r>
              <a:rPr lang="en-AU" dirty="0"/>
              <a:t>Click icon to insert picture</a:t>
            </a:r>
          </a:p>
          <a:p>
            <a:endParaRPr lang="en-AU" dirty="0"/>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p:nvPr>
        </p:nvSpPr>
        <p:spPr>
          <a:xfrm>
            <a:off x="695325"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a:t>Edit Master text styles</a:t>
            </a:r>
          </a:p>
          <a:p>
            <a:pPr lvl="1"/>
            <a:r>
              <a:rPr lang="en-US"/>
              <a:t>Second level</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4409626"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17" name="Text Placeholder 14">
            <a:extLst>
              <a:ext uri="{FF2B5EF4-FFF2-40B4-BE49-F238E27FC236}">
                <a16:creationId xmlns:a16="http://schemas.microsoft.com/office/drawing/2014/main" id="{564335FC-BD53-4794-8DA5-8FFBAE1F28B6}"/>
              </a:ext>
            </a:extLst>
          </p:cNvPr>
          <p:cNvSpPr>
            <a:spLocks noGrp="1"/>
          </p:cNvSpPr>
          <p:nvPr>
            <p:ph type="body" sz="quarter" idx="21"/>
          </p:nvPr>
        </p:nvSpPr>
        <p:spPr>
          <a:xfrm>
            <a:off x="8112676" y="1700212"/>
            <a:ext cx="3384000" cy="1728787"/>
          </a:xfrm>
          <a:prstGeom prst="rect">
            <a:avLst/>
          </a:prstGeom>
        </p:spPr>
        <p:txBody>
          <a:bodyPr/>
          <a:lstStyle>
            <a:lvl1pPr>
              <a:lnSpc>
                <a:spcPct val="100000"/>
              </a:lnSpc>
              <a:defRPr lang="en-US" dirty="0"/>
            </a:lvl1pPr>
            <a:lvl2pPr marL="171450" indent="-171450">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4" name="Rectangle 13">
            <a:extLst>
              <a:ext uri="{FF2B5EF4-FFF2-40B4-BE49-F238E27FC236}">
                <a16:creationId xmlns:a16="http://schemas.microsoft.com/office/drawing/2014/main" id="{2DC1E423-DB93-432A-8BB7-4B2613DBF942}"/>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9" name="Picture 18">
            <a:extLst>
              <a:ext uri="{FF2B5EF4-FFF2-40B4-BE49-F238E27FC236}">
                <a16:creationId xmlns:a16="http://schemas.microsoft.com/office/drawing/2014/main" id="{7E590DBB-90A7-43BF-BDD1-CF1C6212FAF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C882AF12-58DE-43D7-9E95-F90A1203C4FE}"/>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28AC1DC6-F03F-4189-B5B9-2FF38EB9C0E6}"/>
              </a:ext>
            </a:extLst>
          </p:cNvPr>
          <p:cNvSpPr>
            <a:spLocks noGrp="1"/>
          </p:cNvSpPr>
          <p:nvPr>
            <p:ph type="dt" sz="half" idx="22"/>
          </p:nvPr>
        </p:nvSpPr>
        <p:spPr bwMode="white"/>
        <p:txBody>
          <a:bodyPr/>
          <a:lstStyle/>
          <a:p>
            <a:endParaRPr lang="en-AU" dirty="0"/>
          </a:p>
        </p:txBody>
      </p:sp>
      <p:sp>
        <p:nvSpPr>
          <p:cNvPr id="7" name="Footer Placeholder 6">
            <a:extLst>
              <a:ext uri="{FF2B5EF4-FFF2-40B4-BE49-F238E27FC236}">
                <a16:creationId xmlns:a16="http://schemas.microsoft.com/office/drawing/2014/main" id="{B91E1143-CBAC-4E3D-95E2-1F1E3980ADDC}"/>
              </a:ext>
            </a:extLst>
          </p:cNvPr>
          <p:cNvSpPr>
            <a:spLocks noGrp="1"/>
          </p:cNvSpPr>
          <p:nvPr>
            <p:ph type="ftr" sz="quarter" idx="23"/>
          </p:nvPr>
        </p:nvSpPr>
        <p:spPr/>
        <p:txBody>
          <a:bodyPr/>
          <a:lstStyle/>
          <a:p>
            <a:r>
              <a:rPr lang="en-US"/>
              <a:t>Year 4 Update - Michaela Kelly August 2025</a:t>
            </a:r>
            <a:endParaRPr lang="en-AU" dirty="0"/>
          </a:p>
        </p:txBody>
      </p:sp>
      <p:sp>
        <p:nvSpPr>
          <p:cNvPr id="8" name="Slide Number Placeholder 7">
            <a:extLst>
              <a:ext uri="{FF2B5EF4-FFF2-40B4-BE49-F238E27FC236}">
                <a16:creationId xmlns:a16="http://schemas.microsoft.com/office/drawing/2014/main" id="{24035F6F-B1C5-4CB7-9CF1-E5C49956EAC7}"/>
              </a:ext>
            </a:extLst>
          </p:cNvPr>
          <p:cNvSpPr>
            <a:spLocks noGrp="1"/>
          </p:cNvSpPr>
          <p:nvPr>
            <p:ph type="sldNum" sz="quarter" idx="24"/>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82600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cons &amp; Tex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44D1A49-1FEC-4FD2-B560-402C9B2E281A}"/>
              </a:ext>
            </a:extLst>
          </p:cNvPr>
          <p:cNvSpPr>
            <a:spLocks noGrp="1"/>
          </p:cNvSpPr>
          <p:nvPr>
            <p:ph type="pic" sz="quarter" idx="14" hasCustomPrompt="1"/>
          </p:nvPr>
        </p:nvSpPr>
        <p:spPr>
          <a:xfrm>
            <a:off x="1691720" y="1700808"/>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hasCustomPrompt="1"/>
          </p:nvPr>
        </p:nvSpPr>
        <p:spPr>
          <a:xfrm>
            <a:off x="719668" y="2996952"/>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719668" y="3271090"/>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4" name="Picture Placeholder 8">
            <a:extLst>
              <a:ext uri="{FF2B5EF4-FFF2-40B4-BE49-F238E27FC236}">
                <a16:creationId xmlns:a16="http://schemas.microsoft.com/office/drawing/2014/main" id="{49164FB8-D4B8-4D90-B308-464FB278E97B}"/>
              </a:ext>
            </a:extLst>
          </p:cNvPr>
          <p:cNvSpPr>
            <a:spLocks noGrp="1"/>
          </p:cNvSpPr>
          <p:nvPr>
            <p:ph type="pic" sz="quarter" idx="23" hasCustomPrompt="1"/>
          </p:nvPr>
        </p:nvSpPr>
        <p:spPr>
          <a:xfrm>
            <a:off x="5376051" y="1700808"/>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18" name="Text Placeholder 14">
            <a:extLst>
              <a:ext uri="{FF2B5EF4-FFF2-40B4-BE49-F238E27FC236}">
                <a16:creationId xmlns:a16="http://schemas.microsoft.com/office/drawing/2014/main" id="{B01E9CDC-2523-40AE-AF29-5A44EBFD8919}"/>
              </a:ext>
            </a:extLst>
          </p:cNvPr>
          <p:cNvSpPr>
            <a:spLocks noGrp="1"/>
          </p:cNvSpPr>
          <p:nvPr>
            <p:ph type="body" sz="quarter" idx="24" hasCustomPrompt="1"/>
          </p:nvPr>
        </p:nvSpPr>
        <p:spPr>
          <a:xfrm>
            <a:off x="4403999" y="2996952"/>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19" name="Text Placeholder 14">
            <a:extLst>
              <a:ext uri="{FF2B5EF4-FFF2-40B4-BE49-F238E27FC236}">
                <a16:creationId xmlns:a16="http://schemas.microsoft.com/office/drawing/2014/main" id="{4ADAC2D7-6D0E-46B8-9F7A-B4DB99B8900F}"/>
              </a:ext>
            </a:extLst>
          </p:cNvPr>
          <p:cNvSpPr>
            <a:spLocks noGrp="1"/>
          </p:cNvSpPr>
          <p:nvPr>
            <p:ph type="body" sz="quarter" idx="25"/>
          </p:nvPr>
        </p:nvSpPr>
        <p:spPr>
          <a:xfrm>
            <a:off x="4403999" y="3271090"/>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1" name="Picture Placeholder 8">
            <a:extLst>
              <a:ext uri="{FF2B5EF4-FFF2-40B4-BE49-F238E27FC236}">
                <a16:creationId xmlns:a16="http://schemas.microsoft.com/office/drawing/2014/main" id="{EFE4D8B1-EBB1-4B03-B440-81D22A8A0339}"/>
              </a:ext>
            </a:extLst>
          </p:cNvPr>
          <p:cNvSpPr>
            <a:spLocks noGrp="1"/>
          </p:cNvSpPr>
          <p:nvPr>
            <p:ph type="pic" sz="quarter" idx="26" hasCustomPrompt="1"/>
          </p:nvPr>
        </p:nvSpPr>
        <p:spPr>
          <a:xfrm>
            <a:off x="9063158" y="1700907"/>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22" name="Text Placeholder 14">
            <a:extLst>
              <a:ext uri="{FF2B5EF4-FFF2-40B4-BE49-F238E27FC236}">
                <a16:creationId xmlns:a16="http://schemas.microsoft.com/office/drawing/2014/main" id="{9FADD90A-0B64-4F90-9B57-FE13E0FCA228}"/>
              </a:ext>
            </a:extLst>
          </p:cNvPr>
          <p:cNvSpPr>
            <a:spLocks noGrp="1"/>
          </p:cNvSpPr>
          <p:nvPr>
            <p:ph type="body" sz="quarter" idx="27" hasCustomPrompt="1"/>
          </p:nvPr>
        </p:nvSpPr>
        <p:spPr>
          <a:xfrm>
            <a:off x="8091106" y="2997051"/>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23" name="Text Placeholder 14">
            <a:extLst>
              <a:ext uri="{FF2B5EF4-FFF2-40B4-BE49-F238E27FC236}">
                <a16:creationId xmlns:a16="http://schemas.microsoft.com/office/drawing/2014/main" id="{ABE4C7F0-C749-4520-AA04-DB6CA99155AA}"/>
              </a:ext>
            </a:extLst>
          </p:cNvPr>
          <p:cNvSpPr>
            <a:spLocks noGrp="1"/>
          </p:cNvSpPr>
          <p:nvPr>
            <p:ph type="body" sz="quarter" idx="28"/>
          </p:nvPr>
        </p:nvSpPr>
        <p:spPr>
          <a:xfrm>
            <a:off x="8091106" y="3271189"/>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4" name="Picture Placeholder 8">
            <a:extLst>
              <a:ext uri="{FF2B5EF4-FFF2-40B4-BE49-F238E27FC236}">
                <a16:creationId xmlns:a16="http://schemas.microsoft.com/office/drawing/2014/main" id="{10240862-4D4B-4BB9-8F4B-AA856CD17F50}"/>
              </a:ext>
            </a:extLst>
          </p:cNvPr>
          <p:cNvSpPr>
            <a:spLocks noGrp="1"/>
          </p:cNvSpPr>
          <p:nvPr>
            <p:ph type="pic" sz="quarter" idx="29" hasCustomPrompt="1"/>
          </p:nvPr>
        </p:nvSpPr>
        <p:spPr>
          <a:xfrm>
            <a:off x="1691720" y="4077242"/>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25" name="Text Placeholder 14">
            <a:extLst>
              <a:ext uri="{FF2B5EF4-FFF2-40B4-BE49-F238E27FC236}">
                <a16:creationId xmlns:a16="http://schemas.microsoft.com/office/drawing/2014/main" id="{58449337-35B4-44F8-8D00-F0C15EFB9CE5}"/>
              </a:ext>
            </a:extLst>
          </p:cNvPr>
          <p:cNvSpPr>
            <a:spLocks noGrp="1"/>
          </p:cNvSpPr>
          <p:nvPr>
            <p:ph type="body" sz="quarter" idx="30" hasCustomPrompt="1"/>
          </p:nvPr>
        </p:nvSpPr>
        <p:spPr>
          <a:xfrm>
            <a:off x="719668" y="5373386"/>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26" name="Text Placeholder 14">
            <a:extLst>
              <a:ext uri="{FF2B5EF4-FFF2-40B4-BE49-F238E27FC236}">
                <a16:creationId xmlns:a16="http://schemas.microsoft.com/office/drawing/2014/main" id="{2477189D-83D5-4749-BD7C-CADC0D1471D9}"/>
              </a:ext>
            </a:extLst>
          </p:cNvPr>
          <p:cNvSpPr>
            <a:spLocks noGrp="1"/>
          </p:cNvSpPr>
          <p:nvPr>
            <p:ph type="body" sz="quarter" idx="31"/>
          </p:nvPr>
        </p:nvSpPr>
        <p:spPr>
          <a:xfrm>
            <a:off x="719668" y="5647524"/>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7" name="Picture Placeholder 8">
            <a:extLst>
              <a:ext uri="{FF2B5EF4-FFF2-40B4-BE49-F238E27FC236}">
                <a16:creationId xmlns:a16="http://schemas.microsoft.com/office/drawing/2014/main" id="{6618C35F-5F01-46A6-BF04-0CA9BDBAAB65}"/>
              </a:ext>
            </a:extLst>
          </p:cNvPr>
          <p:cNvSpPr>
            <a:spLocks noGrp="1"/>
          </p:cNvSpPr>
          <p:nvPr>
            <p:ph type="pic" sz="quarter" idx="32" hasCustomPrompt="1"/>
          </p:nvPr>
        </p:nvSpPr>
        <p:spPr>
          <a:xfrm>
            <a:off x="5376051" y="4077242"/>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28" name="Text Placeholder 14">
            <a:extLst>
              <a:ext uri="{FF2B5EF4-FFF2-40B4-BE49-F238E27FC236}">
                <a16:creationId xmlns:a16="http://schemas.microsoft.com/office/drawing/2014/main" id="{B63A3128-4CA8-48D5-B82E-7EDA918D7F39}"/>
              </a:ext>
            </a:extLst>
          </p:cNvPr>
          <p:cNvSpPr>
            <a:spLocks noGrp="1"/>
          </p:cNvSpPr>
          <p:nvPr>
            <p:ph type="body" sz="quarter" idx="33" hasCustomPrompt="1"/>
          </p:nvPr>
        </p:nvSpPr>
        <p:spPr>
          <a:xfrm>
            <a:off x="4403999" y="5373386"/>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29" name="Text Placeholder 14">
            <a:extLst>
              <a:ext uri="{FF2B5EF4-FFF2-40B4-BE49-F238E27FC236}">
                <a16:creationId xmlns:a16="http://schemas.microsoft.com/office/drawing/2014/main" id="{AB7F5300-022A-4183-A132-AA8EB6534A61}"/>
              </a:ext>
            </a:extLst>
          </p:cNvPr>
          <p:cNvSpPr>
            <a:spLocks noGrp="1"/>
          </p:cNvSpPr>
          <p:nvPr>
            <p:ph type="body" sz="quarter" idx="34"/>
          </p:nvPr>
        </p:nvSpPr>
        <p:spPr>
          <a:xfrm>
            <a:off x="4403999" y="5647524"/>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30" name="Picture Placeholder 8">
            <a:extLst>
              <a:ext uri="{FF2B5EF4-FFF2-40B4-BE49-F238E27FC236}">
                <a16:creationId xmlns:a16="http://schemas.microsoft.com/office/drawing/2014/main" id="{CE2DF1AF-9EAD-40B3-B73C-07649220BF03}"/>
              </a:ext>
            </a:extLst>
          </p:cNvPr>
          <p:cNvSpPr>
            <a:spLocks noGrp="1"/>
          </p:cNvSpPr>
          <p:nvPr>
            <p:ph type="pic" sz="quarter" idx="35" hasCustomPrompt="1"/>
          </p:nvPr>
        </p:nvSpPr>
        <p:spPr>
          <a:xfrm>
            <a:off x="9063158" y="4077341"/>
            <a:ext cx="1439897" cy="1199578"/>
          </a:xfrm>
          <a:prstGeom prst="rect">
            <a:avLst/>
          </a:prstGeom>
          <a:solidFill>
            <a:schemeClr val="bg2"/>
          </a:solidFill>
        </p:spPr>
        <p:txBody>
          <a:bodyPr anchor="ctr"/>
          <a:lstStyle>
            <a:lvl1pPr algn="ctr">
              <a:defRPr sz="1200"/>
            </a:lvl1pPr>
          </a:lstStyle>
          <a:p>
            <a:r>
              <a:rPr lang="en-AU" dirty="0"/>
              <a:t>Click icon to insert icon</a:t>
            </a:r>
          </a:p>
          <a:p>
            <a:endParaRPr lang="en-AU" dirty="0"/>
          </a:p>
        </p:txBody>
      </p:sp>
      <p:sp>
        <p:nvSpPr>
          <p:cNvPr id="31" name="Text Placeholder 14">
            <a:extLst>
              <a:ext uri="{FF2B5EF4-FFF2-40B4-BE49-F238E27FC236}">
                <a16:creationId xmlns:a16="http://schemas.microsoft.com/office/drawing/2014/main" id="{40CD5A08-CA4F-41B8-A1B0-488A6EC44817}"/>
              </a:ext>
            </a:extLst>
          </p:cNvPr>
          <p:cNvSpPr>
            <a:spLocks noGrp="1"/>
          </p:cNvSpPr>
          <p:nvPr>
            <p:ph type="body" sz="quarter" idx="36" hasCustomPrompt="1"/>
          </p:nvPr>
        </p:nvSpPr>
        <p:spPr>
          <a:xfrm>
            <a:off x="8091106" y="5373485"/>
            <a:ext cx="3384000"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32" name="Text Placeholder 14">
            <a:extLst>
              <a:ext uri="{FF2B5EF4-FFF2-40B4-BE49-F238E27FC236}">
                <a16:creationId xmlns:a16="http://schemas.microsoft.com/office/drawing/2014/main" id="{B722C2B9-2C83-4877-A90D-0CA01537B08C}"/>
              </a:ext>
            </a:extLst>
          </p:cNvPr>
          <p:cNvSpPr>
            <a:spLocks noGrp="1"/>
          </p:cNvSpPr>
          <p:nvPr>
            <p:ph type="body" sz="quarter" idx="37"/>
          </p:nvPr>
        </p:nvSpPr>
        <p:spPr>
          <a:xfrm>
            <a:off x="8091106" y="5647623"/>
            <a:ext cx="3384000" cy="648000"/>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33" name="Rectangle 32">
            <a:extLst>
              <a:ext uri="{FF2B5EF4-FFF2-40B4-BE49-F238E27FC236}">
                <a16:creationId xmlns:a16="http://schemas.microsoft.com/office/drawing/2014/main" id="{6FF019EB-FA99-486B-BA02-92BE7601299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35" name="Picture 34">
            <a:extLst>
              <a:ext uri="{FF2B5EF4-FFF2-40B4-BE49-F238E27FC236}">
                <a16:creationId xmlns:a16="http://schemas.microsoft.com/office/drawing/2014/main" id="{F1882F53-3639-4FFE-AFD1-5428267B6B9D}"/>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3D2A4C4A-3642-4CE3-8FB6-AFE5A9CA81FA}"/>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38C7AECD-2D0A-4301-9CB8-B765D71F0B6B}"/>
              </a:ext>
            </a:extLst>
          </p:cNvPr>
          <p:cNvSpPr>
            <a:spLocks noGrp="1"/>
          </p:cNvSpPr>
          <p:nvPr>
            <p:ph type="dt" sz="half" idx="38"/>
          </p:nvPr>
        </p:nvSpPr>
        <p:spPr bwMode="white"/>
        <p:txBody>
          <a:bodyPr/>
          <a:lstStyle/>
          <a:p>
            <a:endParaRPr lang="en-AU" dirty="0"/>
          </a:p>
        </p:txBody>
      </p:sp>
      <p:sp>
        <p:nvSpPr>
          <p:cNvPr id="7" name="Footer Placeholder 6">
            <a:extLst>
              <a:ext uri="{FF2B5EF4-FFF2-40B4-BE49-F238E27FC236}">
                <a16:creationId xmlns:a16="http://schemas.microsoft.com/office/drawing/2014/main" id="{5E82035B-DC9A-432B-8519-2243ECF2A4F3}"/>
              </a:ext>
            </a:extLst>
          </p:cNvPr>
          <p:cNvSpPr>
            <a:spLocks noGrp="1"/>
          </p:cNvSpPr>
          <p:nvPr>
            <p:ph type="ftr" sz="quarter" idx="39"/>
          </p:nvPr>
        </p:nvSpPr>
        <p:spPr/>
        <p:txBody>
          <a:bodyPr/>
          <a:lstStyle/>
          <a:p>
            <a:r>
              <a:rPr lang="en-US"/>
              <a:t>Year 4 Update - Michaela Kelly August 2025</a:t>
            </a:r>
            <a:endParaRPr lang="en-AU" dirty="0"/>
          </a:p>
        </p:txBody>
      </p:sp>
      <p:sp>
        <p:nvSpPr>
          <p:cNvPr id="8" name="Slide Number Placeholder 7">
            <a:extLst>
              <a:ext uri="{FF2B5EF4-FFF2-40B4-BE49-F238E27FC236}">
                <a16:creationId xmlns:a16="http://schemas.microsoft.com/office/drawing/2014/main" id="{A8EC4C1B-640F-47AB-A0DF-816F2F8FB16E}"/>
              </a:ext>
            </a:extLst>
          </p:cNvPr>
          <p:cNvSpPr>
            <a:spLocks noGrp="1"/>
          </p:cNvSpPr>
          <p:nvPr>
            <p:ph type="sldNum" sz="quarter" idx="4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48583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rder">
    <p:spTree>
      <p:nvGrpSpPr>
        <p:cNvPr id="1" name=""/>
        <p:cNvGrpSpPr/>
        <p:nvPr/>
      </p:nvGrpSpPr>
      <p:grpSpPr>
        <a:xfrm>
          <a:off x="0" y="0"/>
          <a:ext cx="0" cy="0"/>
          <a:chOff x="0" y="0"/>
          <a:chExt cx="0" cy="0"/>
        </a:xfrm>
      </p:grpSpPr>
      <p:sp>
        <p:nvSpPr>
          <p:cNvPr id="34" name="Text Placeholder 14">
            <a:extLst>
              <a:ext uri="{FF2B5EF4-FFF2-40B4-BE49-F238E27FC236}">
                <a16:creationId xmlns:a16="http://schemas.microsoft.com/office/drawing/2014/main" id="{C9748A61-6439-491A-9457-33A20862D25C}"/>
              </a:ext>
            </a:extLst>
          </p:cNvPr>
          <p:cNvSpPr>
            <a:spLocks noGrp="1"/>
          </p:cNvSpPr>
          <p:nvPr>
            <p:ph type="body" sz="quarter" idx="29" hasCustomPrompt="1"/>
          </p:nvPr>
        </p:nvSpPr>
        <p:spPr>
          <a:xfrm>
            <a:off x="1079170" y="1917008"/>
            <a:ext cx="1584308" cy="1584000"/>
          </a:xfrm>
          <a:prstGeom prst="rect">
            <a:avLst/>
          </a:prstGeom>
          <a:solidFill>
            <a:schemeClr val="accent1"/>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dirty="0"/>
              <a:t>[00]</a:t>
            </a:r>
          </a:p>
        </p:txBody>
      </p:sp>
      <p:sp>
        <p:nvSpPr>
          <p:cNvPr id="15" name="Text Placeholder 14">
            <a:extLst>
              <a:ext uri="{FF2B5EF4-FFF2-40B4-BE49-F238E27FC236}">
                <a16:creationId xmlns:a16="http://schemas.microsoft.com/office/drawing/2014/main" id="{91089730-A73F-422F-BD54-BF23888B1D53}"/>
              </a:ext>
            </a:extLst>
          </p:cNvPr>
          <p:cNvSpPr>
            <a:spLocks noGrp="1"/>
          </p:cNvSpPr>
          <p:nvPr>
            <p:ph type="body" sz="quarter" idx="19" hasCustomPrompt="1"/>
          </p:nvPr>
        </p:nvSpPr>
        <p:spPr>
          <a:xfrm>
            <a:off x="69532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16" name="Text Placeholder 14">
            <a:extLst>
              <a:ext uri="{FF2B5EF4-FFF2-40B4-BE49-F238E27FC236}">
                <a16:creationId xmlns:a16="http://schemas.microsoft.com/office/drawing/2014/main" id="{9BA9F9C4-C84A-43FB-A465-E020A9EB63D8}"/>
              </a:ext>
            </a:extLst>
          </p:cNvPr>
          <p:cNvSpPr>
            <a:spLocks noGrp="1"/>
          </p:cNvSpPr>
          <p:nvPr>
            <p:ph type="body" sz="quarter" idx="20"/>
          </p:nvPr>
        </p:nvSpPr>
        <p:spPr>
          <a:xfrm>
            <a:off x="69532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20" name="Text Placeholder 5">
            <a:extLst>
              <a:ext uri="{FF2B5EF4-FFF2-40B4-BE49-F238E27FC236}">
                <a16:creationId xmlns:a16="http://schemas.microsoft.com/office/drawing/2014/main" id="{0BBC08AD-280F-4174-A0CE-490AAFB979A2}"/>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36" name="Text Placeholder 14">
            <a:extLst>
              <a:ext uri="{FF2B5EF4-FFF2-40B4-BE49-F238E27FC236}">
                <a16:creationId xmlns:a16="http://schemas.microsoft.com/office/drawing/2014/main" id="{C17937B0-FDCD-421A-9652-36A59CE227A1}"/>
              </a:ext>
            </a:extLst>
          </p:cNvPr>
          <p:cNvSpPr>
            <a:spLocks noGrp="1"/>
          </p:cNvSpPr>
          <p:nvPr>
            <p:ph type="body" sz="quarter" idx="30" hasCustomPrompt="1"/>
          </p:nvPr>
        </p:nvSpPr>
        <p:spPr>
          <a:xfrm>
            <a:off x="3932120" y="1917008"/>
            <a:ext cx="1584308" cy="1584000"/>
          </a:xfrm>
          <a:prstGeom prst="rect">
            <a:avLst/>
          </a:prstGeom>
          <a:solidFill>
            <a:srgbClr val="962A8B"/>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dirty="0"/>
              <a:t>[00]</a:t>
            </a:r>
          </a:p>
        </p:txBody>
      </p:sp>
      <p:sp>
        <p:nvSpPr>
          <p:cNvPr id="37" name="Text Placeholder 14">
            <a:extLst>
              <a:ext uri="{FF2B5EF4-FFF2-40B4-BE49-F238E27FC236}">
                <a16:creationId xmlns:a16="http://schemas.microsoft.com/office/drawing/2014/main" id="{7AB4A338-5CDA-4742-A7F5-F49D6BE9AD4F}"/>
              </a:ext>
            </a:extLst>
          </p:cNvPr>
          <p:cNvSpPr>
            <a:spLocks noGrp="1"/>
          </p:cNvSpPr>
          <p:nvPr>
            <p:ph type="body" sz="quarter" idx="31" hasCustomPrompt="1"/>
          </p:nvPr>
        </p:nvSpPr>
        <p:spPr>
          <a:xfrm>
            <a:off x="354827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38" name="Text Placeholder 14">
            <a:extLst>
              <a:ext uri="{FF2B5EF4-FFF2-40B4-BE49-F238E27FC236}">
                <a16:creationId xmlns:a16="http://schemas.microsoft.com/office/drawing/2014/main" id="{9452123C-C6A2-4D45-AF62-5B6E775B6C90}"/>
              </a:ext>
            </a:extLst>
          </p:cNvPr>
          <p:cNvSpPr>
            <a:spLocks noGrp="1"/>
          </p:cNvSpPr>
          <p:nvPr>
            <p:ph type="body" sz="quarter" idx="32"/>
          </p:nvPr>
        </p:nvSpPr>
        <p:spPr>
          <a:xfrm>
            <a:off x="354827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39" name="Text Placeholder 14">
            <a:extLst>
              <a:ext uri="{FF2B5EF4-FFF2-40B4-BE49-F238E27FC236}">
                <a16:creationId xmlns:a16="http://schemas.microsoft.com/office/drawing/2014/main" id="{3DCBEBCB-7877-4BC1-BA6D-4E809F947A5F}"/>
              </a:ext>
            </a:extLst>
          </p:cNvPr>
          <p:cNvSpPr>
            <a:spLocks noGrp="1"/>
          </p:cNvSpPr>
          <p:nvPr>
            <p:ph type="body" sz="quarter" idx="33" hasCustomPrompt="1"/>
          </p:nvPr>
        </p:nvSpPr>
        <p:spPr>
          <a:xfrm>
            <a:off x="6686160" y="1917008"/>
            <a:ext cx="1584308" cy="1584000"/>
          </a:xfrm>
          <a:prstGeom prst="rect">
            <a:avLst/>
          </a:prstGeom>
          <a:solidFill>
            <a:srgbClr val="999490"/>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dirty="0"/>
              <a:t>[00]</a:t>
            </a:r>
          </a:p>
        </p:txBody>
      </p:sp>
      <p:sp>
        <p:nvSpPr>
          <p:cNvPr id="40" name="Text Placeholder 14">
            <a:extLst>
              <a:ext uri="{FF2B5EF4-FFF2-40B4-BE49-F238E27FC236}">
                <a16:creationId xmlns:a16="http://schemas.microsoft.com/office/drawing/2014/main" id="{2FE7559D-9529-40D4-8025-F2B8ED38A995}"/>
              </a:ext>
            </a:extLst>
          </p:cNvPr>
          <p:cNvSpPr>
            <a:spLocks noGrp="1"/>
          </p:cNvSpPr>
          <p:nvPr>
            <p:ph type="body" sz="quarter" idx="34" hasCustomPrompt="1"/>
          </p:nvPr>
        </p:nvSpPr>
        <p:spPr>
          <a:xfrm>
            <a:off x="6302316"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41" name="Text Placeholder 14">
            <a:extLst>
              <a:ext uri="{FF2B5EF4-FFF2-40B4-BE49-F238E27FC236}">
                <a16:creationId xmlns:a16="http://schemas.microsoft.com/office/drawing/2014/main" id="{2382D6B5-B43B-46F1-B879-42FA4CCBD202}"/>
              </a:ext>
            </a:extLst>
          </p:cNvPr>
          <p:cNvSpPr>
            <a:spLocks noGrp="1"/>
          </p:cNvSpPr>
          <p:nvPr>
            <p:ph type="body" sz="quarter" idx="35"/>
          </p:nvPr>
        </p:nvSpPr>
        <p:spPr>
          <a:xfrm>
            <a:off x="6302316"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42" name="Text Placeholder 14">
            <a:extLst>
              <a:ext uri="{FF2B5EF4-FFF2-40B4-BE49-F238E27FC236}">
                <a16:creationId xmlns:a16="http://schemas.microsoft.com/office/drawing/2014/main" id="{791F1A27-3497-4ECD-AAAC-804B3DF8F9FB}"/>
              </a:ext>
            </a:extLst>
          </p:cNvPr>
          <p:cNvSpPr>
            <a:spLocks noGrp="1"/>
          </p:cNvSpPr>
          <p:nvPr>
            <p:ph type="body" sz="quarter" idx="36" hasCustomPrompt="1"/>
          </p:nvPr>
        </p:nvSpPr>
        <p:spPr>
          <a:xfrm>
            <a:off x="9514768" y="1917008"/>
            <a:ext cx="1584308" cy="1584000"/>
          </a:xfrm>
          <a:prstGeom prst="rect">
            <a:avLst/>
          </a:prstGeom>
          <a:solidFill>
            <a:srgbClr val="D7D1CC"/>
          </a:solidFill>
        </p:spPr>
        <p:txBody>
          <a:bodyPr lIns="72000" tIns="72000" rIns="72000" bIns="72000" anchor="ctr">
            <a:normAutofit/>
          </a:bodyPr>
          <a:lstStyle>
            <a:lvl1pPr algn="ctr">
              <a:lnSpc>
                <a:spcPct val="100000"/>
              </a:lnSpc>
              <a:defRPr lang="en-US" sz="2800" b="1" dirty="0">
                <a:solidFill>
                  <a:schemeClr val="bg1"/>
                </a:solidFill>
              </a:defRPr>
            </a:lvl1pPr>
            <a:lvl2pPr marL="171450" indent="-171450" algn="ctr">
              <a:lnSpc>
                <a:spcPct val="100000"/>
              </a:lnSpc>
              <a:spcAft>
                <a:spcPts val="300"/>
              </a:spcAft>
              <a:buClr>
                <a:schemeClr val="accent1"/>
              </a:buClr>
              <a:buFont typeface="Arial" panose="020B0604020202020204" pitchFamily="34" charset="0"/>
              <a:buChar char="•"/>
              <a:defRPr lang="en-US" dirty="0"/>
            </a:lvl2pPr>
            <a:lvl3pPr marL="360000" indent="-179388">
              <a:buClrTx/>
              <a:buFont typeface="Arial" panose="020B0604020202020204" pitchFamily="34" charset="0"/>
              <a:buChar char="­"/>
              <a:defRPr/>
            </a:lvl3pPr>
          </a:lstStyle>
          <a:p>
            <a:pPr lvl="0"/>
            <a:r>
              <a:rPr lang="en-US" dirty="0"/>
              <a:t>[00]</a:t>
            </a:r>
          </a:p>
        </p:txBody>
      </p:sp>
      <p:sp>
        <p:nvSpPr>
          <p:cNvPr id="43" name="Text Placeholder 14">
            <a:extLst>
              <a:ext uri="{FF2B5EF4-FFF2-40B4-BE49-F238E27FC236}">
                <a16:creationId xmlns:a16="http://schemas.microsoft.com/office/drawing/2014/main" id="{E0498A31-1633-4E6B-8EAE-AF4FDE6233F0}"/>
              </a:ext>
            </a:extLst>
          </p:cNvPr>
          <p:cNvSpPr>
            <a:spLocks noGrp="1"/>
          </p:cNvSpPr>
          <p:nvPr>
            <p:ph type="body" sz="quarter" idx="37" hasCustomPrompt="1"/>
          </p:nvPr>
        </p:nvSpPr>
        <p:spPr>
          <a:xfrm>
            <a:off x="9130924" y="3861048"/>
            <a:ext cx="2351996" cy="240219"/>
          </a:xfrm>
          <a:prstGeom prst="rect">
            <a:avLst/>
          </a:prstGeom>
        </p:spPr>
        <p:txBody>
          <a:bodyPr/>
          <a:lstStyle>
            <a:lvl1pPr algn="ctr">
              <a:lnSpc>
                <a:spcPct val="100000"/>
              </a:lnSpc>
              <a:defRPr lang="en-US" sz="1600" b="1" dirty="0">
                <a:solidFill>
                  <a:schemeClr val="accent1"/>
                </a:solidFill>
              </a:defRPr>
            </a:lvl1pPr>
            <a:lvl2pPr marL="171450" indent="-171450">
              <a:lnSpc>
                <a:spcPct val="100000"/>
              </a:lnSpc>
              <a:spcAft>
                <a:spcPts val="300"/>
              </a:spcAft>
              <a:buClr>
                <a:schemeClr val="accent1"/>
              </a:buClr>
              <a:buFont typeface="Arial" panose="020B0604020202020204" pitchFamily="34" charset="0"/>
              <a:buChar char="•"/>
              <a:defRPr lang="en-US" dirty="0"/>
            </a:lvl2pPr>
            <a:lvl3pPr marL="180612" indent="0">
              <a:buClrTx/>
              <a:buFont typeface="Arial" panose="020B0604020202020204" pitchFamily="34" charset="0"/>
              <a:buNone/>
              <a:defRPr/>
            </a:lvl3pPr>
          </a:lstStyle>
          <a:p>
            <a:pPr lvl="0"/>
            <a:r>
              <a:rPr lang="en-US" dirty="0"/>
              <a:t>[Bullet Heading]</a:t>
            </a:r>
          </a:p>
        </p:txBody>
      </p:sp>
      <p:sp>
        <p:nvSpPr>
          <p:cNvPr id="44" name="Text Placeholder 14">
            <a:extLst>
              <a:ext uri="{FF2B5EF4-FFF2-40B4-BE49-F238E27FC236}">
                <a16:creationId xmlns:a16="http://schemas.microsoft.com/office/drawing/2014/main" id="{9A54FCE6-6684-449A-86E0-142437219426}"/>
              </a:ext>
            </a:extLst>
          </p:cNvPr>
          <p:cNvSpPr>
            <a:spLocks noGrp="1"/>
          </p:cNvSpPr>
          <p:nvPr>
            <p:ph type="body" sz="quarter" idx="38"/>
          </p:nvPr>
        </p:nvSpPr>
        <p:spPr>
          <a:xfrm>
            <a:off x="9130924" y="4135186"/>
            <a:ext cx="2351996" cy="1516648"/>
          </a:xfrm>
          <a:prstGeom prst="rect">
            <a:avLst/>
          </a:prstGeom>
        </p:spPr>
        <p:txBody>
          <a:bodyPr>
            <a:normAutofit/>
          </a:bodyPr>
          <a:lstStyle>
            <a:lvl1pPr algn="ctr">
              <a:lnSpc>
                <a:spcPct val="100000"/>
              </a:lnSpc>
              <a:defRPr lang="en-US" sz="1600" dirty="0"/>
            </a:lvl1pPr>
            <a:lvl2pPr marL="171450" indent="-171450" algn="ctr">
              <a:lnSpc>
                <a:spcPct val="100000"/>
              </a:lnSpc>
              <a:spcAft>
                <a:spcPts val="300"/>
              </a:spcAft>
              <a:buClr>
                <a:schemeClr val="accent1"/>
              </a:buClr>
              <a:buFont typeface="Arial" panose="020B0604020202020204" pitchFamily="34" charset="0"/>
              <a:buChar char="•"/>
              <a:defRPr lang="en-US" sz="1600" dirty="0"/>
            </a:lvl2pPr>
            <a:lvl3pPr marL="360000" indent="-179388">
              <a:buClrTx/>
              <a:buFont typeface="Arial" panose="020B0604020202020204" pitchFamily="34" charset="0"/>
              <a:buChar char="­"/>
              <a:defRPr/>
            </a:lvl3pPr>
          </a:lstStyle>
          <a:p>
            <a:pPr lvl="0"/>
            <a:r>
              <a:rPr lang="en-US"/>
              <a:t>Edit Master text styles</a:t>
            </a:r>
          </a:p>
          <a:p>
            <a:pPr lvl="1"/>
            <a:r>
              <a:rPr lang="en-US"/>
              <a:t>Second level</a:t>
            </a:r>
          </a:p>
        </p:txBody>
      </p:sp>
      <p:sp>
        <p:nvSpPr>
          <p:cNvPr id="45" name="Rectangle 44">
            <a:extLst>
              <a:ext uri="{FF2B5EF4-FFF2-40B4-BE49-F238E27FC236}">
                <a16:creationId xmlns:a16="http://schemas.microsoft.com/office/drawing/2014/main" id="{895140AB-DCE2-4DB2-81B5-60470D8E34C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21" name="Picture 20">
            <a:extLst>
              <a:ext uri="{FF2B5EF4-FFF2-40B4-BE49-F238E27FC236}">
                <a16:creationId xmlns:a16="http://schemas.microsoft.com/office/drawing/2014/main" id="{83BF142C-8B85-4BCA-8B54-67CC7F92FF43}"/>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Title 5">
            <a:extLst>
              <a:ext uri="{FF2B5EF4-FFF2-40B4-BE49-F238E27FC236}">
                <a16:creationId xmlns:a16="http://schemas.microsoft.com/office/drawing/2014/main" id="{FC67645D-435A-4DA4-9CBA-77E7F4B501FE}"/>
              </a:ext>
            </a:extLst>
          </p:cNvPr>
          <p:cNvSpPr>
            <a:spLocks noGrp="1"/>
          </p:cNvSpPr>
          <p:nvPr>
            <p:ph type="title"/>
          </p:nvPr>
        </p:nvSpPr>
        <p:spPr/>
        <p:txBody>
          <a:bodyPr/>
          <a:lstStyle/>
          <a:p>
            <a:r>
              <a:rPr lang="en-US"/>
              <a:t>Click to edit Master title style</a:t>
            </a:r>
            <a:endParaRPr lang="en-AU" dirty="0"/>
          </a:p>
        </p:txBody>
      </p:sp>
      <p:sp>
        <p:nvSpPr>
          <p:cNvPr id="2" name="Date Placeholder 1">
            <a:extLst>
              <a:ext uri="{FF2B5EF4-FFF2-40B4-BE49-F238E27FC236}">
                <a16:creationId xmlns:a16="http://schemas.microsoft.com/office/drawing/2014/main" id="{85E88FC7-59B6-4EA9-ABA6-E3BB2E23FF81}"/>
              </a:ext>
            </a:extLst>
          </p:cNvPr>
          <p:cNvSpPr>
            <a:spLocks noGrp="1"/>
          </p:cNvSpPr>
          <p:nvPr>
            <p:ph type="dt" sz="half" idx="39"/>
          </p:nvPr>
        </p:nvSpPr>
        <p:spPr bwMode="white"/>
        <p:txBody>
          <a:bodyPr/>
          <a:lstStyle/>
          <a:p>
            <a:endParaRPr lang="en-AU" dirty="0"/>
          </a:p>
        </p:txBody>
      </p:sp>
      <p:sp>
        <p:nvSpPr>
          <p:cNvPr id="7" name="Footer Placeholder 6">
            <a:extLst>
              <a:ext uri="{FF2B5EF4-FFF2-40B4-BE49-F238E27FC236}">
                <a16:creationId xmlns:a16="http://schemas.microsoft.com/office/drawing/2014/main" id="{D9CEE3C6-C898-476B-873B-DAEEB357A992}"/>
              </a:ext>
            </a:extLst>
          </p:cNvPr>
          <p:cNvSpPr>
            <a:spLocks noGrp="1"/>
          </p:cNvSpPr>
          <p:nvPr>
            <p:ph type="ftr" sz="quarter" idx="40"/>
          </p:nvPr>
        </p:nvSpPr>
        <p:spPr/>
        <p:txBody>
          <a:bodyPr/>
          <a:lstStyle/>
          <a:p>
            <a:r>
              <a:rPr lang="en-US"/>
              <a:t>Year 4 Update - Michaela Kelly August 2025</a:t>
            </a:r>
            <a:endParaRPr lang="en-AU" dirty="0"/>
          </a:p>
        </p:txBody>
      </p:sp>
      <p:sp>
        <p:nvSpPr>
          <p:cNvPr id="8" name="Slide Number Placeholder 7">
            <a:extLst>
              <a:ext uri="{FF2B5EF4-FFF2-40B4-BE49-F238E27FC236}">
                <a16:creationId xmlns:a16="http://schemas.microsoft.com/office/drawing/2014/main" id="{4CEACAED-B859-46A5-951B-270C91500FC6}"/>
              </a:ext>
            </a:extLst>
          </p:cNvPr>
          <p:cNvSpPr>
            <a:spLocks noGrp="1"/>
          </p:cNvSpPr>
          <p:nvPr>
            <p:ph type="sldNum" sz="quarter" idx="41"/>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91619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with Dark Purple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3"/>
            <a:ext cx="5400673" cy="4608515"/>
          </a:xfrm>
          <a:prstGeom prst="rect">
            <a:avLst/>
          </a:prstGeom>
          <a:solidFill>
            <a:schemeClr val="accent1"/>
          </a:solidFill>
        </p:spPr>
        <p:txBody>
          <a:bodyPr anchor="ctr">
            <a:normAutofit/>
          </a:bodyPr>
          <a:lstStyle>
            <a:lvl1pPr algn="ctr">
              <a:defRPr sz="1800">
                <a:solidFill>
                  <a:schemeClr val="bg1"/>
                </a:solidFill>
              </a:defRPr>
            </a:lvl1pPr>
          </a:lstStyle>
          <a:p>
            <a:pPr lvl="0"/>
            <a:r>
              <a:rPr lang="en-US"/>
              <a:t>Edit Master text styles</a:t>
            </a:r>
          </a:p>
        </p:txBody>
      </p:sp>
      <p:sp>
        <p:nvSpPr>
          <p:cNvPr id="10" name="Text Placeholder 5">
            <a:extLst>
              <a:ext uri="{FF2B5EF4-FFF2-40B4-BE49-F238E27FC236}">
                <a16:creationId xmlns:a16="http://schemas.microsoft.com/office/drawing/2014/main" id="{17F97712-4CC3-452D-A157-BEE84E80571D}"/>
              </a:ext>
            </a:extLst>
          </p:cNvPr>
          <p:cNvSpPr>
            <a:spLocks noGrp="1"/>
          </p:cNvSpPr>
          <p:nvPr>
            <p:ph type="body" sz="quarter" idx="15"/>
          </p:nvPr>
        </p:nvSpPr>
        <p:spPr>
          <a:xfrm>
            <a:off x="695326" y="1700213"/>
            <a:ext cx="5197808"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spcAft>
                <a:spcPts val="600"/>
              </a:spcAft>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5">
            <a:extLst>
              <a:ext uri="{FF2B5EF4-FFF2-40B4-BE49-F238E27FC236}">
                <a16:creationId xmlns:a16="http://schemas.microsoft.com/office/drawing/2014/main" id="{F5F6752E-685A-46CF-8D29-A5D4E0013D21}"/>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Rectangle 8">
            <a:extLst>
              <a:ext uri="{FF2B5EF4-FFF2-40B4-BE49-F238E27FC236}">
                <a16:creationId xmlns:a16="http://schemas.microsoft.com/office/drawing/2014/main" id="{6DD1DFD8-8A09-48BC-87A4-4F57F6D6FE1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976C9786-9794-4BE5-BBFE-4B339825F287}"/>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Title 1">
            <a:extLst>
              <a:ext uri="{FF2B5EF4-FFF2-40B4-BE49-F238E27FC236}">
                <a16:creationId xmlns:a16="http://schemas.microsoft.com/office/drawing/2014/main" id="{A9EE0658-31AB-4AA9-B241-6C41D88C9769}"/>
              </a:ext>
            </a:extLst>
          </p:cNvPr>
          <p:cNvSpPr>
            <a:spLocks noGrp="1"/>
          </p:cNvSpPr>
          <p:nvPr>
            <p:ph type="title" hasCustomPrompt="1"/>
          </p:nvPr>
        </p:nvSpPr>
        <p:spPr/>
        <p:txBody>
          <a:bodyPr/>
          <a:lstStyle/>
          <a:p>
            <a:r>
              <a:rPr lang="en-US" dirty="0"/>
              <a:t>to edit Master title style</a:t>
            </a:r>
            <a:endParaRPr lang="en-AU" dirty="0"/>
          </a:p>
        </p:txBody>
      </p:sp>
      <p:sp>
        <p:nvSpPr>
          <p:cNvPr id="6" name="Date Placeholder 5">
            <a:extLst>
              <a:ext uri="{FF2B5EF4-FFF2-40B4-BE49-F238E27FC236}">
                <a16:creationId xmlns:a16="http://schemas.microsoft.com/office/drawing/2014/main" id="{69AFECAB-12EA-4AAC-BBB9-72070BF5947B}"/>
              </a:ext>
            </a:extLst>
          </p:cNvPr>
          <p:cNvSpPr>
            <a:spLocks noGrp="1"/>
          </p:cNvSpPr>
          <p:nvPr>
            <p:ph type="dt" sz="half" idx="18"/>
          </p:nvPr>
        </p:nvSpPr>
        <p:spPr bwMode="white"/>
        <p:txBody>
          <a:bodyPr/>
          <a:lstStyle/>
          <a:p>
            <a:endParaRPr lang="en-AU" dirty="0"/>
          </a:p>
        </p:txBody>
      </p:sp>
      <p:sp>
        <p:nvSpPr>
          <p:cNvPr id="8" name="Footer Placeholder 7">
            <a:extLst>
              <a:ext uri="{FF2B5EF4-FFF2-40B4-BE49-F238E27FC236}">
                <a16:creationId xmlns:a16="http://schemas.microsoft.com/office/drawing/2014/main" id="{BDEE6526-1DB9-4ECD-86C1-1BB926D7D9FA}"/>
              </a:ext>
            </a:extLst>
          </p:cNvPr>
          <p:cNvSpPr>
            <a:spLocks noGrp="1"/>
          </p:cNvSpPr>
          <p:nvPr>
            <p:ph type="ftr" sz="quarter" idx="19"/>
          </p:nvPr>
        </p:nvSpPr>
        <p:spPr/>
        <p:txBody>
          <a:bodyPr/>
          <a:lstStyle/>
          <a:p>
            <a:r>
              <a:rPr lang="en-US"/>
              <a:t>Year 4 Update - Michaela Kelly August 2025</a:t>
            </a:r>
            <a:endParaRPr lang="en-AU" dirty="0"/>
          </a:p>
        </p:txBody>
      </p:sp>
      <p:sp>
        <p:nvSpPr>
          <p:cNvPr id="12" name="Slide Number Placeholder 11">
            <a:extLst>
              <a:ext uri="{FF2B5EF4-FFF2-40B4-BE49-F238E27FC236}">
                <a16:creationId xmlns:a16="http://schemas.microsoft.com/office/drawing/2014/main" id="{B640CA88-D0CE-4C3C-BA4A-CB5E62584F1F}"/>
              </a:ext>
            </a:extLst>
          </p:cNvPr>
          <p:cNvSpPr>
            <a:spLocks noGrp="1"/>
          </p:cNvSpPr>
          <p:nvPr>
            <p:ph type="sldNum" sz="quarter" idx="2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118416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with Purple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2"/>
            <a:ext cx="5400673" cy="4608513"/>
          </a:xfrm>
          <a:prstGeom prst="rect">
            <a:avLst/>
          </a:prstGeom>
          <a:solidFill>
            <a:srgbClr val="962A8B"/>
          </a:solidFill>
        </p:spPr>
        <p:txBody>
          <a:bodyPr anchor="ctr">
            <a:normAutofit/>
          </a:bodyPr>
          <a:lstStyle>
            <a:lvl1pPr algn="ctr">
              <a:defRPr sz="1800">
                <a:solidFill>
                  <a:schemeClr val="bg1"/>
                </a:solidFill>
              </a:defRPr>
            </a:lvl1pPr>
          </a:lstStyle>
          <a:p>
            <a:pPr lvl="0"/>
            <a:r>
              <a:rPr lang="en-US"/>
              <a:t>Edit Master text styles</a:t>
            </a:r>
          </a:p>
        </p:txBody>
      </p:sp>
      <p:sp>
        <p:nvSpPr>
          <p:cNvPr id="8" name="Text Placeholder 5">
            <a:extLst>
              <a:ext uri="{FF2B5EF4-FFF2-40B4-BE49-F238E27FC236}">
                <a16:creationId xmlns:a16="http://schemas.microsoft.com/office/drawing/2014/main" id="{1500BB1C-3C6B-46AF-8AA4-A4BA72712C80}"/>
              </a:ext>
            </a:extLst>
          </p:cNvPr>
          <p:cNvSpPr>
            <a:spLocks noGrp="1"/>
          </p:cNvSpPr>
          <p:nvPr>
            <p:ph type="body" sz="quarter" idx="15"/>
          </p:nvPr>
        </p:nvSpPr>
        <p:spPr>
          <a:xfrm>
            <a:off x="694800" y="1700212"/>
            <a:ext cx="5209113" cy="4608516"/>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Title 5">
            <a:extLst>
              <a:ext uri="{FF2B5EF4-FFF2-40B4-BE49-F238E27FC236}">
                <a16:creationId xmlns:a16="http://schemas.microsoft.com/office/drawing/2014/main" id="{8574EA24-97F9-47A1-937E-B8E4F532769A}"/>
              </a:ext>
            </a:extLst>
          </p:cNvPr>
          <p:cNvSpPr>
            <a:spLocks noGrp="1"/>
          </p:cNvSpPr>
          <p:nvPr>
            <p:ph type="title"/>
          </p:nvPr>
        </p:nvSpPr>
        <p:spPr/>
        <p:txBody>
          <a:bodyPr/>
          <a:lstStyle/>
          <a:p>
            <a:r>
              <a:rPr lang="en-US"/>
              <a:t>Click to edit Master title style</a:t>
            </a:r>
            <a:endParaRPr lang="en-AU" dirty="0"/>
          </a:p>
        </p:txBody>
      </p:sp>
      <p:sp>
        <p:nvSpPr>
          <p:cNvPr id="13" name="Text Placeholder 5">
            <a:extLst>
              <a:ext uri="{FF2B5EF4-FFF2-40B4-BE49-F238E27FC236}">
                <a16:creationId xmlns:a16="http://schemas.microsoft.com/office/drawing/2014/main" id="{B11690AC-7C51-47ED-9DD6-4A98D2E79BBF}"/>
              </a:ext>
            </a:extLst>
          </p:cNvPr>
          <p:cNvSpPr>
            <a:spLocks noGrp="1"/>
          </p:cNvSpPr>
          <p:nvPr>
            <p:ph type="body" sz="quarter" idx="19"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2" name="Rectangle 11">
            <a:extLst>
              <a:ext uri="{FF2B5EF4-FFF2-40B4-BE49-F238E27FC236}">
                <a16:creationId xmlns:a16="http://schemas.microsoft.com/office/drawing/2014/main" id="{F2CACF9F-55D3-4152-BDFF-84674C07B2B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5" name="Picture 14">
            <a:extLst>
              <a:ext uri="{FF2B5EF4-FFF2-40B4-BE49-F238E27FC236}">
                <a16:creationId xmlns:a16="http://schemas.microsoft.com/office/drawing/2014/main" id="{3574170D-AC78-463A-B8E0-8E87954EAB8D}"/>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Date Placeholder 1">
            <a:extLst>
              <a:ext uri="{FF2B5EF4-FFF2-40B4-BE49-F238E27FC236}">
                <a16:creationId xmlns:a16="http://schemas.microsoft.com/office/drawing/2014/main" id="{BEEBA455-94D3-4DB8-AAFA-811D610E138C}"/>
              </a:ext>
            </a:extLst>
          </p:cNvPr>
          <p:cNvSpPr>
            <a:spLocks noGrp="1"/>
          </p:cNvSpPr>
          <p:nvPr>
            <p:ph type="dt" sz="half" idx="20"/>
          </p:nvPr>
        </p:nvSpPr>
        <p:spPr bwMode="white"/>
        <p:txBody>
          <a:bodyPr/>
          <a:lstStyle/>
          <a:p>
            <a:endParaRPr lang="en-AU" dirty="0"/>
          </a:p>
        </p:txBody>
      </p:sp>
      <p:sp>
        <p:nvSpPr>
          <p:cNvPr id="3" name="Footer Placeholder 2">
            <a:extLst>
              <a:ext uri="{FF2B5EF4-FFF2-40B4-BE49-F238E27FC236}">
                <a16:creationId xmlns:a16="http://schemas.microsoft.com/office/drawing/2014/main" id="{F7DAA7FD-BD90-42A7-ADCE-A909D39619CD}"/>
              </a:ext>
            </a:extLst>
          </p:cNvPr>
          <p:cNvSpPr>
            <a:spLocks noGrp="1"/>
          </p:cNvSpPr>
          <p:nvPr>
            <p:ph type="ftr" sz="quarter" idx="21"/>
          </p:nvPr>
        </p:nvSpPr>
        <p:spPr/>
        <p:txBody>
          <a:bodyPr/>
          <a:lstStyle/>
          <a:p>
            <a:r>
              <a:rPr lang="en-US"/>
              <a:t>Year 4 Update - Michaela Kelly August 2025</a:t>
            </a:r>
            <a:endParaRPr lang="en-AU" dirty="0"/>
          </a:p>
        </p:txBody>
      </p:sp>
      <p:sp>
        <p:nvSpPr>
          <p:cNvPr id="4" name="Slide Number Placeholder 3">
            <a:extLst>
              <a:ext uri="{FF2B5EF4-FFF2-40B4-BE49-F238E27FC236}">
                <a16:creationId xmlns:a16="http://schemas.microsoft.com/office/drawing/2014/main" id="{9E1DB814-0723-41E1-87CA-20F94C28B05E}"/>
              </a:ext>
            </a:extLst>
          </p:cNvPr>
          <p:cNvSpPr>
            <a:spLocks noGrp="1"/>
          </p:cNvSpPr>
          <p:nvPr>
            <p:ph type="sldNum" sz="quarter" idx="22"/>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80526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with Neutral 1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3" y="1700213"/>
            <a:ext cx="5400672" cy="4608515"/>
          </a:xfrm>
          <a:prstGeom prst="rect">
            <a:avLst/>
          </a:prstGeom>
          <a:solidFill>
            <a:srgbClr val="D7D1CC"/>
          </a:solidFill>
        </p:spPr>
        <p:txBody>
          <a:bodyPr anchor="ctr">
            <a:normAutofit/>
          </a:bodyPr>
          <a:lstStyle>
            <a:lvl1pPr algn="ctr">
              <a:defRPr sz="1800">
                <a:solidFill>
                  <a:schemeClr val="tx1"/>
                </a:solidFill>
              </a:defRPr>
            </a:lvl1pPr>
          </a:lstStyle>
          <a:p>
            <a:pPr lvl="0"/>
            <a:r>
              <a:rPr lang="en-US"/>
              <a:t>Edit Master text styles</a:t>
            </a:r>
          </a:p>
        </p:txBody>
      </p:sp>
      <p:sp>
        <p:nvSpPr>
          <p:cNvPr id="10" name="Text Placeholder 5">
            <a:extLst>
              <a:ext uri="{FF2B5EF4-FFF2-40B4-BE49-F238E27FC236}">
                <a16:creationId xmlns:a16="http://schemas.microsoft.com/office/drawing/2014/main" id="{643BCE34-49B7-4BA0-8263-6432C37E47F9}"/>
              </a:ext>
            </a:extLst>
          </p:cNvPr>
          <p:cNvSpPr>
            <a:spLocks noGrp="1"/>
          </p:cNvSpPr>
          <p:nvPr>
            <p:ph type="body" sz="quarter" idx="15"/>
          </p:nvPr>
        </p:nvSpPr>
        <p:spPr>
          <a:xfrm>
            <a:off x="694800" y="1700213"/>
            <a:ext cx="5209113"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itle 4">
            <a:extLst>
              <a:ext uri="{FF2B5EF4-FFF2-40B4-BE49-F238E27FC236}">
                <a16:creationId xmlns:a16="http://schemas.microsoft.com/office/drawing/2014/main" id="{5045A20B-3961-4824-8B5F-429563405594}"/>
              </a:ext>
            </a:extLst>
          </p:cNvPr>
          <p:cNvSpPr>
            <a:spLocks noGrp="1"/>
          </p:cNvSpPr>
          <p:nvPr>
            <p:ph type="title"/>
          </p:nvPr>
        </p:nvSpPr>
        <p:spPr/>
        <p:txBody>
          <a:bodyPr/>
          <a:lstStyle/>
          <a:p>
            <a:r>
              <a:rPr lang="en-US"/>
              <a:t>Click to edit Master title style</a:t>
            </a:r>
            <a:endParaRPr lang="en-AU" dirty="0"/>
          </a:p>
        </p:txBody>
      </p:sp>
      <p:sp>
        <p:nvSpPr>
          <p:cNvPr id="9" name="Text Placeholder 5">
            <a:extLst>
              <a:ext uri="{FF2B5EF4-FFF2-40B4-BE49-F238E27FC236}">
                <a16:creationId xmlns:a16="http://schemas.microsoft.com/office/drawing/2014/main" id="{DB36345A-6B2C-4967-909A-6BAA4D16DEDF}"/>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1" name="Rectangle 10">
            <a:extLst>
              <a:ext uri="{FF2B5EF4-FFF2-40B4-BE49-F238E27FC236}">
                <a16:creationId xmlns:a16="http://schemas.microsoft.com/office/drawing/2014/main" id="{2DA7A291-5EAC-486D-928E-F46ED8B55AD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CD6EAF7D-7C9B-4789-AC1C-A7AF349D1D2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6" name="Date Placeholder 5">
            <a:extLst>
              <a:ext uri="{FF2B5EF4-FFF2-40B4-BE49-F238E27FC236}">
                <a16:creationId xmlns:a16="http://schemas.microsoft.com/office/drawing/2014/main" id="{B7E5C78F-E1DA-41DF-B969-597539E60F5D}"/>
              </a:ext>
            </a:extLst>
          </p:cNvPr>
          <p:cNvSpPr>
            <a:spLocks noGrp="1"/>
          </p:cNvSpPr>
          <p:nvPr>
            <p:ph type="dt" sz="half" idx="18"/>
          </p:nvPr>
        </p:nvSpPr>
        <p:spPr bwMode="white"/>
        <p:txBody>
          <a:bodyPr/>
          <a:lstStyle/>
          <a:p>
            <a:endParaRPr lang="en-AU" dirty="0"/>
          </a:p>
        </p:txBody>
      </p:sp>
      <p:sp>
        <p:nvSpPr>
          <p:cNvPr id="8" name="Footer Placeholder 7">
            <a:extLst>
              <a:ext uri="{FF2B5EF4-FFF2-40B4-BE49-F238E27FC236}">
                <a16:creationId xmlns:a16="http://schemas.microsoft.com/office/drawing/2014/main" id="{F8E8DCA5-91C8-4DF9-B37E-735B2EA5D36B}"/>
              </a:ext>
            </a:extLst>
          </p:cNvPr>
          <p:cNvSpPr>
            <a:spLocks noGrp="1"/>
          </p:cNvSpPr>
          <p:nvPr>
            <p:ph type="ftr" sz="quarter" idx="19"/>
          </p:nvPr>
        </p:nvSpPr>
        <p:spPr/>
        <p:txBody>
          <a:bodyPr/>
          <a:lstStyle/>
          <a:p>
            <a:r>
              <a:rPr lang="en-US"/>
              <a:t>Year 4 Update - Michaela Kelly August 2025</a:t>
            </a:r>
            <a:endParaRPr lang="en-AU" dirty="0"/>
          </a:p>
        </p:txBody>
      </p:sp>
      <p:sp>
        <p:nvSpPr>
          <p:cNvPr id="12" name="Slide Number Placeholder 11">
            <a:extLst>
              <a:ext uri="{FF2B5EF4-FFF2-40B4-BE49-F238E27FC236}">
                <a16:creationId xmlns:a16="http://schemas.microsoft.com/office/drawing/2014/main" id="{BFFC83A9-C0D2-49A3-AC00-E1A4A64271B0}"/>
              </a:ext>
            </a:extLst>
          </p:cNvPr>
          <p:cNvSpPr>
            <a:spLocks noGrp="1"/>
          </p:cNvSpPr>
          <p:nvPr>
            <p:ph type="sldNum" sz="quarter" idx="2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25936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with Neutral 2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BF09EC-4B00-4B1E-B06B-0D0F89DA05A2}"/>
              </a:ext>
            </a:extLst>
          </p:cNvPr>
          <p:cNvSpPr>
            <a:spLocks noGrp="1"/>
          </p:cNvSpPr>
          <p:nvPr>
            <p:ph type="body" sz="quarter" idx="14"/>
          </p:nvPr>
        </p:nvSpPr>
        <p:spPr>
          <a:xfrm>
            <a:off x="6096002" y="1700213"/>
            <a:ext cx="5400673" cy="4608512"/>
          </a:xfrm>
          <a:prstGeom prst="rect">
            <a:avLst/>
          </a:prstGeom>
          <a:solidFill>
            <a:srgbClr val="999490"/>
          </a:solidFill>
        </p:spPr>
        <p:txBody>
          <a:bodyPr anchor="ctr">
            <a:normAutofit/>
          </a:bodyPr>
          <a:lstStyle>
            <a:lvl1pPr algn="ctr">
              <a:defRPr sz="1800">
                <a:solidFill>
                  <a:schemeClr val="bg1"/>
                </a:solidFill>
              </a:defRPr>
            </a:lvl1pPr>
          </a:lstStyle>
          <a:p>
            <a:pPr lvl="0"/>
            <a:r>
              <a:rPr lang="en-US"/>
              <a:t>Edit Master text styles</a:t>
            </a:r>
          </a:p>
        </p:txBody>
      </p:sp>
      <p:sp>
        <p:nvSpPr>
          <p:cNvPr id="9" name="Text Placeholder 5">
            <a:extLst>
              <a:ext uri="{FF2B5EF4-FFF2-40B4-BE49-F238E27FC236}">
                <a16:creationId xmlns:a16="http://schemas.microsoft.com/office/drawing/2014/main" id="{00D8A284-12F0-43E7-820E-1E72AC40E17F}"/>
              </a:ext>
            </a:extLst>
          </p:cNvPr>
          <p:cNvSpPr>
            <a:spLocks noGrp="1"/>
          </p:cNvSpPr>
          <p:nvPr>
            <p:ph type="body" sz="quarter" idx="15"/>
          </p:nvPr>
        </p:nvSpPr>
        <p:spPr>
          <a:xfrm>
            <a:off x="694800" y="1700212"/>
            <a:ext cx="5209113" cy="4608515"/>
          </a:xfrm>
          <a:prstGeom prst="rect">
            <a:avLst/>
          </a:prstGeom>
        </p:spPr>
        <p:txBody>
          <a:bodyPr/>
          <a:lstStyle>
            <a:lvl1pPr>
              <a:lnSpc>
                <a:spcPct val="100000"/>
              </a:lnSpc>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Title 5">
            <a:extLst>
              <a:ext uri="{FF2B5EF4-FFF2-40B4-BE49-F238E27FC236}">
                <a16:creationId xmlns:a16="http://schemas.microsoft.com/office/drawing/2014/main" id="{F3255835-9B81-4FE6-A19A-BDEACE6D532E}"/>
              </a:ext>
            </a:extLst>
          </p:cNvPr>
          <p:cNvSpPr>
            <a:spLocks noGrp="1"/>
          </p:cNvSpPr>
          <p:nvPr>
            <p:ph type="title"/>
          </p:nvPr>
        </p:nvSpPr>
        <p:spPr/>
        <p:txBody>
          <a:bodyPr/>
          <a:lstStyle/>
          <a:p>
            <a:r>
              <a:rPr lang="en-US"/>
              <a:t>Click to edit Master title style</a:t>
            </a:r>
            <a:endParaRPr lang="en-AU" dirty="0"/>
          </a:p>
        </p:txBody>
      </p:sp>
      <p:sp>
        <p:nvSpPr>
          <p:cNvPr id="11" name="Text Placeholder 5">
            <a:extLst>
              <a:ext uri="{FF2B5EF4-FFF2-40B4-BE49-F238E27FC236}">
                <a16:creationId xmlns:a16="http://schemas.microsoft.com/office/drawing/2014/main" id="{FE5F36F7-9D4E-4EA5-882E-DEDD94B59C30}"/>
              </a:ext>
            </a:extLst>
          </p:cNvPr>
          <p:cNvSpPr>
            <a:spLocks noGrp="1"/>
          </p:cNvSpPr>
          <p:nvPr>
            <p:ph type="body" sz="quarter" idx="17"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Rectangle 9">
            <a:extLst>
              <a:ext uri="{FF2B5EF4-FFF2-40B4-BE49-F238E27FC236}">
                <a16:creationId xmlns:a16="http://schemas.microsoft.com/office/drawing/2014/main" id="{13000394-8C62-4535-AFCB-49065079CFAF}"/>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3" name="Picture 12">
            <a:extLst>
              <a:ext uri="{FF2B5EF4-FFF2-40B4-BE49-F238E27FC236}">
                <a16:creationId xmlns:a16="http://schemas.microsoft.com/office/drawing/2014/main" id="{A9739123-EB1E-4E5F-B70D-F7DEE2CEE7E1}"/>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Date Placeholder 1">
            <a:extLst>
              <a:ext uri="{FF2B5EF4-FFF2-40B4-BE49-F238E27FC236}">
                <a16:creationId xmlns:a16="http://schemas.microsoft.com/office/drawing/2014/main" id="{9C8F0C86-E17F-4FB6-93F4-7CD03DCBD834}"/>
              </a:ext>
            </a:extLst>
          </p:cNvPr>
          <p:cNvSpPr>
            <a:spLocks noGrp="1"/>
          </p:cNvSpPr>
          <p:nvPr>
            <p:ph type="dt" sz="half" idx="18"/>
          </p:nvPr>
        </p:nvSpPr>
        <p:spPr bwMode="white"/>
        <p:txBody>
          <a:bodyPr/>
          <a:lstStyle/>
          <a:p>
            <a:endParaRPr lang="en-AU" dirty="0"/>
          </a:p>
        </p:txBody>
      </p:sp>
      <p:sp>
        <p:nvSpPr>
          <p:cNvPr id="8" name="Footer Placeholder 7">
            <a:extLst>
              <a:ext uri="{FF2B5EF4-FFF2-40B4-BE49-F238E27FC236}">
                <a16:creationId xmlns:a16="http://schemas.microsoft.com/office/drawing/2014/main" id="{16DA6B27-3249-4E2E-BD52-822F0E96F786}"/>
              </a:ext>
            </a:extLst>
          </p:cNvPr>
          <p:cNvSpPr>
            <a:spLocks noGrp="1"/>
          </p:cNvSpPr>
          <p:nvPr>
            <p:ph type="ftr" sz="quarter" idx="19"/>
          </p:nvPr>
        </p:nvSpPr>
        <p:spPr/>
        <p:txBody>
          <a:bodyPr/>
          <a:lstStyle/>
          <a:p>
            <a:r>
              <a:rPr lang="en-US"/>
              <a:t>Year 4 Update - Michaela Kelly August 2025</a:t>
            </a:r>
            <a:endParaRPr lang="en-AU" dirty="0"/>
          </a:p>
        </p:txBody>
      </p:sp>
      <p:sp>
        <p:nvSpPr>
          <p:cNvPr id="12" name="Slide Number Placeholder 11">
            <a:extLst>
              <a:ext uri="{FF2B5EF4-FFF2-40B4-BE49-F238E27FC236}">
                <a16:creationId xmlns:a16="http://schemas.microsoft.com/office/drawing/2014/main" id="{D28ACE60-DF21-472F-8FF6-A086BB2C1141}"/>
              </a:ext>
            </a:extLst>
          </p:cNvPr>
          <p:cNvSpPr>
            <a:spLocks noGrp="1"/>
          </p:cNvSpPr>
          <p:nvPr>
            <p:ph type="sldNum" sz="quarter" idx="2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95741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hree Pullouts">
    <p:spTree>
      <p:nvGrpSpPr>
        <p:cNvPr id="1" name=""/>
        <p:cNvGrpSpPr/>
        <p:nvPr/>
      </p:nvGrpSpPr>
      <p:grpSpPr>
        <a:xfrm>
          <a:off x="0" y="0"/>
          <a:ext cx="0" cy="0"/>
          <a:chOff x="0" y="0"/>
          <a:chExt cx="0" cy="0"/>
        </a:xfrm>
      </p:grpSpPr>
      <p:sp>
        <p:nvSpPr>
          <p:cNvPr id="13" name="Text Placeholder 6">
            <a:extLst>
              <a:ext uri="{FF2B5EF4-FFF2-40B4-BE49-F238E27FC236}">
                <a16:creationId xmlns:a16="http://schemas.microsoft.com/office/drawing/2014/main" id="{EA75515C-08B2-490C-B8D9-273E0B4B793E}"/>
              </a:ext>
            </a:extLst>
          </p:cNvPr>
          <p:cNvSpPr>
            <a:spLocks noGrp="1"/>
          </p:cNvSpPr>
          <p:nvPr>
            <p:ph type="body" sz="quarter" idx="21" hasCustomPrompt="1"/>
          </p:nvPr>
        </p:nvSpPr>
        <p:spPr>
          <a:xfrm>
            <a:off x="8112127" y="1700213"/>
            <a:ext cx="3384548" cy="4615710"/>
          </a:xfrm>
          <a:prstGeom prst="rect">
            <a:avLst/>
          </a:prstGeom>
          <a:solidFill>
            <a:schemeClr val="accent1"/>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dirty="0"/>
              <a:t>[Enter text – You can change the colour of this placeholder under the ‘Shape fill’ menu]</a:t>
            </a:r>
          </a:p>
        </p:txBody>
      </p:sp>
      <p:sp>
        <p:nvSpPr>
          <p:cNvPr id="6" name="Title 5">
            <a:extLst>
              <a:ext uri="{FF2B5EF4-FFF2-40B4-BE49-F238E27FC236}">
                <a16:creationId xmlns:a16="http://schemas.microsoft.com/office/drawing/2014/main" id="{7DA12390-A044-4D48-96A4-00A2D51D906B}"/>
              </a:ext>
            </a:extLst>
          </p:cNvPr>
          <p:cNvSpPr>
            <a:spLocks noGrp="1"/>
          </p:cNvSpPr>
          <p:nvPr>
            <p:ph type="title"/>
          </p:nvPr>
        </p:nvSpPr>
        <p:spPr/>
        <p:txBody>
          <a:bodyPr/>
          <a:lstStyle/>
          <a:p>
            <a:r>
              <a:rPr lang="en-US"/>
              <a:t>Click to edit Master title style</a:t>
            </a:r>
            <a:endParaRPr lang="en-AU" dirty="0"/>
          </a:p>
        </p:txBody>
      </p:sp>
      <p:sp>
        <p:nvSpPr>
          <p:cNvPr id="11" name="Text Placeholder 5">
            <a:extLst>
              <a:ext uri="{FF2B5EF4-FFF2-40B4-BE49-F238E27FC236}">
                <a16:creationId xmlns:a16="http://schemas.microsoft.com/office/drawing/2014/main" id="{60070F8D-A181-4941-8E6E-89B3B6A120EA}"/>
              </a:ext>
            </a:extLst>
          </p:cNvPr>
          <p:cNvSpPr>
            <a:spLocks noGrp="1"/>
          </p:cNvSpPr>
          <p:nvPr>
            <p:ph type="body" sz="quarter" idx="18"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0" name="Text Placeholder 6">
            <a:extLst>
              <a:ext uri="{FF2B5EF4-FFF2-40B4-BE49-F238E27FC236}">
                <a16:creationId xmlns:a16="http://schemas.microsoft.com/office/drawing/2014/main" id="{5A8D97C9-2BD4-40D2-8A9C-5D0FDC041E5C}"/>
              </a:ext>
            </a:extLst>
          </p:cNvPr>
          <p:cNvSpPr>
            <a:spLocks noGrp="1"/>
          </p:cNvSpPr>
          <p:nvPr>
            <p:ph type="body" sz="quarter" idx="19" hasCustomPrompt="1"/>
          </p:nvPr>
        </p:nvSpPr>
        <p:spPr>
          <a:xfrm>
            <a:off x="695328" y="1700213"/>
            <a:ext cx="3384548" cy="4615710"/>
          </a:xfrm>
          <a:prstGeom prst="rect">
            <a:avLst/>
          </a:prstGeom>
          <a:solidFill>
            <a:srgbClr val="962A8B"/>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dirty="0"/>
              <a:t>[Enter text – You can change the colour of this placeholder under the ‘Shape fill’ menu]</a:t>
            </a:r>
          </a:p>
        </p:txBody>
      </p:sp>
      <p:sp>
        <p:nvSpPr>
          <p:cNvPr id="12" name="Text Placeholder 6">
            <a:extLst>
              <a:ext uri="{FF2B5EF4-FFF2-40B4-BE49-F238E27FC236}">
                <a16:creationId xmlns:a16="http://schemas.microsoft.com/office/drawing/2014/main" id="{2409A6CC-1C55-4870-8E22-205BA52568D4}"/>
              </a:ext>
            </a:extLst>
          </p:cNvPr>
          <p:cNvSpPr>
            <a:spLocks noGrp="1"/>
          </p:cNvSpPr>
          <p:nvPr>
            <p:ph type="body" sz="quarter" idx="20" hasCustomPrompt="1"/>
          </p:nvPr>
        </p:nvSpPr>
        <p:spPr>
          <a:xfrm>
            <a:off x="4387255" y="1692905"/>
            <a:ext cx="3384548" cy="4615710"/>
          </a:xfrm>
          <a:prstGeom prst="rect">
            <a:avLst/>
          </a:prstGeom>
          <a:solidFill>
            <a:srgbClr val="999490"/>
          </a:solidFill>
        </p:spPr>
        <p:txBody>
          <a:bodyPr lIns="180000" tIns="108000" rIns="180000" bIns="180000" anchor="t">
            <a:normAutofit/>
          </a:bodyPr>
          <a:lstStyle>
            <a:lvl1pPr marL="285750" indent="-285750" algn="l">
              <a:buClr>
                <a:schemeClr val="bg1"/>
              </a:buClr>
              <a:buFont typeface="Arial" panose="020B0604020202020204" pitchFamily="34" charset="0"/>
              <a:buChar char="•"/>
              <a:defRPr sz="1400">
                <a:solidFill>
                  <a:schemeClr val="bg1"/>
                </a:solidFill>
              </a:defRPr>
            </a:lvl1pPr>
          </a:lstStyle>
          <a:p>
            <a:pPr lvl="0"/>
            <a:r>
              <a:rPr lang="en-AU" dirty="0"/>
              <a:t>[Enter text – You can change the colour of this placeholder under the ‘Shape fill’ menu]</a:t>
            </a:r>
          </a:p>
        </p:txBody>
      </p:sp>
      <p:sp>
        <p:nvSpPr>
          <p:cNvPr id="14" name="Rectangle 13">
            <a:extLst>
              <a:ext uri="{FF2B5EF4-FFF2-40B4-BE49-F238E27FC236}">
                <a16:creationId xmlns:a16="http://schemas.microsoft.com/office/drawing/2014/main" id="{1E1AC039-02E7-49D5-B557-F29BDF128A9E}"/>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6" name="Picture 15">
            <a:extLst>
              <a:ext uri="{FF2B5EF4-FFF2-40B4-BE49-F238E27FC236}">
                <a16:creationId xmlns:a16="http://schemas.microsoft.com/office/drawing/2014/main" id="{7AE48569-D32E-4698-B1DF-F6D3A1B423B0}"/>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2" name="Date Placeholder 1">
            <a:extLst>
              <a:ext uri="{FF2B5EF4-FFF2-40B4-BE49-F238E27FC236}">
                <a16:creationId xmlns:a16="http://schemas.microsoft.com/office/drawing/2014/main" id="{0E118496-7854-4AD0-8A2D-922EA1AA164D}"/>
              </a:ext>
            </a:extLst>
          </p:cNvPr>
          <p:cNvSpPr>
            <a:spLocks noGrp="1"/>
          </p:cNvSpPr>
          <p:nvPr>
            <p:ph type="dt" sz="half" idx="22"/>
          </p:nvPr>
        </p:nvSpPr>
        <p:spPr bwMode="white"/>
        <p:txBody>
          <a:bodyPr/>
          <a:lstStyle/>
          <a:p>
            <a:endParaRPr lang="en-AU" dirty="0"/>
          </a:p>
        </p:txBody>
      </p:sp>
      <p:sp>
        <p:nvSpPr>
          <p:cNvPr id="7" name="Footer Placeholder 6">
            <a:extLst>
              <a:ext uri="{FF2B5EF4-FFF2-40B4-BE49-F238E27FC236}">
                <a16:creationId xmlns:a16="http://schemas.microsoft.com/office/drawing/2014/main" id="{CB490FF1-595C-4C0F-8493-0452D9413FEC}"/>
              </a:ext>
            </a:extLst>
          </p:cNvPr>
          <p:cNvSpPr>
            <a:spLocks noGrp="1"/>
          </p:cNvSpPr>
          <p:nvPr>
            <p:ph type="ftr" sz="quarter" idx="23"/>
          </p:nvPr>
        </p:nvSpPr>
        <p:spPr/>
        <p:txBody>
          <a:bodyPr/>
          <a:lstStyle/>
          <a:p>
            <a:r>
              <a:rPr lang="en-US"/>
              <a:t>Year 4 Update - Michaela Kelly August 2025</a:t>
            </a:r>
            <a:endParaRPr lang="en-AU" dirty="0"/>
          </a:p>
        </p:txBody>
      </p:sp>
      <p:sp>
        <p:nvSpPr>
          <p:cNvPr id="8" name="Slide Number Placeholder 7">
            <a:extLst>
              <a:ext uri="{FF2B5EF4-FFF2-40B4-BE49-F238E27FC236}">
                <a16:creationId xmlns:a16="http://schemas.microsoft.com/office/drawing/2014/main" id="{991171E7-B6F7-4135-91FD-8404DE6A1A00}"/>
              </a:ext>
            </a:extLst>
          </p:cNvPr>
          <p:cNvSpPr>
            <a:spLocks noGrp="1"/>
          </p:cNvSpPr>
          <p:nvPr>
            <p:ph type="sldNum" sz="quarter" idx="24"/>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11928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ulti-layout 1">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06D0029-C709-49E4-ADBE-DE71FBF91E19}"/>
              </a:ext>
            </a:extLst>
          </p:cNvPr>
          <p:cNvSpPr>
            <a:spLocks noGrp="1"/>
          </p:cNvSpPr>
          <p:nvPr>
            <p:ph sz="quarter" idx="15"/>
          </p:nvPr>
        </p:nvSpPr>
        <p:spPr>
          <a:xfrm>
            <a:off x="694800" y="3593712"/>
            <a:ext cx="5198533" cy="2715015"/>
          </a:xfrm>
          <a:prstGeom prst="rect">
            <a:avLst/>
          </a:prstGeom>
        </p:spPr>
        <p:txBody>
          <a:bodyPr/>
          <a:lstStyle>
            <a:lvl1pPr>
              <a:defRPr lang="en-US" dirty="0" smtClean="0"/>
            </a:lvl1pPr>
            <a:lvl2pPr>
              <a:defRPr lang="en-US" dirty="0" smtClean="0"/>
            </a:lvl2pPr>
            <a:lvl3pPr>
              <a:defRPr lang="en-US" dirty="0" smtClean="0"/>
            </a:lvl3pPr>
            <a:lvl4pPr>
              <a:defRPr lang="en-US" dirty="0" smtClean="0"/>
            </a:lvl4pPr>
            <a:lvl5pPr>
              <a:defRPr lang="en-US" dirty="0" smtClean="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Content Placeholder 13">
            <a:extLst>
              <a:ext uri="{FF2B5EF4-FFF2-40B4-BE49-F238E27FC236}">
                <a16:creationId xmlns:a16="http://schemas.microsoft.com/office/drawing/2014/main" id="{842AA681-0A5C-4843-AFF7-8900ED2A6D68}"/>
              </a:ext>
            </a:extLst>
          </p:cNvPr>
          <p:cNvSpPr>
            <a:spLocks noGrp="1"/>
          </p:cNvSpPr>
          <p:nvPr>
            <p:ph sz="quarter" idx="16" hasCustomPrompt="1"/>
          </p:nvPr>
        </p:nvSpPr>
        <p:spPr>
          <a:xfrm>
            <a:off x="6288618" y="2024810"/>
            <a:ext cx="5198400" cy="2427894"/>
          </a:xfrm>
          <a:prstGeom prst="rect">
            <a:avLst/>
          </a:prstGeom>
        </p:spPr>
        <p:txBody>
          <a:bodyPr/>
          <a:lstStyle>
            <a:lvl1pPr>
              <a:defRPr/>
            </a:lvl1pPr>
          </a:lstStyle>
          <a:p>
            <a:pPr lvl="0"/>
            <a:r>
              <a:rPr lang="en-US" dirty="0"/>
              <a:t> </a:t>
            </a:r>
            <a:endParaRPr lang="en-AU" dirty="0"/>
          </a:p>
        </p:txBody>
      </p:sp>
      <p:sp>
        <p:nvSpPr>
          <p:cNvPr id="16" name="Content Placeholder 11">
            <a:extLst>
              <a:ext uri="{FF2B5EF4-FFF2-40B4-BE49-F238E27FC236}">
                <a16:creationId xmlns:a16="http://schemas.microsoft.com/office/drawing/2014/main" id="{C1A5F930-F83B-4616-AC17-D7231CE87421}"/>
              </a:ext>
            </a:extLst>
          </p:cNvPr>
          <p:cNvSpPr>
            <a:spLocks noGrp="1"/>
          </p:cNvSpPr>
          <p:nvPr>
            <p:ph sz="quarter" idx="17"/>
          </p:nvPr>
        </p:nvSpPr>
        <p:spPr>
          <a:xfrm>
            <a:off x="6288619" y="4602158"/>
            <a:ext cx="5198533" cy="1700191"/>
          </a:xfrm>
          <a:prstGeom prst="rect">
            <a:avLst/>
          </a:prstGeo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0ABFF14A-9BDE-42F0-AA14-E13CCFE3E4FE}"/>
              </a:ext>
            </a:extLst>
          </p:cNvPr>
          <p:cNvSpPr>
            <a:spLocks noGrp="1"/>
          </p:cNvSpPr>
          <p:nvPr>
            <p:ph type="body" sz="quarter" idx="18"/>
          </p:nvPr>
        </p:nvSpPr>
        <p:spPr>
          <a:xfrm>
            <a:off x="694800" y="1700808"/>
            <a:ext cx="5198532" cy="1743450"/>
          </a:xfrm>
          <a:prstGeom prst="rect">
            <a:avLst/>
          </a:prstGeom>
        </p:spPr>
        <p:txBody>
          <a:bodyPr/>
          <a:lstStyle/>
          <a:p>
            <a:pPr lvl="0"/>
            <a:r>
              <a:rPr lang="en-US"/>
              <a:t>Edit Master text styles</a:t>
            </a:r>
          </a:p>
        </p:txBody>
      </p:sp>
      <p:sp>
        <p:nvSpPr>
          <p:cNvPr id="13" name="Content Placeholder 11">
            <a:extLst>
              <a:ext uri="{FF2B5EF4-FFF2-40B4-BE49-F238E27FC236}">
                <a16:creationId xmlns:a16="http://schemas.microsoft.com/office/drawing/2014/main" id="{47FC4A52-417F-4863-97DD-E656EA43AC92}"/>
              </a:ext>
            </a:extLst>
          </p:cNvPr>
          <p:cNvSpPr>
            <a:spLocks noGrp="1"/>
          </p:cNvSpPr>
          <p:nvPr>
            <p:ph sz="quarter" idx="19" hasCustomPrompt="1"/>
          </p:nvPr>
        </p:nvSpPr>
        <p:spPr>
          <a:xfrm>
            <a:off x="6288619" y="1700809"/>
            <a:ext cx="5198533" cy="324000"/>
          </a:xfrm>
          <a:prstGeom prst="rect">
            <a:avLst/>
          </a:prstGeom>
        </p:spPr>
        <p:txBody>
          <a:bodyPr>
            <a:normAutofit/>
          </a:bodyPr>
          <a:lstStyle>
            <a:lvl5pPr>
              <a:defRPr lang="en-AU" sz="2000" b="1" dirty="0"/>
            </a:lvl5pPr>
          </a:lstStyle>
          <a:p>
            <a:pPr lvl="4"/>
            <a:r>
              <a:rPr lang="en-US" dirty="0"/>
              <a:t>Fifth level</a:t>
            </a:r>
            <a:endParaRPr lang="en-AU" dirty="0"/>
          </a:p>
        </p:txBody>
      </p:sp>
      <p:sp>
        <p:nvSpPr>
          <p:cNvPr id="7" name="Title 6">
            <a:extLst>
              <a:ext uri="{FF2B5EF4-FFF2-40B4-BE49-F238E27FC236}">
                <a16:creationId xmlns:a16="http://schemas.microsoft.com/office/drawing/2014/main" id="{5A696586-6988-4D6B-BE2D-2C0EDF447A61}"/>
              </a:ext>
            </a:extLst>
          </p:cNvPr>
          <p:cNvSpPr>
            <a:spLocks noGrp="1"/>
          </p:cNvSpPr>
          <p:nvPr>
            <p:ph type="title"/>
          </p:nvPr>
        </p:nvSpPr>
        <p:spPr/>
        <p:txBody>
          <a:bodyPr/>
          <a:lstStyle/>
          <a:p>
            <a:r>
              <a:rPr lang="en-US"/>
              <a:t>Click to edit Master title style</a:t>
            </a:r>
            <a:endParaRPr lang="en-AU" dirty="0"/>
          </a:p>
        </p:txBody>
      </p:sp>
      <p:sp>
        <p:nvSpPr>
          <p:cNvPr id="15" name="Text Placeholder 5">
            <a:extLst>
              <a:ext uri="{FF2B5EF4-FFF2-40B4-BE49-F238E27FC236}">
                <a16:creationId xmlns:a16="http://schemas.microsoft.com/office/drawing/2014/main" id="{14229EC4-696A-4791-8EB0-396DF61F7A28}"/>
              </a:ext>
            </a:extLst>
          </p:cNvPr>
          <p:cNvSpPr>
            <a:spLocks noGrp="1"/>
          </p:cNvSpPr>
          <p:nvPr>
            <p:ph type="body" sz="quarter" idx="23"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7" name="Rectangle 16">
            <a:extLst>
              <a:ext uri="{FF2B5EF4-FFF2-40B4-BE49-F238E27FC236}">
                <a16:creationId xmlns:a16="http://schemas.microsoft.com/office/drawing/2014/main" id="{FB3B4A2E-6294-4DC9-8779-3231A7E9B5C2}"/>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9" name="Picture 18">
            <a:extLst>
              <a:ext uri="{FF2B5EF4-FFF2-40B4-BE49-F238E27FC236}">
                <a16:creationId xmlns:a16="http://schemas.microsoft.com/office/drawing/2014/main" id="{4BCAB502-16F2-4A19-97A1-C081D226597B}"/>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5" name="Date Placeholder 4">
            <a:extLst>
              <a:ext uri="{FF2B5EF4-FFF2-40B4-BE49-F238E27FC236}">
                <a16:creationId xmlns:a16="http://schemas.microsoft.com/office/drawing/2014/main" id="{41F506F8-588F-4C50-8AA3-03099347931D}"/>
              </a:ext>
            </a:extLst>
          </p:cNvPr>
          <p:cNvSpPr>
            <a:spLocks noGrp="1"/>
          </p:cNvSpPr>
          <p:nvPr>
            <p:ph type="dt" sz="half" idx="24"/>
          </p:nvPr>
        </p:nvSpPr>
        <p:spPr bwMode="white"/>
        <p:txBody>
          <a:bodyPr/>
          <a:lstStyle/>
          <a:p>
            <a:endParaRPr lang="en-AU" dirty="0"/>
          </a:p>
        </p:txBody>
      </p:sp>
      <p:sp>
        <p:nvSpPr>
          <p:cNvPr id="8" name="Footer Placeholder 7">
            <a:extLst>
              <a:ext uri="{FF2B5EF4-FFF2-40B4-BE49-F238E27FC236}">
                <a16:creationId xmlns:a16="http://schemas.microsoft.com/office/drawing/2014/main" id="{CEC400A7-6A57-42A4-9CC7-26ED632D030D}"/>
              </a:ext>
            </a:extLst>
          </p:cNvPr>
          <p:cNvSpPr>
            <a:spLocks noGrp="1"/>
          </p:cNvSpPr>
          <p:nvPr>
            <p:ph type="ftr" sz="quarter" idx="25"/>
          </p:nvPr>
        </p:nvSpPr>
        <p:spPr/>
        <p:txBody>
          <a:bodyPr/>
          <a:lstStyle/>
          <a:p>
            <a:r>
              <a:rPr lang="en-US"/>
              <a:t>Year 4 Update - Michaela Kelly August 2025</a:t>
            </a:r>
            <a:endParaRPr lang="en-AU" dirty="0"/>
          </a:p>
        </p:txBody>
      </p:sp>
      <p:sp>
        <p:nvSpPr>
          <p:cNvPr id="9" name="Slide Number Placeholder 8">
            <a:extLst>
              <a:ext uri="{FF2B5EF4-FFF2-40B4-BE49-F238E27FC236}">
                <a16:creationId xmlns:a16="http://schemas.microsoft.com/office/drawing/2014/main" id="{4BD824B6-391C-442D-8A27-0B268DB3667B}"/>
              </a:ext>
            </a:extLst>
          </p:cNvPr>
          <p:cNvSpPr>
            <a:spLocks noGrp="1"/>
          </p:cNvSpPr>
          <p:nvPr>
            <p:ph type="sldNum" sz="quarter" idx="26"/>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8227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ulti-layout 2">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1680838C-6DDD-4367-8C7B-8D49AA3A036A}"/>
              </a:ext>
            </a:extLst>
          </p:cNvPr>
          <p:cNvSpPr>
            <a:spLocks noGrp="1"/>
          </p:cNvSpPr>
          <p:nvPr>
            <p:ph sz="quarter" idx="19" hasCustomPrompt="1"/>
          </p:nvPr>
        </p:nvSpPr>
        <p:spPr>
          <a:xfrm>
            <a:off x="6286500" y="2677684"/>
            <a:ext cx="5219998" cy="1615411"/>
          </a:xfrm>
          <a:prstGeom prst="rect">
            <a:avLst/>
          </a:prstGeom>
        </p:spPr>
        <p:txBody>
          <a:bodyPr/>
          <a:lstStyle/>
          <a:p>
            <a:pPr lvl="0"/>
            <a:r>
              <a:rPr lang="en-AU" dirty="0"/>
              <a:t> </a:t>
            </a:r>
          </a:p>
        </p:txBody>
      </p:sp>
      <p:sp>
        <p:nvSpPr>
          <p:cNvPr id="20" name="Content Placeholder 18">
            <a:extLst>
              <a:ext uri="{FF2B5EF4-FFF2-40B4-BE49-F238E27FC236}">
                <a16:creationId xmlns:a16="http://schemas.microsoft.com/office/drawing/2014/main" id="{8C9CC71C-D628-4B8C-8AB1-D318B0D686CF}"/>
              </a:ext>
            </a:extLst>
          </p:cNvPr>
          <p:cNvSpPr>
            <a:spLocks noGrp="1"/>
          </p:cNvSpPr>
          <p:nvPr>
            <p:ph sz="quarter" idx="20" hasCustomPrompt="1"/>
          </p:nvPr>
        </p:nvSpPr>
        <p:spPr>
          <a:xfrm>
            <a:off x="6286500" y="4694142"/>
            <a:ext cx="5219996" cy="1615178"/>
          </a:xfrm>
          <a:prstGeom prst="rect">
            <a:avLst/>
          </a:prstGeom>
        </p:spPr>
        <p:txBody>
          <a:bodyPr/>
          <a:lstStyle>
            <a:lvl1pPr>
              <a:defRPr/>
            </a:lvl1pPr>
          </a:lstStyle>
          <a:p>
            <a:pPr lvl="0"/>
            <a:r>
              <a:rPr lang="en-US" dirty="0"/>
              <a:t> </a:t>
            </a:r>
            <a:endParaRPr lang="en-AU" dirty="0"/>
          </a:p>
        </p:txBody>
      </p:sp>
      <p:sp>
        <p:nvSpPr>
          <p:cNvPr id="12" name="Text Placeholder 5">
            <a:extLst>
              <a:ext uri="{FF2B5EF4-FFF2-40B4-BE49-F238E27FC236}">
                <a16:creationId xmlns:a16="http://schemas.microsoft.com/office/drawing/2014/main" id="{47EF0A71-527C-4177-BD73-0A32F4F3B7C2}"/>
              </a:ext>
            </a:extLst>
          </p:cNvPr>
          <p:cNvSpPr>
            <a:spLocks noGrp="1"/>
          </p:cNvSpPr>
          <p:nvPr>
            <p:ph type="body" sz="quarter" idx="25"/>
          </p:nvPr>
        </p:nvSpPr>
        <p:spPr>
          <a:xfrm>
            <a:off x="6286500" y="2279659"/>
            <a:ext cx="5222136" cy="324000"/>
          </a:xfrm>
          <a:prstGeom prst="rect">
            <a:avLst/>
          </a:prstGeom>
        </p:spPr>
        <p:txBody>
          <a:bodyPr/>
          <a:lstStyle>
            <a:lvl1pPr>
              <a:lnSpc>
                <a:spcPct val="100000"/>
              </a:lnSpc>
              <a:defRPr sz="1200" b="1">
                <a:solidFill>
                  <a:schemeClr val="accent1"/>
                </a:solidFill>
              </a:defRPr>
            </a:lvl1pPr>
            <a:lvl6pPr>
              <a:defRPr b="0"/>
            </a:lvl6pPr>
          </a:lstStyle>
          <a:p>
            <a:pPr lvl="0"/>
            <a:r>
              <a:rPr lang="en-US"/>
              <a:t>Edit Master text styles</a:t>
            </a:r>
          </a:p>
        </p:txBody>
      </p:sp>
      <p:sp>
        <p:nvSpPr>
          <p:cNvPr id="14" name="Text Placeholder 5">
            <a:extLst>
              <a:ext uri="{FF2B5EF4-FFF2-40B4-BE49-F238E27FC236}">
                <a16:creationId xmlns:a16="http://schemas.microsoft.com/office/drawing/2014/main" id="{FFFB469D-AB37-445A-8C5C-9EDAC47CC608}"/>
              </a:ext>
            </a:extLst>
          </p:cNvPr>
          <p:cNvSpPr>
            <a:spLocks noGrp="1"/>
          </p:cNvSpPr>
          <p:nvPr>
            <p:ph type="body" sz="quarter" idx="26"/>
          </p:nvPr>
        </p:nvSpPr>
        <p:spPr>
          <a:xfrm>
            <a:off x="6286500" y="4401144"/>
            <a:ext cx="5222136" cy="324000"/>
          </a:xfrm>
          <a:prstGeom prst="rect">
            <a:avLst/>
          </a:prstGeom>
        </p:spPr>
        <p:txBody>
          <a:bodyPr/>
          <a:lstStyle>
            <a:lvl1pPr>
              <a:lnSpc>
                <a:spcPct val="100000"/>
              </a:lnSpc>
              <a:defRPr sz="1200" b="1">
                <a:solidFill>
                  <a:schemeClr val="accent1"/>
                </a:solidFill>
              </a:defRPr>
            </a:lvl1pPr>
            <a:lvl6pPr>
              <a:defRPr b="0"/>
            </a:lvl6pPr>
          </a:lstStyle>
          <a:p>
            <a:pPr lvl="0"/>
            <a:r>
              <a:rPr lang="en-US"/>
              <a:t>Edit Master text styles</a:t>
            </a:r>
          </a:p>
        </p:txBody>
      </p:sp>
      <p:sp>
        <p:nvSpPr>
          <p:cNvPr id="9" name="Text Placeholder 8">
            <a:extLst>
              <a:ext uri="{FF2B5EF4-FFF2-40B4-BE49-F238E27FC236}">
                <a16:creationId xmlns:a16="http://schemas.microsoft.com/office/drawing/2014/main" id="{892F6810-4203-426A-BA3F-12E853FD972A}"/>
              </a:ext>
            </a:extLst>
          </p:cNvPr>
          <p:cNvSpPr>
            <a:spLocks noGrp="1"/>
          </p:cNvSpPr>
          <p:nvPr>
            <p:ph type="body" sz="quarter" idx="28"/>
          </p:nvPr>
        </p:nvSpPr>
        <p:spPr>
          <a:xfrm>
            <a:off x="694800" y="2279196"/>
            <a:ext cx="5183717" cy="2013899"/>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1" name="Text Placeholder 8">
            <a:extLst>
              <a:ext uri="{FF2B5EF4-FFF2-40B4-BE49-F238E27FC236}">
                <a16:creationId xmlns:a16="http://schemas.microsoft.com/office/drawing/2014/main" id="{5608E6E7-0CC5-4C1B-8095-7EA4A3FE80AB}"/>
              </a:ext>
            </a:extLst>
          </p:cNvPr>
          <p:cNvSpPr>
            <a:spLocks noGrp="1"/>
          </p:cNvSpPr>
          <p:nvPr>
            <p:ph type="body" sz="quarter" idx="29"/>
          </p:nvPr>
        </p:nvSpPr>
        <p:spPr>
          <a:xfrm>
            <a:off x="694800" y="4401144"/>
            <a:ext cx="5183717" cy="1908176"/>
          </a:xfrm>
        </p:spPr>
        <p:txBody>
          <a:bodyPr/>
          <a:lstStyle>
            <a:lvl1pPr>
              <a:defRPr lang="en-US" dirty="0"/>
            </a:lvl1pPr>
            <a:lvl2pPr>
              <a:defRPr lang="en-US" dirty="0"/>
            </a:lvl2pPr>
            <a:lvl3pPr>
              <a:defRPr lang="en-US" dirty="0"/>
            </a:lvl3pPr>
            <a:lvl4pPr>
              <a:defRPr lang="en-US" dirty="0"/>
            </a:lvl4pPr>
            <a:lvl5pPr>
              <a:defRPr lang="en-AU" dirty="0"/>
            </a:lvl5pPr>
            <a:lvl6pPr>
              <a:defRPr/>
            </a:lvl6p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6">
            <a:extLst>
              <a:ext uri="{FF2B5EF4-FFF2-40B4-BE49-F238E27FC236}">
                <a16:creationId xmlns:a16="http://schemas.microsoft.com/office/drawing/2014/main" id="{6AE219F9-19D4-45A2-9D79-6847ED38E26C}"/>
              </a:ext>
            </a:extLst>
          </p:cNvPr>
          <p:cNvSpPr>
            <a:spLocks noGrp="1"/>
          </p:cNvSpPr>
          <p:nvPr>
            <p:ph type="title"/>
          </p:nvPr>
        </p:nvSpPr>
        <p:spPr/>
        <p:txBody>
          <a:bodyPr/>
          <a:lstStyle/>
          <a:p>
            <a:r>
              <a:rPr lang="en-US"/>
              <a:t>Click to edit Master title style</a:t>
            </a:r>
            <a:endParaRPr lang="en-AU" dirty="0"/>
          </a:p>
        </p:txBody>
      </p:sp>
      <p:sp>
        <p:nvSpPr>
          <p:cNvPr id="16" name="Text Placeholder 5">
            <a:extLst>
              <a:ext uri="{FF2B5EF4-FFF2-40B4-BE49-F238E27FC236}">
                <a16:creationId xmlns:a16="http://schemas.microsoft.com/office/drawing/2014/main" id="{688F5021-D4C3-4888-A4D5-06E996CC2139}"/>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15" name="Rectangle 14">
            <a:extLst>
              <a:ext uri="{FF2B5EF4-FFF2-40B4-BE49-F238E27FC236}">
                <a16:creationId xmlns:a16="http://schemas.microsoft.com/office/drawing/2014/main" id="{301F3FBD-B2FA-4ECC-94B3-AE0A46E7AD40}"/>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8" name="Picture 17">
            <a:extLst>
              <a:ext uri="{FF2B5EF4-FFF2-40B4-BE49-F238E27FC236}">
                <a16:creationId xmlns:a16="http://schemas.microsoft.com/office/drawing/2014/main" id="{B9D1DA3F-F774-45EB-B6E3-EB3EBFC56BF8}"/>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7" name="Text Placeholder 5">
            <a:extLst>
              <a:ext uri="{FF2B5EF4-FFF2-40B4-BE49-F238E27FC236}">
                <a16:creationId xmlns:a16="http://schemas.microsoft.com/office/drawing/2014/main" id="{59483DB6-35E8-41E9-930B-445C4EFE7A77}"/>
              </a:ext>
            </a:extLst>
          </p:cNvPr>
          <p:cNvSpPr>
            <a:spLocks noGrp="1"/>
          </p:cNvSpPr>
          <p:nvPr>
            <p:ph type="body" sz="quarter" idx="31" hasCustomPrompt="1"/>
          </p:nvPr>
        </p:nvSpPr>
        <p:spPr>
          <a:xfrm>
            <a:off x="695325" y="1700808"/>
            <a:ext cx="10801350" cy="504825"/>
          </a:xfrm>
        </p:spPr>
        <p:txBody>
          <a:bodyPr>
            <a:normAutofit/>
          </a:bodyPr>
          <a:lstStyle>
            <a:lvl1pPr>
              <a:defRPr sz="2000" b="1">
                <a:solidFill>
                  <a:schemeClr val="accent1"/>
                </a:solidFill>
              </a:defRPr>
            </a:lvl1pPr>
            <a:lvl2pPr marL="612" indent="0">
              <a:buNone/>
              <a:defRPr/>
            </a:lvl2pPr>
          </a:lstStyle>
          <a:p>
            <a:pPr lvl="0"/>
            <a:r>
              <a:rPr lang="en-US" dirty="0"/>
              <a:t>[Subtitle]</a:t>
            </a:r>
          </a:p>
        </p:txBody>
      </p:sp>
      <p:sp>
        <p:nvSpPr>
          <p:cNvPr id="2" name="Date Placeholder 1">
            <a:extLst>
              <a:ext uri="{FF2B5EF4-FFF2-40B4-BE49-F238E27FC236}">
                <a16:creationId xmlns:a16="http://schemas.microsoft.com/office/drawing/2014/main" id="{F89382FB-62F4-4C2A-91A5-943967894D42}"/>
              </a:ext>
            </a:extLst>
          </p:cNvPr>
          <p:cNvSpPr>
            <a:spLocks noGrp="1"/>
          </p:cNvSpPr>
          <p:nvPr>
            <p:ph type="dt" sz="half" idx="32"/>
          </p:nvPr>
        </p:nvSpPr>
        <p:spPr bwMode="white"/>
        <p:txBody>
          <a:bodyPr/>
          <a:lstStyle/>
          <a:p>
            <a:endParaRPr lang="en-AU" dirty="0"/>
          </a:p>
        </p:txBody>
      </p:sp>
      <p:sp>
        <p:nvSpPr>
          <p:cNvPr id="6" name="Footer Placeholder 5">
            <a:extLst>
              <a:ext uri="{FF2B5EF4-FFF2-40B4-BE49-F238E27FC236}">
                <a16:creationId xmlns:a16="http://schemas.microsoft.com/office/drawing/2014/main" id="{B90807C1-4AC5-41D4-9F66-2FFE2C9FCBEE}"/>
              </a:ext>
            </a:extLst>
          </p:cNvPr>
          <p:cNvSpPr>
            <a:spLocks noGrp="1"/>
          </p:cNvSpPr>
          <p:nvPr>
            <p:ph type="ftr" sz="quarter" idx="33"/>
          </p:nvPr>
        </p:nvSpPr>
        <p:spPr/>
        <p:txBody>
          <a:bodyPr/>
          <a:lstStyle/>
          <a:p>
            <a:r>
              <a:rPr lang="en-US"/>
              <a:t>Year 4 Update - Michaela Kelly August 2025</a:t>
            </a:r>
            <a:endParaRPr lang="en-AU" dirty="0"/>
          </a:p>
        </p:txBody>
      </p:sp>
      <p:sp>
        <p:nvSpPr>
          <p:cNvPr id="8" name="Slide Number Placeholder 7">
            <a:extLst>
              <a:ext uri="{FF2B5EF4-FFF2-40B4-BE49-F238E27FC236}">
                <a16:creationId xmlns:a16="http://schemas.microsoft.com/office/drawing/2014/main" id="{BB1CA24C-277F-4699-AACD-0CE7FA333A21}"/>
              </a:ext>
            </a:extLst>
          </p:cNvPr>
          <p:cNvSpPr>
            <a:spLocks noGrp="1"/>
          </p:cNvSpPr>
          <p:nvPr>
            <p:ph type="sldNum" sz="quarter" idx="34"/>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90645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EE8B-9737-4CD0-834C-9321616FE29F}"/>
              </a:ext>
            </a:extLst>
          </p:cNvPr>
          <p:cNvSpPr>
            <a:spLocks noGrp="1"/>
          </p:cNvSpPr>
          <p:nvPr>
            <p:ph type="title"/>
          </p:nvPr>
        </p:nvSpPr>
        <p:spPr/>
        <p:txBody>
          <a:bodyPr/>
          <a:lstStyle/>
          <a:p>
            <a:r>
              <a:rPr lang="en-US"/>
              <a:t>Click to edit Master title style</a:t>
            </a:r>
            <a:endParaRPr lang="en-AU" dirty="0"/>
          </a:p>
        </p:txBody>
      </p:sp>
      <p:sp>
        <p:nvSpPr>
          <p:cNvPr id="8" name="Text Placeholder 5">
            <a:extLst>
              <a:ext uri="{FF2B5EF4-FFF2-40B4-BE49-F238E27FC236}">
                <a16:creationId xmlns:a16="http://schemas.microsoft.com/office/drawing/2014/main" id="{3A7132BB-77E6-4CDB-BD22-890A94E03075}"/>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9" name="Rectangle 8">
            <a:extLst>
              <a:ext uri="{FF2B5EF4-FFF2-40B4-BE49-F238E27FC236}">
                <a16:creationId xmlns:a16="http://schemas.microsoft.com/office/drawing/2014/main" id="{547FA311-E5C8-49FB-A70D-B5D69EF896F4}"/>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pic>
        <p:nvPicPr>
          <p:cNvPr id="11" name="Picture 10">
            <a:extLst>
              <a:ext uri="{FF2B5EF4-FFF2-40B4-BE49-F238E27FC236}">
                <a16:creationId xmlns:a16="http://schemas.microsoft.com/office/drawing/2014/main" id="{577DAC2F-25B2-40B2-B3C3-AEDF3893C15B}"/>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3" name="Date Placeholder 2">
            <a:extLst>
              <a:ext uri="{FF2B5EF4-FFF2-40B4-BE49-F238E27FC236}">
                <a16:creationId xmlns:a16="http://schemas.microsoft.com/office/drawing/2014/main" id="{6D83B7EB-0921-47FC-BB02-41C5175DD7EB}"/>
              </a:ext>
            </a:extLst>
          </p:cNvPr>
          <p:cNvSpPr>
            <a:spLocks noGrp="1"/>
          </p:cNvSpPr>
          <p:nvPr>
            <p:ph type="dt" sz="half" idx="16"/>
          </p:nvPr>
        </p:nvSpPr>
        <p:spPr bwMode="white"/>
        <p:txBody>
          <a:bodyPr/>
          <a:lstStyle/>
          <a:p>
            <a:endParaRPr lang="en-AU" dirty="0"/>
          </a:p>
        </p:txBody>
      </p:sp>
      <p:sp>
        <p:nvSpPr>
          <p:cNvPr id="4" name="Footer Placeholder 3">
            <a:extLst>
              <a:ext uri="{FF2B5EF4-FFF2-40B4-BE49-F238E27FC236}">
                <a16:creationId xmlns:a16="http://schemas.microsoft.com/office/drawing/2014/main" id="{D307EFFC-A8F6-46B6-82DB-6FB3399678B7}"/>
              </a:ext>
            </a:extLst>
          </p:cNvPr>
          <p:cNvSpPr>
            <a:spLocks noGrp="1"/>
          </p:cNvSpPr>
          <p:nvPr>
            <p:ph type="ftr" sz="quarter" idx="17"/>
          </p:nvPr>
        </p:nvSpPr>
        <p:spPr/>
        <p:txBody>
          <a:bodyPr/>
          <a:lstStyle/>
          <a:p>
            <a:r>
              <a:rPr lang="en-US"/>
              <a:t>Year 4 Update - Michaela Kelly August 2025</a:t>
            </a:r>
            <a:endParaRPr lang="en-AU" dirty="0"/>
          </a:p>
        </p:txBody>
      </p:sp>
      <p:sp>
        <p:nvSpPr>
          <p:cNvPr id="10" name="Slide Number Placeholder 9">
            <a:extLst>
              <a:ext uri="{FF2B5EF4-FFF2-40B4-BE49-F238E27FC236}">
                <a16:creationId xmlns:a16="http://schemas.microsoft.com/office/drawing/2014/main" id="{11037509-88E8-46BB-B6E5-FC65A58ADE60}"/>
              </a:ext>
            </a:extLst>
          </p:cNvPr>
          <p:cNvSpPr>
            <a:spLocks noGrp="1"/>
          </p:cNvSpPr>
          <p:nvPr>
            <p:ph type="sldNum" sz="quarter" idx="18"/>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8254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Blank Brande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933EA7-FE92-4C6D-8733-61E671888999}"/>
              </a:ext>
            </a:extLst>
          </p:cNvPr>
          <p:cNvSpPr/>
          <p:nvPr userDrawn="1"/>
        </p:nvSpPr>
        <p:spPr bwMode="white">
          <a:xfrm>
            <a:off x="2" y="-27384"/>
            <a:ext cx="12191999"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4" name="Picture 3">
            <a:extLst>
              <a:ext uri="{FF2B5EF4-FFF2-40B4-BE49-F238E27FC236}">
                <a16:creationId xmlns:a16="http://schemas.microsoft.com/office/drawing/2014/main" id="{A4A50E81-A697-4D2A-9C73-3BBE321DFC06}"/>
              </a:ext>
            </a:extLst>
          </p:cNvPr>
          <p:cNvPicPr>
            <a:picLocks noChangeAspect="1"/>
          </p:cNvPicPr>
          <p:nvPr userDrawn="1"/>
        </p:nvPicPr>
        <p:blipFill rotWithShape="1">
          <a:blip r:embed="rId2"/>
          <a:srcRect r="42155"/>
          <a:stretch/>
        </p:blipFill>
        <p:spPr>
          <a:xfrm>
            <a:off x="10271272" y="152896"/>
            <a:ext cx="1237347" cy="324000"/>
          </a:xfrm>
          <a:prstGeom prst="rect">
            <a:avLst/>
          </a:prstGeom>
        </p:spPr>
      </p:pic>
    </p:spTree>
    <p:extLst>
      <p:ext uri="{BB962C8B-B14F-4D97-AF65-F5344CB8AC3E}">
        <p14:creationId xmlns:p14="http://schemas.microsoft.com/office/powerpoint/2010/main" val="12181403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DBD1DEA-6C0B-48CD-8886-623BD6330C76}"/>
              </a:ext>
            </a:extLst>
          </p:cNvPr>
          <p:cNvSpPr/>
          <p:nvPr userDrawn="1"/>
        </p:nvSpPr>
        <p:spPr bwMode="invGray">
          <a:xfrm>
            <a:off x="0" y="0"/>
            <a:ext cx="12192000" cy="6858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2" name="Title 1"/>
          <p:cNvSpPr>
            <a:spLocks noGrp="1"/>
          </p:cNvSpPr>
          <p:nvPr>
            <p:ph type="title"/>
          </p:nvPr>
        </p:nvSpPr>
        <p:spPr bwMode="white">
          <a:xfrm>
            <a:off x="694800" y="1082188"/>
            <a:ext cx="10744005" cy="720081"/>
          </a:xfrm>
        </p:spPr>
        <p:txBody>
          <a:bodyPr anchor="b">
            <a:noAutofit/>
          </a:bodyPr>
          <a:lstStyle>
            <a:lvl1pPr>
              <a:lnSpc>
                <a:spcPts val="5040"/>
              </a:lnSpc>
              <a:defRPr sz="4200">
                <a:solidFill>
                  <a:schemeClr val="bg1"/>
                </a:solidFill>
              </a:defRPr>
            </a:lvl1pPr>
          </a:lstStyle>
          <a:p>
            <a:r>
              <a:rPr lang="en-US" dirty="0"/>
              <a:t>Click to edit Master title style</a:t>
            </a:r>
            <a:endParaRPr lang="en-AU" dirty="0"/>
          </a:p>
        </p:txBody>
      </p:sp>
      <p:sp>
        <p:nvSpPr>
          <p:cNvPr id="7" name="Text Placeholder 6"/>
          <p:cNvSpPr>
            <a:spLocks noGrp="1"/>
          </p:cNvSpPr>
          <p:nvPr>
            <p:ph type="body" sz="quarter" idx="10" hasCustomPrompt="1"/>
          </p:nvPr>
        </p:nvSpPr>
        <p:spPr bwMode="white">
          <a:xfrm>
            <a:off x="694800" y="1876346"/>
            <a:ext cx="3254263" cy="832577"/>
          </a:xfrm>
          <a:prstGeom prst="rect">
            <a:avLst/>
          </a:prstGeom>
        </p:spPr>
        <p:txBody>
          <a:bodyPr>
            <a:normAutofit/>
          </a:bodyPr>
          <a:lstStyle>
            <a:lvl1pPr marL="0" indent="0">
              <a:lnSpc>
                <a:spcPct val="100000"/>
              </a:lnSpc>
              <a:spcBef>
                <a:spcPts val="0"/>
              </a:spcBef>
              <a:spcAft>
                <a:spcPts val="0"/>
              </a:spcAft>
              <a:buNone/>
              <a:defRPr sz="1200">
                <a:solidFill>
                  <a:schemeClr val="bg1"/>
                </a:solidFill>
              </a:defRPr>
            </a:lvl1pPr>
          </a:lstStyle>
          <a:p>
            <a:pPr lvl="0"/>
            <a:r>
              <a:rPr lang="en-US" dirty="0"/>
              <a:t>Click to edit </a:t>
            </a:r>
            <a:br>
              <a:rPr lang="en-US" dirty="0"/>
            </a:br>
            <a:r>
              <a:rPr lang="en-US" dirty="0"/>
              <a:t>Master text styles</a:t>
            </a:r>
          </a:p>
        </p:txBody>
      </p:sp>
      <p:sp>
        <p:nvSpPr>
          <p:cNvPr id="11" name="Text Placeholder 6">
            <a:extLst>
              <a:ext uri="{FF2B5EF4-FFF2-40B4-BE49-F238E27FC236}">
                <a16:creationId xmlns:a16="http://schemas.microsoft.com/office/drawing/2014/main" id="{0758AADB-42F9-44FF-A436-0031B6B2680A}"/>
              </a:ext>
            </a:extLst>
          </p:cNvPr>
          <p:cNvSpPr>
            <a:spLocks noGrp="1"/>
          </p:cNvSpPr>
          <p:nvPr>
            <p:ph type="body" sz="quarter" idx="11" hasCustomPrompt="1"/>
          </p:nvPr>
        </p:nvSpPr>
        <p:spPr bwMode="white">
          <a:xfrm>
            <a:off x="1087509" y="2852939"/>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15" name="Text Placeholder 6">
            <a:extLst>
              <a:ext uri="{FF2B5EF4-FFF2-40B4-BE49-F238E27FC236}">
                <a16:creationId xmlns:a16="http://schemas.microsoft.com/office/drawing/2014/main" id="{9EB3BAB6-8B24-4F70-BDDC-75B91A4FB1D5}"/>
              </a:ext>
            </a:extLst>
          </p:cNvPr>
          <p:cNvSpPr>
            <a:spLocks noGrp="1"/>
          </p:cNvSpPr>
          <p:nvPr>
            <p:ph type="body" sz="quarter" idx="12" hasCustomPrompt="1"/>
          </p:nvPr>
        </p:nvSpPr>
        <p:spPr bwMode="white">
          <a:xfrm>
            <a:off x="1087509" y="3125021"/>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20" name="Right Triangle 3">
            <a:extLst>
              <a:ext uri="{FF2B5EF4-FFF2-40B4-BE49-F238E27FC236}">
                <a16:creationId xmlns:a16="http://schemas.microsoft.com/office/drawing/2014/main" id="{98BF4DE5-D126-4077-BBC8-5F3A09BC0E5C}"/>
              </a:ext>
            </a:extLst>
          </p:cNvPr>
          <p:cNvSpPr/>
          <p:nvPr userDrawn="1"/>
        </p:nvSpPr>
        <p:spPr bwMode="white">
          <a:xfrm>
            <a:off x="1" y="4076700"/>
            <a:ext cx="2555875" cy="2781300"/>
          </a:xfrm>
          <a:custGeom>
            <a:avLst/>
            <a:gdLst>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 name="connsiteX0" fmla="*/ 0 w 2555875"/>
              <a:gd name="connsiteY0" fmla="*/ 2781300 h 2781300"/>
              <a:gd name="connsiteX1" fmla="*/ 0 w 2555875"/>
              <a:gd name="connsiteY1" fmla="*/ 0 h 2781300"/>
              <a:gd name="connsiteX2" fmla="*/ 2555875 w 2555875"/>
              <a:gd name="connsiteY2" fmla="*/ 2781300 h 2781300"/>
              <a:gd name="connsiteX3" fmla="*/ 0 w 255587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2555875" h="2781300">
                <a:moveTo>
                  <a:pt x="0" y="2781300"/>
                </a:moveTo>
                <a:lnTo>
                  <a:pt x="0" y="0"/>
                </a:lnTo>
                <a:cubicBezTo>
                  <a:pt x="158687" y="1674158"/>
                  <a:pt x="1584388" y="2511611"/>
                  <a:pt x="2555875" y="2781300"/>
                </a:cubicBezTo>
                <a:lnTo>
                  <a:pt x="0" y="27813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3" name="Text Placeholder 6">
            <a:extLst>
              <a:ext uri="{FF2B5EF4-FFF2-40B4-BE49-F238E27FC236}">
                <a16:creationId xmlns:a16="http://schemas.microsoft.com/office/drawing/2014/main" id="{B8A2EB93-6CF0-469A-B44D-3B50AF0CEE6D}"/>
              </a:ext>
            </a:extLst>
          </p:cNvPr>
          <p:cNvSpPr>
            <a:spLocks noGrp="1"/>
          </p:cNvSpPr>
          <p:nvPr>
            <p:ph type="body" sz="quarter" idx="13" hasCustomPrompt="1"/>
          </p:nvPr>
        </p:nvSpPr>
        <p:spPr bwMode="white">
          <a:xfrm>
            <a:off x="1087509" y="3415094"/>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16" name="Text Placeholder 6">
            <a:extLst>
              <a:ext uri="{FF2B5EF4-FFF2-40B4-BE49-F238E27FC236}">
                <a16:creationId xmlns:a16="http://schemas.microsoft.com/office/drawing/2014/main" id="{81CEC2A5-BF8B-405F-BFB8-A7AC93A346C2}"/>
              </a:ext>
            </a:extLst>
          </p:cNvPr>
          <p:cNvSpPr>
            <a:spLocks noGrp="1"/>
          </p:cNvSpPr>
          <p:nvPr>
            <p:ph type="body" sz="quarter" idx="14" hasCustomPrompt="1"/>
          </p:nvPr>
        </p:nvSpPr>
        <p:spPr bwMode="white">
          <a:xfrm>
            <a:off x="1087509" y="3687176"/>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18" name="Text Placeholder 6">
            <a:extLst>
              <a:ext uri="{FF2B5EF4-FFF2-40B4-BE49-F238E27FC236}">
                <a16:creationId xmlns:a16="http://schemas.microsoft.com/office/drawing/2014/main" id="{191147DD-03AA-4BA3-AFAA-F070EDBA94F2}"/>
              </a:ext>
            </a:extLst>
          </p:cNvPr>
          <p:cNvSpPr>
            <a:spLocks noGrp="1"/>
          </p:cNvSpPr>
          <p:nvPr>
            <p:ph type="body" sz="quarter" idx="15" hasCustomPrompt="1"/>
          </p:nvPr>
        </p:nvSpPr>
        <p:spPr bwMode="white">
          <a:xfrm>
            <a:off x="1087509" y="3957493"/>
            <a:ext cx="3418763" cy="202889"/>
          </a:xfrm>
          <a:prstGeom prst="rect">
            <a:avLst/>
          </a:prstGeom>
        </p:spPr>
        <p:txBody>
          <a:bodyPr>
            <a:normAutofit/>
          </a:bodyPr>
          <a:lstStyle>
            <a:lvl1pPr marL="0" indent="0">
              <a:lnSpc>
                <a:spcPts val="1500"/>
              </a:lnSpc>
              <a:spcAft>
                <a:spcPts val="0"/>
              </a:spcAft>
              <a:buNone/>
              <a:defRPr sz="950">
                <a:solidFill>
                  <a:schemeClr val="bg1"/>
                </a:solidFill>
              </a:defRPr>
            </a:lvl1pPr>
          </a:lstStyle>
          <a:p>
            <a:pPr lvl="0"/>
            <a:r>
              <a:rPr lang="en-US" dirty="0"/>
              <a:t>Click to edit Master text styles</a:t>
            </a:r>
          </a:p>
        </p:txBody>
      </p:sp>
      <p:sp>
        <p:nvSpPr>
          <p:cNvPr id="19" name="Graphic 1">
            <a:extLst>
              <a:ext uri="{FF2B5EF4-FFF2-40B4-BE49-F238E27FC236}">
                <a16:creationId xmlns:a16="http://schemas.microsoft.com/office/drawing/2014/main" id="{6B4A31B5-8366-4D72-B33B-C4528CEC8D4B}"/>
              </a:ext>
            </a:extLst>
          </p:cNvPr>
          <p:cNvSpPr/>
          <p:nvPr userDrawn="1"/>
        </p:nvSpPr>
        <p:spPr bwMode="white">
          <a:xfrm>
            <a:off x="9912424" y="5571759"/>
            <a:ext cx="2279576" cy="1286241"/>
          </a:xfrm>
          <a:custGeom>
            <a:avLst/>
            <a:gdLst>
              <a:gd name="connsiteX0" fmla="*/ 1704499 w 1704975"/>
              <a:gd name="connsiteY0" fmla="*/ 961382 h 962025"/>
              <a:gd name="connsiteX1" fmla="*/ 1172051 w 1704975"/>
              <a:gd name="connsiteY1" fmla="*/ 803267 h 962025"/>
              <a:gd name="connsiteX2" fmla="*/ 589121 w 1704975"/>
              <a:gd name="connsiteY2" fmla="*/ 611815 h 962025"/>
              <a:gd name="connsiteX3" fmla="*/ 7144 w 1704975"/>
              <a:gd name="connsiteY3" fmla="*/ 768977 h 962025"/>
              <a:gd name="connsiteX4" fmla="*/ 764381 w 1704975"/>
              <a:gd name="connsiteY4" fmla="*/ 128897 h 962025"/>
              <a:gd name="connsiteX5" fmla="*/ 1614011 w 1704975"/>
              <a:gd name="connsiteY5" fmla="*/ 72700 h 962025"/>
              <a:gd name="connsiteX6" fmla="*/ 1705451 w 1704975"/>
              <a:gd name="connsiteY6" fmla="*/ 104132 h 962025"/>
              <a:gd name="connsiteX7" fmla="*/ 1704499 w 1704975"/>
              <a:gd name="connsiteY7" fmla="*/ 961382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962025">
                <a:moveTo>
                  <a:pt x="1704499" y="961382"/>
                </a:moveTo>
                <a:cubicBezTo>
                  <a:pt x="1523524" y="935665"/>
                  <a:pt x="1348264" y="859465"/>
                  <a:pt x="1172051" y="803267"/>
                </a:cubicBezTo>
                <a:cubicBezTo>
                  <a:pt x="976789" y="741355"/>
                  <a:pt x="788194" y="654677"/>
                  <a:pt x="589121" y="611815"/>
                </a:cubicBezTo>
                <a:cubicBezTo>
                  <a:pt x="301466" y="550855"/>
                  <a:pt x="224314" y="585145"/>
                  <a:pt x="7144" y="768977"/>
                </a:cubicBezTo>
                <a:cubicBezTo>
                  <a:pt x="50006" y="717542"/>
                  <a:pt x="525304" y="253675"/>
                  <a:pt x="764381" y="128897"/>
                </a:cubicBezTo>
                <a:cubicBezTo>
                  <a:pt x="1040606" y="-14930"/>
                  <a:pt x="1321594" y="-28265"/>
                  <a:pt x="1614011" y="72700"/>
                </a:cubicBezTo>
                <a:cubicBezTo>
                  <a:pt x="1644491" y="83177"/>
                  <a:pt x="1674971" y="93655"/>
                  <a:pt x="1705451" y="104132"/>
                </a:cubicBezTo>
                <a:lnTo>
                  <a:pt x="1704499" y="961382"/>
                </a:lnTo>
                <a:close/>
              </a:path>
            </a:pathLst>
          </a:custGeom>
          <a:solidFill>
            <a:schemeClr val="bg1"/>
          </a:solidFill>
          <a:ln w="9525" cap="flat">
            <a:noFill/>
            <a:prstDash val="solid"/>
            <a:miter/>
          </a:ln>
        </p:spPr>
        <p:txBody>
          <a:bodyPr rtlCol="0" anchor="ctr"/>
          <a:lstStyle/>
          <a:p>
            <a:endParaRPr lang="en-AU"/>
          </a:p>
        </p:txBody>
      </p:sp>
      <p:pic>
        <p:nvPicPr>
          <p:cNvPr id="22" name="Picture 21">
            <a:extLst>
              <a:ext uri="{FF2B5EF4-FFF2-40B4-BE49-F238E27FC236}">
                <a16:creationId xmlns:a16="http://schemas.microsoft.com/office/drawing/2014/main" id="{B864D713-B046-4FE6-BDD7-EE4264F7C42D}"/>
              </a:ext>
            </a:extLst>
          </p:cNvPr>
          <p:cNvPicPr>
            <a:picLocks noChangeAspect="1"/>
          </p:cNvPicPr>
          <p:nvPr userDrawn="1"/>
        </p:nvPicPr>
        <p:blipFill>
          <a:blip r:embed="rId2"/>
          <a:stretch>
            <a:fillRect/>
          </a:stretch>
        </p:blipFill>
        <p:spPr>
          <a:xfrm>
            <a:off x="695325" y="207631"/>
            <a:ext cx="3204000" cy="472463"/>
          </a:xfrm>
          <a:prstGeom prst="rect">
            <a:avLst/>
          </a:prstGeom>
        </p:spPr>
      </p:pic>
      <p:sp>
        <p:nvSpPr>
          <p:cNvPr id="14" name="TextBox 13">
            <a:extLst>
              <a:ext uri="{FF2B5EF4-FFF2-40B4-BE49-F238E27FC236}">
                <a16:creationId xmlns:a16="http://schemas.microsoft.com/office/drawing/2014/main" id="{ECEDAD56-26A5-445E-899E-91F378A60EDF}"/>
              </a:ext>
            </a:extLst>
          </p:cNvPr>
          <p:cNvSpPr txBox="1"/>
          <p:nvPr userDrawn="1"/>
        </p:nvSpPr>
        <p:spPr>
          <a:xfrm>
            <a:off x="694800" y="4545136"/>
            <a:ext cx="2391677" cy="108000"/>
          </a:xfrm>
          <a:prstGeom prst="rect">
            <a:avLst/>
          </a:prstGeom>
          <a:noFill/>
        </p:spPr>
        <p:txBody>
          <a:bodyPr wrap="square" lIns="0" tIns="0" rIns="0" bIns="0" rtlCol="0" anchor="ctr">
            <a:noAutofit/>
          </a:bodyPr>
          <a:lstStyle/>
          <a:p>
            <a:r>
              <a:rPr lang="en-AU" sz="650" dirty="0">
                <a:solidFill>
                  <a:schemeClr val="bg1"/>
                </a:solidFill>
              </a:rPr>
              <a:t>CRICOS code 00025B</a:t>
            </a:r>
          </a:p>
        </p:txBody>
      </p:sp>
    </p:spTree>
    <p:extLst>
      <p:ext uri="{BB962C8B-B14F-4D97-AF65-F5344CB8AC3E}">
        <p14:creationId xmlns:p14="http://schemas.microsoft.com/office/powerpoint/2010/main" val="353007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hank You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D9BE05-DABC-48CC-9999-1581840BE656}"/>
              </a:ext>
            </a:extLst>
          </p:cNvPr>
          <p:cNvSpPr/>
          <p:nvPr userDrawn="1"/>
        </p:nvSpPr>
        <p:spPr bwMode="invGray">
          <a:xfrm>
            <a:off x="0" y="0"/>
            <a:ext cx="12192000" cy="9288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11" name="Text Placeholder 6">
            <a:extLst>
              <a:ext uri="{FF2B5EF4-FFF2-40B4-BE49-F238E27FC236}">
                <a16:creationId xmlns:a16="http://schemas.microsoft.com/office/drawing/2014/main" id="{F3CE2D37-876C-4C8F-A6C5-0AB063A0B4CD}"/>
              </a:ext>
            </a:extLst>
          </p:cNvPr>
          <p:cNvSpPr>
            <a:spLocks noGrp="1"/>
          </p:cNvSpPr>
          <p:nvPr>
            <p:ph type="body" sz="quarter" idx="13" hasCustomPrompt="1"/>
          </p:nvPr>
        </p:nvSpPr>
        <p:spPr>
          <a:xfrm>
            <a:off x="694800" y="1876346"/>
            <a:ext cx="3254263" cy="832577"/>
          </a:xfrm>
          <a:prstGeom prst="rect">
            <a:avLst/>
          </a:prstGeom>
        </p:spPr>
        <p:txBody>
          <a:bodyPr>
            <a:normAutofit/>
          </a:bodyPr>
          <a:lstStyle>
            <a:lvl1pPr marL="0" indent="0">
              <a:lnSpc>
                <a:spcPct val="100000"/>
              </a:lnSpc>
              <a:spcBef>
                <a:spcPts val="0"/>
              </a:spcBef>
              <a:spcAft>
                <a:spcPts val="0"/>
              </a:spcAft>
              <a:buNone/>
              <a:defRPr sz="1200">
                <a:solidFill>
                  <a:schemeClr val="tx1"/>
                </a:solidFill>
              </a:defRPr>
            </a:lvl1pPr>
          </a:lstStyle>
          <a:p>
            <a:pPr lvl="0"/>
            <a:r>
              <a:rPr lang="en-US" dirty="0"/>
              <a:t>Click to edit Master text styles</a:t>
            </a:r>
          </a:p>
        </p:txBody>
      </p:sp>
      <p:sp>
        <p:nvSpPr>
          <p:cNvPr id="18" name="Text Placeholder 6">
            <a:extLst>
              <a:ext uri="{FF2B5EF4-FFF2-40B4-BE49-F238E27FC236}">
                <a16:creationId xmlns:a16="http://schemas.microsoft.com/office/drawing/2014/main" id="{36F77BFB-AD63-495E-A4EA-EE2AFB4F9E57}"/>
              </a:ext>
            </a:extLst>
          </p:cNvPr>
          <p:cNvSpPr>
            <a:spLocks noGrp="1"/>
          </p:cNvSpPr>
          <p:nvPr>
            <p:ph type="body" sz="quarter" idx="11" hasCustomPrompt="1"/>
          </p:nvPr>
        </p:nvSpPr>
        <p:spPr>
          <a:xfrm>
            <a:off x="1087509" y="2852939"/>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19" name="Text Placeholder 6">
            <a:extLst>
              <a:ext uri="{FF2B5EF4-FFF2-40B4-BE49-F238E27FC236}">
                <a16:creationId xmlns:a16="http://schemas.microsoft.com/office/drawing/2014/main" id="{9A941B40-7380-40DF-ADBB-0A6ED4F172FB}"/>
              </a:ext>
            </a:extLst>
          </p:cNvPr>
          <p:cNvSpPr>
            <a:spLocks noGrp="1"/>
          </p:cNvSpPr>
          <p:nvPr>
            <p:ph type="body" sz="quarter" idx="12" hasCustomPrompt="1"/>
          </p:nvPr>
        </p:nvSpPr>
        <p:spPr>
          <a:xfrm>
            <a:off x="1087509" y="3125021"/>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20" name="Text Placeholder 6">
            <a:extLst>
              <a:ext uri="{FF2B5EF4-FFF2-40B4-BE49-F238E27FC236}">
                <a16:creationId xmlns:a16="http://schemas.microsoft.com/office/drawing/2014/main" id="{402E3968-432E-4834-8F0D-CD2BC42D2E0B}"/>
              </a:ext>
            </a:extLst>
          </p:cNvPr>
          <p:cNvSpPr>
            <a:spLocks noGrp="1"/>
          </p:cNvSpPr>
          <p:nvPr>
            <p:ph type="body" sz="quarter" idx="17" hasCustomPrompt="1"/>
          </p:nvPr>
        </p:nvSpPr>
        <p:spPr>
          <a:xfrm>
            <a:off x="1087509" y="3415094"/>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21" name="Text Placeholder 6">
            <a:extLst>
              <a:ext uri="{FF2B5EF4-FFF2-40B4-BE49-F238E27FC236}">
                <a16:creationId xmlns:a16="http://schemas.microsoft.com/office/drawing/2014/main" id="{F9F5A590-B6A3-42B3-8477-542088A3B03A}"/>
              </a:ext>
            </a:extLst>
          </p:cNvPr>
          <p:cNvSpPr>
            <a:spLocks noGrp="1"/>
          </p:cNvSpPr>
          <p:nvPr>
            <p:ph type="body" sz="quarter" idx="14" hasCustomPrompt="1"/>
          </p:nvPr>
        </p:nvSpPr>
        <p:spPr>
          <a:xfrm>
            <a:off x="1087509" y="3687176"/>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23" name="Text Placeholder 6">
            <a:extLst>
              <a:ext uri="{FF2B5EF4-FFF2-40B4-BE49-F238E27FC236}">
                <a16:creationId xmlns:a16="http://schemas.microsoft.com/office/drawing/2014/main" id="{C84FAE95-A058-4EFD-92C1-90CCC284BFCE}"/>
              </a:ext>
            </a:extLst>
          </p:cNvPr>
          <p:cNvSpPr>
            <a:spLocks noGrp="1"/>
          </p:cNvSpPr>
          <p:nvPr>
            <p:ph type="body" sz="quarter" idx="15" hasCustomPrompt="1"/>
          </p:nvPr>
        </p:nvSpPr>
        <p:spPr>
          <a:xfrm>
            <a:off x="1087509" y="3957493"/>
            <a:ext cx="3418763" cy="202889"/>
          </a:xfrm>
          <a:prstGeom prst="rect">
            <a:avLst/>
          </a:prstGeom>
        </p:spPr>
        <p:txBody>
          <a:bodyPr>
            <a:normAutofit/>
          </a:bodyPr>
          <a:lstStyle>
            <a:lvl1pPr marL="0" indent="0">
              <a:lnSpc>
                <a:spcPts val="1500"/>
              </a:lnSpc>
              <a:spcAft>
                <a:spcPts val="0"/>
              </a:spcAft>
              <a:buNone/>
              <a:defRPr sz="950">
                <a:solidFill>
                  <a:schemeClr val="tx1"/>
                </a:solidFill>
              </a:defRPr>
            </a:lvl1pPr>
          </a:lstStyle>
          <a:p>
            <a:pPr lvl="0"/>
            <a:r>
              <a:rPr lang="en-US" dirty="0"/>
              <a:t>Click to edit Master text styles</a:t>
            </a:r>
          </a:p>
        </p:txBody>
      </p:sp>
      <p:sp>
        <p:nvSpPr>
          <p:cNvPr id="15" name="Title 1">
            <a:extLst>
              <a:ext uri="{FF2B5EF4-FFF2-40B4-BE49-F238E27FC236}">
                <a16:creationId xmlns:a16="http://schemas.microsoft.com/office/drawing/2014/main" id="{6E88B10E-2ED8-4B6E-92E8-70B077E3A39C}"/>
              </a:ext>
            </a:extLst>
          </p:cNvPr>
          <p:cNvSpPr>
            <a:spLocks noGrp="1"/>
          </p:cNvSpPr>
          <p:nvPr>
            <p:ph type="title"/>
          </p:nvPr>
        </p:nvSpPr>
        <p:spPr>
          <a:xfrm>
            <a:off x="694800" y="1082188"/>
            <a:ext cx="5209113" cy="720081"/>
          </a:xfrm>
        </p:spPr>
        <p:txBody>
          <a:bodyPr anchor="b">
            <a:noAutofit/>
          </a:bodyPr>
          <a:lstStyle>
            <a:lvl1pPr>
              <a:lnSpc>
                <a:spcPts val="5040"/>
              </a:lnSpc>
              <a:defRPr sz="4200">
                <a:solidFill>
                  <a:schemeClr val="accent1"/>
                </a:solidFill>
              </a:defRPr>
            </a:lvl1pPr>
          </a:lstStyle>
          <a:p>
            <a:r>
              <a:rPr lang="en-US"/>
              <a:t>Click to edit Master title style</a:t>
            </a:r>
            <a:endParaRPr lang="en-AU" dirty="0"/>
          </a:p>
        </p:txBody>
      </p:sp>
      <p:sp>
        <p:nvSpPr>
          <p:cNvPr id="16" name="Picture Placeholder 9">
            <a:extLst>
              <a:ext uri="{FF2B5EF4-FFF2-40B4-BE49-F238E27FC236}">
                <a16:creationId xmlns:a16="http://schemas.microsoft.com/office/drawing/2014/main" id="{3ECBBC4F-ECF3-4E50-963A-BDB169C5146A}"/>
              </a:ext>
            </a:extLst>
          </p:cNvPr>
          <p:cNvSpPr>
            <a:spLocks noGrp="1"/>
          </p:cNvSpPr>
          <p:nvPr>
            <p:ph type="pic" sz="quarter" idx="18" hasCustomPrompt="1"/>
          </p:nvPr>
        </p:nvSpPr>
        <p:spPr>
          <a:xfrm>
            <a:off x="6092454" y="923051"/>
            <a:ext cx="6101952" cy="5934795"/>
          </a:xfrm>
          <a:custGeom>
            <a:avLst/>
            <a:gdLst>
              <a:gd name="connsiteX0" fmla="*/ 0 w 5187576"/>
              <a:gd name="connsiteY0" fmla="*/ 0 h 5919694"/>
              <a:gd name="connsiteX1" fmla="*/ 5187576 w 5187576"/>
              <a:gd name="connsiteY1" fmla="*/ 0 h 5919694"/>
              <a:gd name="connsiteX2" fmla="*/ 5187576 w 5187576"/>
              <a:gd name="connsiteY2" fmla="*/ 5919694 h 5919694"/>
              <a:gd name="connsiteX3" fmla="*/ 0 w 5187576"/>
              <a:gd name="connsiteY3" fmla="*/ 5919694 h 5919694"/>
              <a:gd name="connsiteX4" fmla="*/ 0 w 5187576"/>
              <a:gd name="connsiteY4" fmla="*/ 0 h 5919694"/>
              <a:gd name="connsiteX0" fmla="*/ 5977 w 5193553"/>
              <a:gd name="connsiteY0" fmla="*/ 0 h 5919694"/>
              <a:gd name="connsiteX1" fmla="*/ 5193553 w 5193553"/>
              <a:gd name="connsiteY1" fmla="*/ 0 h 5919694"/>
              <a:gd name="connsiteX2" fmla="*/ 5193553 w 5193553"/>
              <a:gd name="connsiteY2" fmla="*/ 5919694 h 5919694"/>
              <a:gd name="connsiteX3" fmla="*/ 5977 w 5193553"/>
              <a:gd name="connsiteY3" fmla="*/ 5919694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5977 w 5193553"/>
              <a:gd name="connsiteY4" fmla="*/ 5919694 h 5919694"/>
              <a:gd name="connsiteX5" fmla="*/ 0 w 5193553"/>
              <a:gd name="connsiteY5" fmla="*/ 3609788 h 5919694"/>
              <a:gd name="connsiteX6" fmla="*/ 5977 w 5193553"/>
              <a:gd name="connsiteY6"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002119 w 5193553"/>
              <a:gd name="connsiteY3" fmla="*/ 5916706 h 5919694"/>
              <a:gd name="connsiteX4" fmla="*/ 0 w 5193553"/>
              <a:gd name="connsiteY4" fmla="*/ 3609788 h 5919694"/>
              <a:gd name="connsiteX5" fmla="*/ 5977 w 5193553"/>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002121 w 5193555"/>
              <a:gd name="connsiteY3" fmla="*/ 5916706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687921 w 5193555"/>
              <a:gd name="connsiteY3" fmla="*/ 5101592 h 5919694"/>
              <a:gd name="connsiteX4" fmla="*/ 2 w 5193555"/>
              <a:gd name="connsiteY4" fmla="*/ 3609788 h 5919694"/>
              <a:gd name="connsiteX5" fmla="*/ 5979 w 5193555"/>
              <a:gd name="connsiteY5" fmla="*/ 0 h 5919694"/>
              <a:gd name="connsiteX0" fmla="*/ 5979 w 5193555"/>
              <a:gd name="connsiteY0" fmla="*/ 0 h 5919694"/>
              <a:gd name="connsiteX1" fmla="*/ 5193555 w 5193555"/>
              <a:gd name="connsiteY1" fmla="*/ 0 h 5919694"/>
              <a:gd name="connsiteX2" fmla="*/ 5193555 w 5193555"/>
              <a:gd name="connsiteY2" fmla="*/ 5919694 h 5919694"/>
              <a:gd name="connsiteX3" fmla="*/ 2537903 w 5193555"/>
              <a:gd name="connsiteY3" fmla="*/ 5916707 h 5919694"/>
              <a:gd name="connsiteX4" fmla="*/ 2 w 5193555"/>
              <a:gd name="connsiteY4" fmla="*/ 3609788 h 5919694"/>
              <a:gd name="connsiteX5" fmla="*/ 5979 w 5193555"/>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5977 w 5193553"/>
              <a:gd name="connsiteY0" fmla="*/ 0 h 5919694"/>
              <a:gd name="connsiteX1" fmla="*/ 5193553 w 5193553"/>
              <a:gd name="connsiteY1" fmla="*/ 0 h 5919694"/>
              <a:gd name="connsiteX2" fmla="*/ 5193553 w 5193553"/>
              <a:gd name="connsiteY2" fmla="*/ 5919694 h 5919694"/>
              <a:gd name="connsiteX3" fmla="*/ 2537901 w 5193553"/>
              <a:gd name="connsiteY3" fmla="*/ 5916707 h 5919694"/>
              <a:gd name="connsiteX4" fmla="*/ 0 w 5193553"/>
              <a:gd name="connsiteY4" fmla="*/ 3609788 h 5919694"/>
              <a:gd name="connsiteX5" fmla="*/ 5977 w 5193553"/>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6692 w 5204268"/>
              <a:gd name="connsiteY0" fmla="*/ 0 h 5919694"/>
              <a:gd name="connsiteX1" fmla="*/ 5204268 w 5204268"/>
              <a:gd name="connsiteY1" fmla="*/ 0 h 5919694"/>
              <a:gd name="connsiteX2" fmla="*/ 5204268 w 5204268"/>
              <a:gd name="connsiteY2" fmla="*/ 5919694 h 5919694"/>
              <a:gd name="connsiteX3" fmla="*/ 2548616 w 5204268"/>
              <a:gd name="connsiteY3" fmla="*/ 5916707 h 5919694"/>
              <a:gd name="connsiteX4" fmla="*/ 0 w 5204268"/>
              <a:gd name="connsiteY4" fmla="*/ 3438185 h 5919694"/>
              <a:gd name="connsiteX5" fmla="*/ 16692 w 5204268"/>
              <a:gd name="connsiteY5" fmla="*/ 0 h 5919694"/>
              <a:gd name="connsiteX0" fmla="*/ 112 w 5187688"/>
              <a:gd name="connsiteY0" fmla="*/ 0 h 5919694"/>
              <a:gd name="connsiteX1" fmla="*/ 5187688 w 5187688"/>
              <a:gd name="connsiteY1" fmla="*/ 0 h 5919694"/>
              <a:gd name="connsiteX2" fmla="*/ 5187688 w 5187688"/>
              <a:gd name="connsiteY2" fmla="*/ 5919694 h 5919694"/>
              <a:gd name="connsiteX3" fmla="*/ 2532036 w 5187688"/>
              <a:gd name="connsiteY3" fmla="*/ 5916707 h 5919694"/>
              <a:gd name="connsiteX4" fmla="*/ 21520 w 5187688"/>
              <a:gd name="connsiteY4" fmla="*/ 3298360 h 5919694"/>
              <a:gd name="connsiteX5" fmla="*/ 112 w 5187688"/>
              <a:gd name="connsiteY5" fmla="*/ 0 h 5919694"/>
              <a:gd name="connsiteX0" fmla="*/ 2405 w 5189981"/>
              <a:gd name="connsiteY0" fmla="*/ 0 h 5919694"/>
              <a:gd name="connsiteX1" fmla="*/ 5189981 w 5189981"/>
              <a:gd name="connsiteY1" fmla="*/ 0 h 5919694"/>
              <a:gd name="connsiteX2" fmla="*/ 5189981 w 5189981"/>
              <a:gd name="connsiteY2" fmla="*/ 5919694 h 5919694"/>
              <a:gd name="connsiteX3" fmla="*/ 2534329 w 5189981"/>
              <a:gd name="connsiteY3" fmla="*/ 5916707 h 5919694"/>
              <a:gd name="connsiteX4" fmla="*/ 0 w 5189981"/>
              <a:gd name="connsiteY4" fmla="*/ 3164891 h 5919694"/>
              <a:gd name="connsiteX5" fmla="*/ 2405 w 5189981"/>
              <a:gd name="connsiteY5" fmla="*/ 0 h 5919694"/>
              <a:gd name="connsiteX0" fmla="*/ 2532 w 5190108"/>
              <a:gd name="connsiteY0" fmla="*/ 0 h 5919694"/>
              <a:gd name="connsiteX1" fmla="*/ 5190108 w 5190108"/>
              <a:gd name="connsiteY1" fmla="*/ 0 h 5919694"/>
              <a:gd name="connsiteX2" fmla="*/ 5190108 w 5190108"/>
              <a:gd name="connsiteY2" fmla="*/ 5919694 h 5919694"/>
              <a:gd name="connsiteX3" fmla="*/ 2534456 w 5190108"/>
              <a:gd name="connsiteY3" fmla="*/ 5916707 h 5919694"/>
              <a:gd name="connsiteX4" fmla="*/ 127 w 5190108"/>
              <a:gd name="connsiteY4" fmla="*/ 3164891 h 5919694"/>
              <a:gd name="connsiteX5" fmla="*/ 2532 w 5190108"/>
              <a:gd name="connsiteY5" fmla="*/ 0 h 5919694"/>
              <a:gd name="connsiteX0" fmla="*/ 2464 w 5190040"/>
              <a:gd name="connsiteY0" fmla="*/ 0 h 5919694"/>
              <a:gd name="connsiteX1" fmla="*/ 5190040 w 5190040"/>
              <a:gd name="connsiteY1" fmla="*/ 0 h 5919694"/>
              <a:gd name="connsiteX2" fmla="*/ 5190040 w 5190040"/>
              <a:gd name="connsiteY2" fmla="*/ 5919694 h 5919694"/>
              <a:gd name="connsiteX3" fmla="*/ 2534388 w 5190040"/>
              <a:gd name="connsiteY3" fmla="*/ 5916707 h 5919694"/>
              <a:gd name="connsiteX4" fmla="*/ 59 w 5190040"/>
              <a:gd name="connsiteY4" fmla="*/ 3164891 h 5919694"/>
              <a:gd name="connsiteX5" fmla="*/ 2464 w 5190040"/>
              <a:gd name="connsiteY5" fmla="*/ 0 h 5919694"/>
              <a:gd name="connsiteX0" fmla="*/ 2512 w 5190088"/>
              <a:gd name="connsiteY0" fmla="*/ 0 h 5919694"/>
              <a:gd name="connsiteX1" fmla="*/ 5190088 w 5190088"/>
              <a:gd name="connsiteY1" fmla="*/ 0 h 5919694"/>
              <a:gd name="connsiteX2" fmla="*/ 5190088 w 5190088"/>
              <a:gd name="connsiteY2" fmla="*/ 5919694 h 5919694"/>
              <a:gd name="connsiteX3" fmla="*/ 2534436 w 5190088"/>
              <a:gd name="connsiteY3" fmla="*/ 5916707 h 5919694"/>
              <a:gd name="connsiteX4" fmla="*/ 107 w 5190088"/>
              <a:gd name="connsiteY4" fmla="*/ 3164891 h 5919694"/>
              <a:gd name="connsiteX5" fmla="*/ 2512 w 5190088"/>
              <a:gd name="connsiteY5" fmla="*/ 0 h 5919694"/>
              <a:gd name="connsiteX0" fmla="*/ 2406 w 5189982"/>
              <a:gd name="connsiteY0" fmla="*/ 0 h 5919694"/>
              <a:gd name="connsiteX1" fmla="*/ 5189982 w 5189982"/>
              <a:gd name="connsiteY1" fmla="*/ 0 h 5919694"/>
              <a:gd name="connsiteX2" fmla="*/ 5189982 w 5189982"/>
              <a:gd name="connsiteY2" fmla="*/ 5919694 h 5919694"/>
              <a:gd name="connsiteX3" fmla="*/ 2534330 w 5189982"/>
              <a:gd name="connsiteY3" fmla="*/ 5916707 h 5919694"/>
              <a:gd name="connsiteX4" fmla="*/ 1 w 5189982"/>
              <a:gd name="connsiteY4" fmla="*/ 3164891 h 5919694"/>
              <a:gd name="connsiteX5" fmla="*/ 2406 w 5189982"/>
              <a:gd name="connsiteY5" fmla="*/ 0 h 5919694"/>
              <a:gd name="connsiteX0" fmla="*/ 216 w 5198678"/>
              <a:gd name="connsiteY0" fmla="*/ 333321 h 5919694"/>
              <a:gd name="connsiteX1" fmla="*/ 5198678 w 5198678"/>
              <a:gd name="connsiteY1" fmla="*/ 0 h 5919694"/>
              <a:gd name="connsiteX2" fmla="*/ 5198678 w 5198678"/>
              <a:gd name="connsiteY2" fmla="*/ 5919694 h 5919694"/>
              <a:gd name="connsiteX3" fmla="*/ 2543026 w 5198678"/>
              <a:gd name="connsiteY3" fmla="*/ 5916707 h 5919694"/>
              <a:gd name="connsiteX4" fmla="*/ 8697 w 5198678"/>
              <a:gd name="connsiteY4" fmla="*/ 3164891 h 5919694"/>
              <a:gd name="connsiteX5" fmla="*/ 216 w 5198678"/>
              <a:gd name="connsiteY5" fmla="*/ 333321 h 5919694"/>
              <a:gd name="connsiteX0" fmla="*/ 216 w 5198678"/>
              <a:gd name="connsiteY0" fmla="*/ 0 h 5586373"/>
              <a:gd name="connsiteX1" fmla="*/ 5198678 w 5198678"/>
              <a:gd name="connsiteY1" fmla="*/ 28985 h 5586373"/>
              <a:gd name="connsiteX2" fmla="*/ 5198678 w 5198678"/>
              <a:gd name="connsiteY2" fmla="*/ 5586373 h 5586373"/>
              <a:gd name="connsiteX3" fmla="*/ 2543026 w 5198678"/>
              <a:gd name="connsiteY3" fmla="*/ 5583386 h 5586373"/>
              <a:gd name="connsiteX4" fmla="*/ 8697 w 5198678"/>
              <a:gd name="connsiteY4" fmla="*/ 2831570 h 5586373"/>
              <a:gd name="connsiteX5" fmla="*/ 216 w 5198678"/>
              <a:gd name="connsiteY5" fmla="*/ 0 h 5586373"/>
              <a:gd name="connsiteX0" fmla="*/ 216 w 5198678"/>
              <a:gd name="connsiteY0" fmla="*/ 0 h 5571881"/>
              <a:gd name="connsiteX1" fmla="*/ 5198678 w 5198678"/>
              <a:gd name="connsiteY1" fmla="*/ 14493 h 5571881"/>
              <a:gd name="connsiteX2" fmla="*/ 5198678 w 5198678"/>
              <a:gd name="connsiteY2" fmla="*/ 5571881 h 5571881"/>
              <a:gd name="connsiteX3" fmla="*/ 2543026 w 5198678"/>
              <a:gd name="connsiteY3" fmla="*/ 5568894 h 5571881"/>
              <a:gd name="connsiteX4" fmla="*/ 8697 w 5198678"/>
              <a:gd name="connsiteY4" fmla="*/ 2817078 h 5571881"/>
              <a:gd name="connsiteX5" fmla="*/ 216 w 5198678"/>
              <a:gd name="connsiteY5" fmla="*/ 0 h 5571881"/>
              <a:gd name="connsiteX0" fmla="*/ 216 w 5198678"/>
              <a:gd name="connsiteY0" fmla="*/ 15941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15941 h 5587822"/>
              <a:gd name="connsiteX0" fmla="*/ 216 w 5198678"/>
              <a:gd name="connsiteY0" fmla="*/ 629 h 5587822"/>
              <a:gd name="connsiteX1" fmla="*/ 5198678 w 5198678"/>
              <a:gd name="connsiteY1" fmla="*/ 0 h 5587822"/>
              <a:gd name="connsiteX2" fmla="*/ 5198678 w 5198678"/>
              <a:gd name="connsiteY2" fmla="*/ 5587822 h 5587822"/>
              <a:gd name="connsiteX3" fmla="*/ 2543026 w 5198678"/>
              <a:gd name="connsiteY3" fmla="*/ 5584835 h 5587822"/>
              <a:gd name="connsiteX4" fmla="*/ 8697 w 5198678"/>
              <a:gd name="connsiteY4" fmla="*/ 2833019 h 5587822"/>
              <a:gd name="connsiteX5" fmla="*/ 216 w 5198678"/>
              <a:gd name="connsiteY5" fmla="*/ 629 h 5587822"/>
              <a:gd name="connsiteX0" fmla="*/ 454 w 5198916"/>
              <a:gd name="connsiteY0" fmla="*/ 629 h 5587822"/>
              <a:gd name="connsiteX1" fmla="*/ 5198916 w 5198916"/>
              <a:gd name="connsiteY1" fmla="*/ 0 h 5587822"/>
              <a:gd name="connsiteX2" fmla="*/ 5198916 w 5198916"/>
              <a:gd name="connsiteY2" fmla="*/ 5587822 h 5587822"/>
              <a:gd name="connsiteX3" fmla="*/ 2543264 w 5198916"/>
              <a:gd name="connsiteY3" fmla="*/ 5584835 h 5587822"/>
              <a:gd name="connsiteX4" fmla="*/ 1791 w 5198916"/>
              <a:gd name="connsiteY4" fmla="*/ 3144946 h 5587822"/>
              <a:gd name="connsiteX5" fmla="*/ 454 w 5198916"/>
              <a:gd name="connsiteY5" fmla="*/ 629 h 5587822"/>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921758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5198916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5198916"/>
              <a:gd name="connsiteY0" fmla="*/ 629 h 5593381"/>
              <a:gd name="connsiteX1" fmla="*/ 4083303 w 5198916"/>
              <a:gd name="connsiteY1" fmla="*/ 0 h 5593381"/>
              <a:gd name="connsiteX2" fmla="*/ 5198916 w 5198916"/>
              <a:gd name="connsiteY2" fmla="*/ 5587822 h 5593381"/>
              <a:gd name="connsiteX3" fmla="*/ 1718207 w 5198916"/>
              <a:gd name="connsiteY3" fmla="*/ 5593381 h 5593381"/>
              <a:gd name="connsiteX4" fmla="*/ 1791 w 5198916"/>
              <a:gd name="connsiteY4" fmla="*/ 3144946 h 5593381"/>
              <a:gd name="connsiteX5" fmla="*/ 454 w 5198916"/>
              <a:gd name="connsiteY5" fmla="*/ 629 h 5593381"/>
              <a:gd name="connsiteX0" fmla="*/ 454 w 4089175"/>
              <a:gd name="connsiteY0" fmla="*/ 629 h 5595711"/>
              <a:gd name="connsiteX1" fmla="*/ 4083303 w 4089175"/>
              <a:gd name="connsiteY1" fmla="*/ 0 h 5595711"/>
              <a:gd name="connsiteX2" fmla="*/ 4089175 w 4089175"/>
              <a:gd name="connsiteY2" fmla="*/ 5595711 h 5595711"/>
              <a:gd name="connsiteX3" fmla="*/ 1718207 w 4089175"/>
              <a:gd name="connsiteY3" fmla="*/ 5593381 h 5595711"/>
              <a:gd name="connsiteX4" fmla="*/ 1791 w 4089175"/>
              <a:gd name="connsiteY4" fmla="*/ 3144946 h 5595711"/>
              <a:gd name="connsiteX5" fmla="*/ 454 w 4089175"/>
              <a:gd name="connsiteY5" fmla="*/ 629 h 5595711"/>
              <a:gd name="connsiteX0" fmla="*/ 454 w 4083340"/>
              <a:gd name="connsiteY0" fmla="*/ 629 h 5593381"/>
              <a:gd name="connsiteX1" fmla="*/ 4083303 w 4083340"/>
              <a:gd name="connsiteY1" fmla="*/ 0 h 5593381"/>
              <a:gd name="connsiteX2" fmla="*/ 4012844 w 4083340"/>
              <a:gd name="connsiteY2" fmla="*/ 5591438 h 5593381"/>
              <a:gd name="connsiteX3" fmla="*/ 1718207 w 4083340"/>
              <a:gd name="connsiteY3" fmla="*/ 5593381 h 5593381"/>
              <a:gd name="connsiteX4" fmla="*/ 1791 w 4083340"/>
              <a:gd name="connsiteY4" fmla="*/ 3144946 h 5593381"/>
              <a:gd name="connsiteX5" fmla="*/ 454 w 4083340"/>
              <a:gd name="connsiteY5" fmla="*/ 629 h 5593381"/>
              <a:gd name="connsiteX0" fmla="*/ 454 w 4083459"/>
              <a:gd name="connsiteY0" fmla="*/ 629 h 5593381"/>
              <a:gd name="connsiteX1" fmla="*/ 4083303 w 4083459"/>
              <a:gd name="connsiteY1" fmla="*/ 0 h 5593381"/>
              <a:gd name="connsiteX2" fmla="*/ 4070093 w 4083459"/>
              <a:gd name="connsiteY2" fmla="*/ 5591439 h 5593381"/>
              <a:gd name="connsiteX3" fmla="*/ 1718207 w 4083459"/>
              <a:gd name="connsiteY3" fmla="*/ 5593381 h 5593381"/>
              <a:gd name="connsiteX4" fmla="*/ 1791 w 4083459"/>
              <a:gd name="connsiteY4" fmla="*/ 3144946 h 5593381"/>
              <a:gd name="connsiteX5" fmla="*/ 454 w 4083459"/>
              <a:gd name="connsiteY5" fmla="*/ 629 h 5593381"/>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3943363 w 4070093"/>
              <a:gd name="connsiteY1" fmla="*/ 324970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10480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5150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14049 w 4069424"/>
              <a:gd name="connsiteY0" fmla="*/ 174112 h 5602782"/>
              <a:gd name="connsiteX1" fmla="*/ 4068911 w 4069424"/>
              <a:gd name="connsiteY1" fmla="*/ 0 h 5602782"/>
              <a:gd name="connsiteX2" fmla="*/ 4068422 w 4069424"/>
              <a:gd name="connsiteY2" fmla="*/ 5600840 h 5602782"/>
              <a:gd name="connsiteX3" fmla="*/ 1716536 w 4069424"/>
              <a:gd name="connsiteY3" fmla="*/ 5602782 h 5602782"/>
              <a:gd name="connsiteX4" fmla="*/ 120 w 4069424"/>
              <a:gd name="connsiteY4" fmla="*/ 3154347 h 5602782"/>
              <a:gd name="connsiteX5" fmla="*/ 14049 w 4069424"/>
              <a:gd name="connsiteY5" fmla="*/ 174112 h 5602782"/>
              <a:gd name="connsiteX0" fmla="*/ 454 w 4071095"/>
              <a:gd name="connsiteY0" fmla="*/ 10030 h 5602782"/>
              <a:gd name="connsiteX1" fmla="*/ 4070582 w 4071095"/>
              <a:gd name="connsiteY1" fmla="*/ 0 h 5602782"/>
              <a:gd name="connsiteX2" fmla="*/ 4070093 w 4071095"/>
              <a:gd name="connsiteY2" fmla="*/ 5600840 h 5602782"/>
              <a:gd name="connsiteX3" fmla="*/ 1718207 w 4071095"/>
              <a:gd name="connsiteY3" fmla="*/ 5602782 h 5602782"/>
              <a:gd name="connsiteX4" fmla="*/ 1791 w 4071095"/>
              <a:gd name="connsiteY4" fmla="*/ 3154347 h 5602782"/>
              <a:gd name="connsiteX5" fmla="*/ 454 w 4071095"/>
              <a:gd name="connsiteY5" fmla="*/ 10030 h 5602782"/>
              <a:gd name="connsiteX0" fmla="*/ 454 w 4070093"/>
              <a:gd name="connsiteY0" fmla="*/ 0 h 5592752"/>
              <a:gd name="connsiteX1" fmla="*/ 4065493 w 4070093"/>
              <a:gd name="connsiteY1" fmla="*/ 51501 h 5592752"/>
              <a:gd name="connsiteX2" fmla="*/ 4070093 w 4070093"/>
              <a:gd name="connsiteY2" fmla="*/ 5590810 h 5592752"/>
              <a:gd name="connsiteX3" fmla="*/ 1718207 w 4070093"/>
              <a:gd name="connsiteY3" fmla="*/ 5592752 h 5592752"/>
              <a:gd name="connsiteX4" fmla="*/ 1791 w 4070093"/>
              <a:gd name="connsiteY4" fmla="*/ 3144317 h 5592752"/>
              <a:gd name="connsiteX5" fmla="*/ 454 w 4070093"/>
              <a:gd name="connsiteY5" fmla="*/ 0 h 5592752"/>
              <a:gd name="connsiteX0" fmla="*/ 454 w 4071095"/>
              <a:gd name="connsiteY0" fmla="*/ 0 h 5592752"/>
              <a:gd name="connsiteX1" fmla="*/ 4070582 w 4071095"/>
              <a:gd name="connsiteY1" fmla="*/ 3644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0 h 5592752"/>
              <a:gd name="connsiteX1" fmla="*/ 4070582 w 4071095"/>
              <a:gd name="connsiteY1" fmla="*/ 9341 h 5592752"/>
              <a:gd name="connsiteX2" fmla="*/ 4070093 w 4071095"/>
              <a:gd name="connsiteY2" fmla="*/ 5590810 h 5592752"/>
              <a:gd name="connsiteX3" fmla="*/ 1718207 w 4071095"/>
              <a:gd name="connsiteY3" fmla="*/ 5592752 h 5592752"/>
              <a:gd name="connsiteX4" fmla="*/ 1791 w 4071095"/>
              <a:gd name="connsiteY4" fmla="*/ 3144317 h 5592752"/>
              <a:gd name="connsiteX5" fmla="*/ 454 w 4071095"/>
              <a:gd name="connsiteY5" fmla="*/ 0 h 5592752"/>
              <a:gd name="connsiteX0" fmla="*/ 454 w 4071095"/>
              <a:gd name="connsiteY0" fmla="*/ 4333 h 5597085"/>
              <a:gd name="connsiteX1" fmla="*/ 4070582 w 4071095"/>
              <a:gd name="connsiteY1" fmla="*/ 0 h 5597085"/>
              <a:gd name="connsiteX2" fmla="*/ 4070093 w 4071095"/>
              <a:gd name="connsiteY2" fmla="*/ 5595143 h 5597085"/>
              <a:gd name="connsiteX3" fmla="*/ 1718207 w 4071095"/>
              <a:gd name="connsiteY3" fmla="*/ 5597085 h 5597085"/>
              <a:gd name="connsiteX4" fmla="*/ 1791 w 4071095"/>
              <a:gd name="connsiteY4" fmla="*/ 3148650 h 5597085"/>
              <a:gd name="connsiteX5" fmla="*/ 454 w 4071095"/>
              <a:gd name="connsiteY5" fmla="*/ 4333 h 5597085"/>
              <a:gd name="connsiteX0" fmla="*/ 254 w 4075984"/>
              <a:gd name="connsiteY0" fmla="*/ 250455 h 5597085"/>
              <a:gd name="connsiteX1" fmla="*/ 4075471 w 4075984"/>
              <a:gd name="connsiteY1" fmla="*/ 0 h 5597085"/>
              <a:gd name="connsiteX2" fmla="*/ 4074982 w 4075984"/>
              <a:gd name="connsiteY2" fmla="*/ 5595143 h 5597085"/>
              <a:gd name="connsiteX3" fmla="*/ 1723096 w 4075984"/>
              <a:gd name="connsiteY3" fmla="*/ 5597085 h 5597085"/>
              <a:gd name="connsiteX4" fmla="*/ 6680 w 4075984"/>
              <a:gd name="connsiteY4" fmla="*/ 3148650 h 5597085"/>
              <a:gd name="connsiteX5" fmla="*/ 254 w 4075984"/>
              <a:gd name="connsiteY5" fmla="*/ 250455 h 5597085"/>
              <a:gd name="connsiteX0" fmla="*/ 254 w 4080827"/>
              <a:gd name="connsiteY0" fmla="*/ 29 h 5346659"/>
              <a:gd name="connsiteX1" fmla="*/ 4080560 w 4080827"/>
              <a:gd name="connsiteY1" fmla="*/ 50390 h 5346659"/>
              <a:gd name="connsiteX2" fmla="*/ 4074982 w 4080827"/>
              <a:gd name="connsiteY2" fmla="*/ 5344717 h 5346659"/>
              <a:gd name="connsiteX3" fmla="*/ 1723096 w 4080827"/>
              <a:gd name="connsiteY3" fmla="*/ 5346659 h 5346659"/>
              <a:gd name="connsiteX4" fmla="*/ 6680 w 4080827"/>
              <a:gd name="connsiteY4" fmla="*/ 2898224 h 5346659"/>
              <a:gd name="connsiteX5" fmla="*/ 254 w 4080827"/>
              <a:gd name="connsiteY5" fmla="*/ 29 h 5346659"/>
              <a:gd name="connsiteX0" fmla="*/ 254 w 4080827"/>
              <a:gd name="connsiteY0" fmla="*/ 0 h 5346630"/>
              <a:gd name="connsiteX1" fmla="*/ 4080560 w 4080827"/>
              <a:gd name="connsiteY1" fmla="*/ 16177 h 5346630"/>
              <a:gd name="connsiteX2" fmla="*/ 4074982 w 4080827"/>
              <a:gd name="connsiteY2" fmla="*/ 5344688 h 5346630"/>
              <a:gd name="connsiteX3" fmla="*/ 1723096 w 4080827"/>
              <a:gd name="connsiteY3" fmla="*/ 5346630 h 5346630"/>
              <a:gd name="connsiteX4" fmla="*/ 6680 w 4080827"/>
              <a:gd name="connsiteY4" fmla="*/ 2898195 h 5346630"/>
              <a:gd name="connsiteX5" fmla="*/ 254 w 4080827"/>
              <a:gd name="connsiteY5" fmla="*/ 0 h 5346630"/>
              <a:gd name="connsiteX0" fmla="*/ 254 w 4080827"/>
              <a:gd name="connsiteY0" fmla="*/ 0 h 5332957"/>
              <a:gd name="connsiteX1" fmla="*/ 4080560 w 4080827"/>
              <a:gd name="connsiteY1" fmla="*/ 2504 h 5332957"/>
              <a:gd name="connsiteX2" fmla="*/ 4074982 w 4080827"/>
              <a:gd name="connsiteY2" fmla="*/ 5331015 h 5332957"/>
              <a:gd name="connsiteX3" fmla="*/ 1723096 w 4080827"/>
              <a:gd name="connsiteY3" fmla="*/ 5332957 h 5332957"/>
              <a:gd name="connsiteX4" fmla="*/ 6680 w 4080827"/>
              <a:gd name="connsiteY4" fmla="*/ 2884522 h 5332957"/>
              <a:gd name="connsiteX5" fmla="*/ 254 w 4080827"/>
              <a:gd name="connsiteY5" fmla="*/ 0 h 5332957"/>
              <a:gd name="connsiteX0" fmla="*/ 254 w 4080827"/>
              <a:gd name="connsiteY0" fmla="*/ 8891 h 5330453"/>
              <a:gd name="connsiteX1" fmla="*/ 4080560 w 4080827"/>
              <a:gd name="connsiteY1" fmla="*/ 0 h 5330453"/>
              <a:gd name="connsiteX2" fmla="*/ 4074982 w 4080827"/>
              <a:gd name="connsiteY2" fmla="*/ 5328511 h 5330453"/>
              <a:gd name="connsiteX3" fmla="*/ 1723096 w 4080827"/>
              <a:gd name="connsiteY3" fmla="*/ 5330453 h 5330453"/>
              <a:gd name="connsiteX4" fmla="*/ 6680 w 4080827"/>
              <a:gd name="connsiteY4" fmla="*/ 2882018 h 5330453"/>
              <a:gd name="connsiteX5" fmla="*/ 254 w 4080827"/>
              <a:gd name="connsiteY5" fmla="*/ 8891 h 5330453"/>
              <a:gd name="connsiteX0" fmla="*/ 254 w 4080827"/>
              <a:gd name="connsiteY0" fmla="*/ 0 h 5321562"/>
              <a:gd name="connsiteX1" fmla="*/ 4080560 w 4080827"/>
              <a:gd name="connsiteY1" fmla="*/ 8201 h 5321562"/>
              <a:gd name="connsiteX2" fmla="*/ 4074982 w 4080827"/>
              <a:gd name="connsiteY2" fmla="*/ 5319620 h 5321562"/>
              <a:gd name="connsiteX3" fmla="*/ 1723096 w 4080827"/>
              <a:gd name="connsiteY3" fmla="*/ 5321562 h 5321562"/>
              <a:gd name="connsiteX4" fmla="*/ 6680 w 4080827"/>
              <a:gd name="connsiteY4" fmla="*/ 2873127 h 5321562"/>
              <a:gd name="connsiteX5" fmla="*/ 254 w 4080827"/>
              <a:gd name="connsiteY5" fmla="*/ 0 h 5321562"/>
              <a:gd name="connsiteX0" fmla="*/ 254 w 4076763"/>
              <a:gd name="connsiteY0" fmla="*/ 0 h 5321562"/>
              <a:gd name="connsiteX1" fmla="*/ 4076319 w 4076763"/>
              <a:gd name="connsiteY1" fmla="*/ 8201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6763"/>
              <a:gd name="connsiteY0" fmla="*/ 0 h 5321562"/>
              <a:gd name="connsiteX1" fmla="*/ 4076319 w 4076763"/>
              <a:gd name="connsiteY1" fmla="*/ 2504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6763"/>
              <a:gd name="connsiteY0" fmla="*/ 0 h 5321562"/>
              <a:gd name="connsiteX1" fmla="*/ 4076319 w 4076763"/>
              <a:gd name="connsiteY1" fmla="*/ 8201 h 5321562"/>
              <a:gd name="connsiteX2" fmla="*/ 4074982 w 4076763"/>
              <a:gd name="connsiteY2" fmla="*/ 5319620 h 5321562"/>
              <a:gd name="connsiteX3" fmla="*/ 1723096 w 4076763"/>
              <a:gd name="connsiteY3" fmla="*/ 5321562 h 5321562"/>
              <a:gd name="connsiteX4" fmla="*/ 6680 w 4076763"/>
              <a:gd name="connsiteY4" fmla="*/ 2873127 h 5321562"/>
              <a:gd name="connsiteX5" fmla="*/ 254 w 4076763"/>
              <a:gd name="connsiteY5" fmla="*/ 0 h 5321562"/>
              <a:gd name="connsiteX0" fmla="*/ 254 w 4074982"/>
              <a:gd name="connsiteY0" fmla="*/ 0 h 5321562"/>
              <a:gd name="connsiteX1" fmla="*/ 4050875 w 4074982"/>
              <a:gd name="connsiteY1" fmla="*/ 207606 h 5321562"/>
              <a:gd name="connsiteX2" fmla="*/ 4074982 w 4074982"/>
              <a:gd name="connsiteY2" fmla="*/ 5319620 h 5321562"/>
              <a:gd name="connsiteX3" fmla="*/ 1723096 w 4074982"/>
              <a:gd name="connsiteY3" fmla="*/ 5321562 h 5321562"/>
              <a:gd name="connsiteX4" fmla="*/ 6680 w 4074982"/>
              <a:gd name="connsiteY4" fmla="*/ 2873127 h 5321562"/>
              <a:gd name="connsiteX5" fmla="*/ 254 w 4074982"/>
              <a:gd name="connsiteY5" fmla="*/ 0 h 5321562"/>
              <a:gd name="connsiteX0" fmla="*/ 254 w 4074982"/>
              <a:gd name="connsiteY0" fmla="*/ 3193 h 5324755"/>
              <a:gd name="connsiteX1" fmla="*/ 4072078 w 4074982"/>
              <a:gd name="connsiteY1" fmla="*/ 0 h 5324755"/>
              <a:gd name="connsiteX2" fmla="*/ 4074982 w 4074982"/>
              <a:gd name="connsiteY2" fmla="*/ 5322813 h 5324755"/>
              <a:gd name="connsiteX3" fmla="*/ 1723096 w 4074982"/>
              <a:gd name="connsiteY3" fmla="*/ 5324755 h 5324755"/>
              <a:gd name="connsiteX4" fmla="*/ 6680 w 4074982"/>
              <a:gd name="connsiteY4" fmla="*/ 2876320 h 5324755"/>
              <a:gd name="connsiteX5" fmla="*/ 254 w 4074982"/>
              <a:gd name="connsiteY5" fmla="*/ 3193 h 5324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4982" h="5324755">
                <a:moveTo>
                  <a:pt x="254" y="3193"/>
                </a:moveTo>
                <a:lnTo>
                  <a:pt x="4072078" y="0"/>
                </a:lnTo>
                <a:cubicBezTo>
                  <a:pt x="4074035" y="1865237"/>
                  <a:pt x="4073025" y="3457576"/>
                  <a:pt x="4074982" y="5322813"/>
                </a:cubicBezTo>
                <a:lnTo>
                  <a:pt x="1723096" y="5324755"/>
                </a:lnTo>
                <a:cubicBezTo>
                  <a:pt x="693982" y="5014623"/>
                  <a:pt x="-3932" y="3729991"/>
                  <a:pt x="6680" y="2876320"/>
                </a:cubicBezTo>
                <a:cubicBezTo>
                  <a:pt x="8672" y="1673057"/>
                  <a:pt x="-1738" y="1206456"/>
                  <a:pt x="254" y="3193"/>
                </a:cubicBezTo>
                <a:close/>
              </a:path>
            </a:pathLst>
          </a:custGeom>
          <a:solidFill>
            <a:schemeClr val="bg2"/>
          </a:solidFill>
        </p:spPr>
        <p:txBody>
          <a:bodyPr anchor="ctr"/>
          <a:lstStyle>
            <a:lvl1pPr algn="ctr">
              <a:defRPr sz="1200"/>
            </a:lvl1pPr>
          </a:lstStyle>
          <a:p>
            <a:r>
              <a:rPr lang="en-AU" dirty="0"/>
              <a:t> Click icon to insert picture</a:t>
            </a:r>
          </a:p>
          <a:p>
            <a:endParaRPr lang="en-AU" dirty="0"/>
          </a:p>
        </p:txBody>
      </p:sp>
      <p:pic>
        <p:nvPicPr>
          <p:cNvPr id="12" name="Picture 11">
            <a:extLst>
              <a:ext uri="{FF2B5EF4-FFF2-40B4-BE49-F238E27FC236}">
                <a16:creationId xmlns:a16="http://schemas.microsoft.com/office/drawing/2014/main" id="{B83753C3-AD71-41CF-A0E3-EDC40D8596D3}"/>
              </a:ext>
            </a:extLst>
          </p:cNvPr>
          <p:cNvPicPr>
            <a:picLocks noChangeAspect="1"/>
          </p:cNvPicPr>
          <p:nvPr userDrawn="1"/>
        </p:nvPicPr>
        <p:blipFill>
          <a:blip r:embed="rId2"/>
          <a:stretch>
            <a:fillRect/>
          </a:stretch>
        </p:blipFill>
        <p:spPr>
          <a:xfrm>
            <a:off x="695325" y="207631"/>
            <a:ext cx="3204000" cy="472463"/>
          </a:xfrm>
          <a:prstGeom prst="rect">
            <a:avLst/>
          </a:prstGeom>
        </p:spPr>
      </p:pic>
      <p:sp>
        <p:nvSpPr>
          <p:cNvPr id="14" name="TextBox 13">
            <a:extLst>
              <a:ext uri="{FF2B5EF4-FFF2-40B4-BE49-F238E27FC236}">
                <a16:creationId xmlns:a16="http://schemas.microsoft.com/office/drawing/2014/main" id="{678D7F9E-C12F-47F1-B536-38EB7D688E56}"/>
              </a:ext>
            </a:extLst>
          </p:cNvPr>
          <p:cNvSpPr txBox="1"/>
          <p:nvPr userDrawn="1"/>
        </p:nvSpPr>
        <p:spPr>
          <a:xfrm>
            <a:off x="694800" y="4545136"/>
            <a:ext cx="2391677" cy="108000"/>
          </a:xfrm>
          <a:prstGeom prst="rect">
            <a:avLst/>
          </a:prstGeom>
          <a:noFill/>
        </p:spPr>
        <p:txBody>
          <a:bodyPr wrap="square" lIns="0" tIns="0" rIns="0" bIns="0" rtlCol="0" anchor="ctr">
            <a:noAutofit/>
          </a:bodyPr>
          <a:lstStyle/>
          <a:p>
            <a:r>
              <a:rPr lang="en-AU" sz="650" dirty="0">
                <a:solidFill>
                  <a:schemeClr val="tx1"/>
                </a:solidFill>
              </a:rPr>
              <a:t>CRICOS code 00025B</a:t>
            </a:r>
          </a:p>
        </p:txBody>
      </p:sp>
    </p:spTree>
    <p:extLst>
      <p:ext uri="{BB962C8B-B14F-4D97-AF65-F5344CB8AC3E}">
        <p14:creationId xmlns:p14="http://schemas.microsoft.com/office/powerpoint/2010/main" val="3440781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4DB10F3-61E9-4E77-9DC7-82D405E3EBBB}"/>
              </a:ext>
            </a:extLst>
          </p:cNvPr>
          <p:cNvSpPr/>
          <p:nvPr userDrawn="1"/>
        </p:nvSpPr>
        <p:spPr bwMode="invGray">
          <a:xfrm flipH="1">
            <a:off x="0" y="0"/>
            <a:ext cx="12192000" cy="630000"/>
          </a:xfrm>
          <a:prstGeom prst="rect">
            <a:avLst/>
          </a:prstGeom>
          <a:gradFill flip="none" rotWithShape="1">
            <a:gsLst>
              <a:gs pos="75000">
                <a:schemeClr val="accent1"/>
              </a:gs>
              <a:gs pos="100000">
                <a:srgbClr val="962A8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1800"/>
          </a:p>
        </p:txBody>
      </p:sp>
      <p:sp>
        <p:nvSpPr>
          <p:cNvPr id="10" name="Content Placeholder 9">
            <a:extLst>
              <a:ext uri="{FF2B5EF4-FFF2-40B4-BE49-F238E27FC236}">
                <a16:creationId xmlns:a16="http://schemas.microsoft.com/office/drawing/2014/main" id="{2DB2C94B-2557-442B-9A14-97C40CD6AB85}"/>
              </a:ext>
            </a:extLst>
          </p:cNvPr>
          <p:cNvSpPr>
            <a:spLocks noGrp="1"/>
          </p:cNvSpPr>
          <p:nvPr>
            <p:ph sz="quarter" idx="10"/>
          </p:nvPr>
        </p:nvSpPr>
        <p:spPr>
          <a:xfrm>
            <a:off x="695326" y="1700213"/>
            <a:ext cx="10801350" cy="4608512"/>
          </a:xfrm>
          <a:prstGeom prst="rect">
            <a:avLst/>
          </a:prstGeom>
        </p:spPr>
        <p:txBody>
          <a:bodyPr/>
          <a:lstStyle>
            <a:lvl1pPr>
              <a:defRPr lang="en-US" dirty="0"/>
            </a:lvl1pPr>
            <a:lvl2pPr>
              <a:defRPr lang="en-US" dirty="0"/>
            </a:lvl2pPr>
            <a:lvl3pPr>
              <a:defRPr lang="en-US" dirty="0"/>
            </a:lvl3pPr>
            <a:lvl4pPr>
              <a:defRPr lang="en-US" dirty="0"/>
            </a:lvl4pPr>
            <a:lvl5pPr>
              <a:spcBef>
                <a:spcPts val="1200"/>
              </a:spcBef>
              <a:defRPr lang="en-US" dirty="0"/>
            </a:lvl5pPr>
            <a:lvl6pPr>
              <a:defRPr lang="en-AU" dirty="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5184708F-CDEB-4FFB-9113-878D6AE04045}"/>
              </a:ext>
            </a:extLst>
          </p:cNvPr>
          <p:cNvSpPr>
            <a:spLocks noGrp="1"/>
          </p:cNvSpPr>
          <p:nvPr>
            <p:ph type="title"/>
          </p:nvPr>
        </p:nvSpPr>
        <p:spPr/>
        <p:txBody>
          <a:bodyPr/>
          <a:lstStyle/>
          <a:p>
            <a:r>
              <a:rPr lang="en-US"/>
              <a:t>Click to edit Master title style</a:t>
            </a:r>
            <a:endParaRPr lang="en-AU" dirty="0"/>
          </a:p>
        </p:txBody>
      </p:sp>
      <p:sp>
        <p:nvSpPr>
          <p:cNvPr id="8" name="Text Placeholder 5">
            <a:extLst>
              <a:ext uri="{FF2B5EF4-FFF2-40B4-BE49-F238E27FC236}">
                <a16:creationId xmlns:a16="http://schemas.microsoft.com/office/drawing/2014/main" id="{766B75CD-5CD6-4D07-B08A-ACCB61480F59}"/>
              </a:ext>
            </a:extLst>
          </p:cNvPr>
          <p:cNvSpPr>
            <a:spLocks noGrp="1"/>
          </p:cNvSpPr>
          <p:nvPr>
            <p:ph type="body" sz="quarter" idx="15" hasCustomPrompt="1"/>
          </p:nvPr>
        </p:nvSpPr>
        <p:spPr>
          <a:xfrm>
            <a:off x="4400550" y="6524625"/>
            <a:ext cx="3384667" cy="241300"/>
          </a:xfrm>
        </p:spPr>
        <p:txBody>
          <a:bodyPr anchor="ctr">
            <a:normAutofit/>
          </a:bodyPr>
          <a:lstStyle>
            <a:lvl1pPr algn="ctr">
              <a:defRPr sz="1000" b="1">
                <a:solidFill>
                  <a:schemeClr val="accent1"/>
                </a:solidFill>
              </a:defRPr>
            </a:lvl1pPr>
          </a:lstStyle>
          <a:p>
            <a:pPr lvl="0"/>
            <a:r>
              <a:rPr lang="en-US" dirty="0"/>
              <a:t>#[Hashtag text]</a:t>
            </a:r>
          </a:p>
        </p:txBody>
      </p:sp>
      <p:sp>
        <p:nvSpPr>
          <p:cNvPr id="5" name="Footer Placeholder 4">
            <a:extLst>
              <a:ext uri="{FF2B5EF4-FFF2-40B4-BE49-F238E27FC236}">
                <a16:creationId xmlns:a16="http://schemas.microsoft.com/office/drawing/2014/main" id="{246DB8A7-6976-473B-BF64-0813975EEBBB}"/>
              </a:ext>
            </a:extLst>
          </p:cNvPr>
          <p:cNvSpPr>
            <a:spLocks noGrp="1"/>
          </p:cNvSpPr>
          <p:nvPr>
            <p:ph type="ftr" sz="quarter" idx="17"/>
          </p:nvPr>
        </p:nvSpPr>
        <p:spPr/>
        <p:txBody>
          <a:bodyPr/>
          <a:lstStyle/>
          <a:p>
            <a:r>
              <a:rPr lang="en-US"/>
              <a:t>Year 4 Update - Michaela Kelly August 2025</a:t>
            </a:r>
            <a:endParaRPr lang="en-AU" dirty="0"/>
          </a:p>
        </p:txBody>
      </p:sp>
      <p:sp>
        <p:nvSpPr>
          <p:cNvPr id="7" name="Slide Number Placeholder 6">
            <a:extLst>
              <a:ext uri="{FF2B5EF4-FFF2-40B4-BE49-F238E27FC236}">
                <a16:creationId xmlns:a16="http://schemas.microsoft.com/office/drawing/2014/main" id="{C50E6DF7-2887-45E5-8CD1-2FCDFD70911D}"/>
              </a:ext>
            </a:extLst>
          </p:cNvPr>
          <p:cNvSpPr>
            <a:spLocks noGrp="1"/>
          </p:cNvSpPr>
          <p:nvPr>
            <p:ph type="sldNum" sz="quarter" idx="18"/>
          </p:nvPr>
        </p:nvSpPr>
        <p:spPr/>
        <p:txBody>
          <a:bodyPr/>
          <a:lstStyle/>
          <a:p>
            <a:fld id="{E917DE0E-AFB1-41FD-BC35-27DB61CA125F}" type="slidenum">
              <a:rPr lang="en-AU" smtClean="0"/>
              <a:pPr/>
              <a:t>‹#›</a:t>
            </a:fld>
            <a:endParaRPr lang="en-AU" dirty="0"/>
          </a:p>
        </p:txBody>
      </p:sp>
      <p:pic>
        <p:nvPicPr>
          <p:cNvPr id="12" name="Picture 11">
            <a:extLst>
              <a:ext uri="{FF2B5EF4-FFF2-40B4-BE49-F238E27FC236}">
                <a16:creationId xmlns:a16="http://schemas.microsoft.com/office/drawing/2014/main" id="{65099731-84D7-49CC-91E0-CE4B0734675A}"/>
              </a:ext>
            </a:extLst>
          </p:cNvPr>
          <p:cNvPicPr>
            <a:picLocks noChangeAspect="1"/>
          </p:cNvPicPr>
          <p:nvPr userDrawn="1"/>
        </p:nvPicPr>
        <p:blipFill>
          <a:blip r:embed="rId2"/>
          <a:stretch>
            <a:fillRect/>
          </a:stretch>
        </p:blipFill>
        <p:spPr>
          <a:xfrm>
            <a:off x="10297935" y="152896"/>
            <a:ext cx="1210684" cy="324000"/>
          </a:xfrm>
          <a:prstGeom prst="rect">
            <a:avLst/>
          </a:prstGeom>
        </p:spPr>
      </p:pic>
      <p:sp>
        <p:nvSpPr>
          <p:cNvPr id="14" name="Date Placeholder 2">
            <a:extLst>
              <a:ext uri="{FF2B5EF4-FFF2-40B4-BE49-F238E27FC236}">
                <a16:creationId xmlns:a16="http://schemas.microsoft.com/office/drawing/2014/main" id="{59BA0F0A-82FA-4477-B553-959A8EFB7E8F}"/>
              </a:ext>
            </a:extLst>
          </p:cNvPr>
          <p:cNvSpPr>
            <a:spLocks noGrp="1"/>
          </p:cNvSpPr>
          <p:nvPr>
            <p:ph type="dt" sz="half" idx="2"/>
          </p:nvPr>
        </p:nvSpPr>
        <p:spPr bwMode="white">
          <a:xfrm>
            <a:off x="695325" y="151136"/>
            <a:ext cx="3384549" cy="241200"/>
          </a:xfrm>
          <a:prstGeom prst="rect">
            <a:avLst/>
          </a:prstGeom>
        </p:spPr>
        <p:txBody>
          <a:bodyPr vert="horz" lIns="0" tIns="0" rIns="0" bIns="0" rtlCol="0" anchor="t"/>
          <a:lstStyle>
            <a:lvl1pPr algn="l">
              <a:lnSpc>
                <a:spcPct val="80000"/>
              </a:lnSpc>
              <a:defRPr sz="1000">
                <a:solidFill>
                  <a:schemeClr val="bg1"/>
                </a:solidFill>
              </a:defRPr>
            </a:lvl1pPr>
          </a:lstStyle>
          <a:p>
            <a:endParaRPr lang="en-AU" dirty="0"/>
          </a:p>
        </p:txBody>
      </p:sp>
    </p:spTree>
    <p:extLst>
      <p:ext uri="{BB962C8B-B14F-4D97-AF65-F5344CB8AC3E}">
        <p14:creationId xmlns:p14="http://schemas.microsoft.com/office/powerpoint/2010/main" val="90214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theme" Target="../theme/theme2.xml"/><Relationship Id="rId21" Type="http://schemas.openxmlformats.org/officeDocument/2006/relationships/slideLayout" Target="../slideLayouts/slideLayout58.xml"/><Relationship Id="rId34" Type="http://schemas.openxmlformats.org/officeDocument/2006/relationships/slideLayout" Target="../slideLayouts/slideLayout71.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slideLayout" Target="../slideLayouts/slideLayout75.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8" Type="http://schemas.openxmlformats.org/officeDocument/2006/relationships/slideLayout" Target="../slideLayouts/slideLayout45.xml"/><Relationship Id="rId3"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6" y="1052736"/>
            <a:ext cx="10801350" cy="469056"/>
          </a:xfrm>
          <a:prstGeom prst="rect">
            <a:avLst/>
          </a:prstGeom>
        </p:spPr>
        <p:txBody>
          <a:bodyPr vert="horz" lIns="0" tIns="0" rIns="0" bIns="0" rtlCol="0" anchor="ctr">
            <a:normAutofit/>
          </a:bodyPr>
          <a:lstStyle/>
          <a:p>
            <a:r>
              <a:rPr lang="en-US" dirty="0"/>
              <a:t>[Title]</a:t>
            </a:r>
            <a:endParaRPr lang="en-AU" dirty="0"/>
          </a:p>
        </p:txBody>
      </p:sp>
      <p:sp>
        <p:nvSpPr>
          <p:cNvPr id="6" name="Footer Placeholder 4"/>
          <p:cNvSpPr>
            <a:spLocks noGrp="1"/>
          </p:cNvSpPr>
          <p:nvPr>
            <p:ph type="ftr" sz="quarter" idx="3"/>
          </p:nvPr>
        </p:nvSpPr>
        <p:spPr>
          <a:xfrm>
            <a:off x="695326" y="6519171"/>
            <a:ext cx="3360109" cy="240219"/>
          </a:xfrm>
          <a:prstGeom prst="rect">
            <a:avLst/>
          </a:prstGeom>
        </p:spPr>
        <p:txBody>
          <a:bodyPr vert="horz" lIns="0" tIns="0" rIns="0" bIns="0" rtlCol="0" anchor="ctr"/>
          <a:lstStyle>
            <a:lvl1pPr algn="l">
              <a:defRPr sz="800" b="0">
                <a:solidFill>
                  <a:schemeClr val="tx1"/>
                </a:solidFill>
              </a:defRPr>
            </a:lvl1pPr>
          </a:lstStyle>
          <a:p>
            <a:r>
              <a:rPr lang="en-US"/>
              <a:t>Year 4 Structure -  Michaela Kelly 28/05/25</a:t>
            </a:r>
            <a:endParaRPr lang="en-AU" dirty="0"/>
          </a:p>
        </p:txBody>
      </p:sp>
      <p:sp>
        <p:nvSpPr>
          <p:cNvPr id="7" name="Slide Number Placeholder 5"/>
          <p:cNvSpPr>
            <a:spLocks noGrp="1"/>
          </p:cNvSpPr>
          <p:nvPr>
            <p:ph type="sldNum" sz="quarter" idx="4"/>
          </p:nvPr>
        </p:nvSpPr>
        <p:spPr>
          <a:xfrm>
            <a:off x="11208568" y="6519171"/>
            <a:ext cx="288032" cy="240219"/>
          </a:xfrm>
          <a:prstGeom prst="rect">
            <a:avLst/>
          </a:prstGeom>
        </p:spPr>
        <p:txBody>
          <a:bodyPr vert="horz" lIns="0" tIns="0" rIns="0" bIns="0" rtlCol="0" anchor="ctr"/>
          <a:lstStyle>
            <a:lvl1pPr algn="r">
              <a:defRPr sz="800">
                <a:solidFill>
                  <a:schemeClr val="tx1"/>
                </a:solidFill>
              </a:defRPr>
            </a:lvl1pPr>
          </a:lstStyle>
          <a:p>
            <a:fld id="{E917DE0E-AFB1-41FD-BC35-27DB61CA125F}" type="slidenum">
              <a:rPr lang="en-AU" smtClean="0"/>
              <a:pPr/>
              <a:t>‹#›</a:t>
            </a:fld>
            <a:endParaRPr lang="en-AU" dirty="0"/>
          </a:p>
        </p:txBody>
      </p:sp>
      <p:sp>
        <p:nvSpPr>
          <p:cNvPr id="4" name="Text Placeholder 3">
            <a:extLst>
              <a:ext uri="{FF2B5EF4-FFF2-40B4-BE49-F238E27FC236}">
                <a16:creationId xmlns:a16="http://schemas.microsoft.com/office/drawing/2014/main" id="{BDF8D2AE-3583-4708-BD46-43C743300E11}"/>
              </a:ext>
            </a:extLst>
          </p:cNvPr>
          <p:cNvSpPr>
            <a:spLocks noGrp="1"/>
          </p:cNvSpPr>
          <p:nvPr>
            <p:ph type="body" idx="1"/>
          </p:nvPr>
        </p:nvSpPr>
        <p:spPr>
          <a:xfrm>
            <a:off x="695326" y="1700213"/>
            <a:ext cx="10801349" cy="4608515"/>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3" name="Date Placeholder 2">
            <a:extLst>
              <a:ext uri="{FF2B5EF4-FFF2-40B4-BE49-F238E27FC236}">
                <a16:creationId xmlns:a16="http://schemas.microsoft.com/office/drawing/2014/main" id="{3BDB83A3-A276-43C3-9F27-2B380C4149A9}"/>
              </a:ext>
            </a:extLst>
          </p:cNvPr>
          <p:cNvSpPr>
            <a:spLocks noGrp="1"/>
          </p:cNvSpPr>
          <p:nvPr>
            <p:ph type="dt" sz="half" idx="2"/>
          </p:nvPr>
        </p:nvSpPr>
        <p:spPr>
          <a:xfrm>
            <a:off x="695324" y="151134"/>
            <a:ext cx="3360109" cy="288000"/>
          </a:xfrm>
          <a:prstGeom prst="rect">
            <a:avLst/>
          </a:prstGeom>
        </p:spPr>
        <p:txBody>
          <a:bodyPr vert="horz" lIns="0" tIns="0" rIns="0" bIns="0" rtlCol="0" anchor="t"/>
          <a:lstStyle>
            <a:lvl1pPr algn="l">
              <a:lnSpc>
                <a:spcPct val="80000"/>
              </a:lnSpc>
              <a:defRPr sz="1000">
                <a:solidFill>
                  <a:schemeClr val="bg1"/>
                </a:solidFill>
              </a:defRPr>
            </a:lvl1pPr>
          </a:lstStyle>
          <a:p>
            <a:r>
              <a:rPr lang="en-US"/>
              <a:t>[Entity Name]</a:t>
            </a:r>
            <a:endParaRPr lang="en-AU" dirty="0"/>
          </a:p>
        </p:txBody>
      </p:sp>
    </p:spTree>
    <p:extLst>
      <p:ext uri="{BB962C8B-B14F-4D97-AF65-F5344CB8AC3E}">
        <p14:creationId xmlns:p14="http://schemas.microsoft.com/office/powerpoint/2010/main" val="3786833112"/>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83" r:id="rId3"/>
    <p:sldLayoutId id="2147483774" r:id="rId4"/>
    <p:sldLayoutId id="2147483792" r:id="rId5"/>
    <p:sldLayoutId id="2147483775" r:id="rId6"/>
    <p:sldLayoutId id="2147483650" r:id="rId7"/>
    <p:sldLayoutId id="2147483652" r:id="rId8"/>
    <p:sldLayoutId id="2147483778" r:id="rId9"/>
    <p:sldLayoutId id="2147483779" r:id="rId10"/>
    <p:sldLayoutId id="2147483728" r:id="rId11"/>
    <p:sldLayoutId id="2147483784" r:id="rId12"/>
    <p:sldLayoutId id="2147483656" r:id="rId13"/>
    <p:sldLayoutId id="2147483732" r:id="rId14"/>
    <p:sldLayoutId id="2147483793" r:id="rId15"/>
    <p:sldLayoutId id="2147483657" r:id="rId16"/>
    <p:sldLayoutId id="2147483765" r:id="rId17"/>
    <p:sldLayoutId id="2147483787" r:id="rId18"/>
    <p:sldLayoutId id="2147483788" r:id="rId19"/>
    <p:sldLayoutId id="2147483794" r:id="rId20"/>
    <p:sldLayoutId id="2147483795" r:id="rId21"/>
    <p:sldLayoutId id="2147483796" r:id="rId22"/>
    <p:sldLayoutId id="2147483791" r:id="rId23"/>
    <p:sldLayoutId id="2147483797" r:id="rId24"/>
    <p:sldLayoutId id="2147483790" r:id="rId25"/>
    <p:sldLayoutId id="2147483798" r:id="rId26"/>
    <p:sldLayoutId id="2147483768" r:id="rId27"/>
    <p:sldLayoutId id="2147483769" r:id="rId28"/>
    <p:sldLayoutId id="2147483770" r:id="rId29"/>
    <p:sldLayoutId id="2147483771" r:id="rId30"/>
    <p:sldLayoutId id="2147483789" r:id="rId31"/>
    <p:sldLayoutId id="2147483776" r:id="rId32"/>
    <p:sldLayoutId id="2147483777" r:id="rId33"/>
    <p:sldLayoutId id="2147483654" r:id="rId34"/>
    <p:sldLayoutId id="2147483785" r:id="rId35"/>
    <p:sldLayoutId id="2147483780" r:id="rId36"/>
    <p:sldLayoutId id="2147483782" r:id="rId3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400" b="0"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300"/>
        </a:spcBef>
        <a:spcAft>
          <a:spcPts val="300"/>
        </a:spcAft>
        <a:buClr>
          <a:schemeClr val="tx1"/>
        </a:buClr>
        <a:buFont typeface="Arial" panose="020B0604020202020204" pitchFamily="34" charset="0"/>
        <a:buNone/>
        <a:defRPr lang="en-US" sz="1800" kern="1200" dirty="0">
          <a:solidFill>
            <a:schemeClr val="tx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6" orient="horz" pos="3974" userDrawn="1">
          <p15:clr>
            <a:srgbClr val="F26B43"/>
          </p15:clr>
        </p15:guide>
        <p15:guide id="7" orient="horz" pos="663" userDrawn="1">
          <p15:clr>
            <a:srgbClr val="F26B43"/>
          </p15:clr>
        </p15:guide>
        <p15:guide id="9" pos="3961" userDrawn="1">
          <p15:clr>
            <a:srgbClr val="F26B43"/>
          </p15:clr>
        </p15:guide>
        <p15:guide id="10" pos="3719" userDrawn="1">
          <p15:clr>
            <a:srgbClr val="F26B43"/>
          </p15:clr>
        </p15:guide>
        <p15:guide id="11" orient="horz" pos="4110" userDrawn="1">
          <p15:clr>
            <a:srgbClr val="F26B43"/>
          </p15:clr>
        </p15:guide>
        <p15:guide id="13" pos="7242" userDrawn="1">
          <p15:clr>
            <a:srgbClr val="F26B43"/>
          </p15:clr>
        </p15:guide>
        <p15:guide id="14" orient="horz" pos="981" userDrawn="1">
          <p15:clr>
            <a:srgbClr val="F26B43"/>
          </p15:clr>
        </p15:guide>
        <p15:guide id="15" pos="2772" userDrawn="1">
          <p15:clr>
            <a:srgbClr val="F26B43"/>
          </p15:clr>
        </p15:guide>
        <p15:guide id="16" pos="2570" userDrawn="1">
          <p15:clr>
            <a:srgbClr val="F26B43"/>
          </p15:clr>
        </p15:guide>
        <p15:guide id="17" pos="5110" userDrawn="1">
          <p15:clr>
            <a:srgbClr val="F26B43"/>
          </p15:clr>
        </p15:guide>
        <p15:guide id="18" pos="4908" userDrawn="1">
          <p15:clr>
            <a:srgbClr val="F26B43"/>
          </p15:clr>
        </p15:guide>
        <p15:guide id="19" orient="horz" pos="107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6" y="1052736"/>
            <a:ext cx="10801350" cy="469056"/>
          </a:xfrm>
          <a:prstGeom prst="rect">
            <a:avLst/>
          </a:prstGeom>
        </p:spPr>
        <p:txBody>
          <a:bodyPr vert="horz" lIns="0" tIns="0" rIns="0" bIns="0" rtlCol="0" anchor="ctr">
            <a:normAutofit/>
          </a:bodyPr>
          <a:lstStyle/>
          <a:p>
            <a:r>
              <a:rPr lang="en-US" dirty="0"/>
              <a:t>[Title]</a:t>
            </a:r>
            <a:endParaRPr lang="en-AU" dirty="0"/>
          </a:p>
        </p:txBody>
      </p:sp>
      <p:sp>
        <p:nvSpPr>
          <p:cNvPr id="6" name="Footer Placeholder 4"/>
          <p:cNvSpPr>
            <a:spLocks noGrp="1"/>
          </p:cNvSpPr>
          <p:nvPr>
            <p:ph type="ftr" sz="quarter" idx="3"/>
          </p:nvPr>
        </p:nvSpPr>
        <p:spPr>
          <a:xfrm>
            <a:off x="695326" y="6519171"/>
            <a:ext cx="3360109" cy="240219"/>
          </a:xfrm>
          <a:prstGeom prst="rect">
            <a:avLst/>
          </a:prstGeom>
        </p:spPr>
        <p:txBody>
          <a:bodyPr vert="horz" lIns="0" tIns="0" rIns="0" bIns="0" rtlCol="0" anchor="ctr"/>
          <a:lstStyle>
            <a:lvl1pPr algn="l">
              <a:defRPr sz="800" b="0">
                <a:solidFill>
                  <a:schemeClr val="tx1"/>
                </a:solidFill>
              </a:defRPr>
            </a:lvl1pPr>
          </a:lstStyle>
          <a:p>
            <a:r>
              <a:rPr lang="en-US"/>
              <a:t>Year 4 Update - Michaela Kelly August 2025</a:t>
            </a:r>
            <a:endParaRPr lang="en-AU" dirty="0"/>
          </a:p>
        </p:txBody>
      </p:sp>
      <p:sp>
        <p:nvSpPr>
          <p:cNvPr id="7" name="Slide Number Placeholder 5"/>
          <p:cNvSpPr>
            <a:spLocks noGrp="1"/>
          </p:cNvSpPr>
          <p:nvPr>
            <p:ph type="sldNum" sz="quarter" idx="4"/>
          </p:nvPr>
        </p:nvSpPr>
        <p:spPr>
          <a:xfrm>
            <a:off x="11208568" y="6519171"/>
            <a:ext cx="288032" cy="240219"/>
          </a:xfrm>
          <a:prstGeom prst="rect">
            <a:avLst/>
          </a:prstGeom>
        </p:spPr>
        <p:txBody>
          <a:bodyPr vert="horz" lIns="0" tIns="0" rIns="0" bIns="0" rtlCol="0" anchor="ctr"/>
          <a:lstStyle>
            <a:lvl1pPr algn="r">
              <a:defRPr sz="800">
                <a:solidFill>
                  <a:schemeClr val="tx1"/>
                </a:solidFill>
              </a:defRPr>
            </a:lvl1pPr>
          </a:lstStyle>
          <a:p>
            <a:fld id="{E917DE0E-AFB1-41FD-BC35-27DB61CA125F}" type="slidenum">
              <a:rPr lang="en-AU" smtClean="0"/>
              <a:pPr/>
              <a:t>‹#›</a:t>
            </a:fld>
            <a:endParaRPr lang="en-AU" dirty="0"/>
          </a:p>
        </p:txBody>
      </p:sp>
      <p:sp>
        <p:nvSpPr>
          <p:cNvPr id="4" name="Text Placeholder 3">
            <a:extLst>
              <a:ext uri="{FF2B5EF4-FFF2-40B4-BE49-F238E27FC236}">
                <a16:creationId xmlns:a16="http://schemas.microsoft.com/office/drawing/2014/main" id="{BDF8D2AE-3583-4708-BD46-43C743300E11}"/>
              </a:ext>
            </a:extLst>
          </p:cNvPr>
          <p:cNvSpPr>
            <a:spLocks noGrp="1"/>
          </p:cNvSpPr>
          <p:nvPr>
            <p:ph type="body" idx="1"/>
          </p:nvPr>
        </p:nvSpPr>
        <p:spPr>
          <a:xfrm>
            <a:off x="695326" y="1700213"/>
            <a:ext cx="10801349" cy="4608515"/>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3" name="Date Placeholder 2">
            <a:extLst>
              <a:ext uri="{FF2B5EF4-FFF2-40B4-BE49-F238E27FC236}">
                <a16:creationId xmlns:a16="http://schemas.microsoft.com/office/drawing/2014/main" id="{3BDB83A3-A276-43C3-9F27-2B380C4149A9}"/>
              </a:ext>
            </a:extLst>
          </p:cNvPr>
          <p:cNvSpPr>
            <a:spLocks noGrp="1"/>
          </p:cNvSpPr>
          <p:nvPr>
            <p:ph type="dt" sz="half" idx="2"/>
          </p:nvPr>
        </p:nvSpPr>
        <p:spPr>
          <a:xfrm>
            <a:off x="695324" y="151134"/>
            <a:ext cx="3360109" cy="288000"/>
          </a:xfrm>
          <a:prstGeom prst="rect">
            <a:avLst/>
          </a:prstGeom>
        </p:spPr>
        <p:txBody>
          <a:bodyPr vert="horz" lIns="0" tIns="0" rIns="0" bIns="0" rtlCol="0" anchor="t"/>
          <a:lstStyle>
            <a:lvl1pPr algn="l">
              <a:lnSpc>
                <a:spcPct val="80000"/>
              </a:lnSpc>
              <a:defRPr sz="1000">
                <a:solidFill>
                  <a:schemeClr val="bg1"/>
                </a:solidFill>
              </a:defRPr>
            </a:lvl1pPr>
          </a:lstStyle>
          <a:p>
            <a:endParaRPr lang="en-AU" dirty="0"/>
          </a:p>
        </p:txBody>
      </p:sp>
    </p:spTree>
    <p:extLst>
      <p:ext uri="{BB962C8B-B14F-4D97-AF65-F5344CB8AC3E}">
        <p14:creationId xmlns:p14="http://schemas.microsoft.com/office/powerpoint/2010/main" val="3892460274"/>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 id="2147483824" r:id="rId25"/>
    <p:sldLayoutId id="2147483825" r:id="rId26"/>
    <p:sldLayoutId id="2147483826" r:id="rId27"/>
    <p:sldLayoutId id="2147483827" r:id="rId28"/>
    <p:sldLayoutId id="2147483828" r:id="rId29"/>
    <p:sldLayoutId id="2147483829" r:id="rId30"/>
    <p:sldLayoutId id="2147483830" r:id="rId31"/>
    <p:sldLayoutId id="2147483831" r:id="rId32"/>
    <p:sldLayoutId id="2147483832" r:id="rId33"/>
    <p:sldLayoutId id="2147483833" r:id="rId34"/>
    <p:sldLayoutId id="2147483834" r:id="rId35"/>
    <p:sldLayoutId id="2147483835" r:id="rId36"/>
    <p:sldLayoutId id="2147483836" r:id="rId37"/>
    <p:sldLayoutId id="2147483837" r:id="rId3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3400" b="0"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300"/>
        </a:spcBef>
        <a:spcAft>
          <a:spcPts val="300"/>
        </a:spcAft>
        <a:buClr>
          <a:schemeClr val="tx1"/>
        </a:buClr>
        <a:buFont typeface="Arial" panose="020B0604020202020204" pitchFamily="34" charset="0"/>
        <a:buNone/>
        <a:defRPr lang="en-US" sz="1800" kern="1200" dirty="0">
          <a:solidFill>
            <a:schemeClr val="tx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38">
          <p15:clr>
            <a:srgbClr val="F26B43"/>
          </p15:clr>
        </p15:guide>
        <p15:guide id="6" orient="horz" pos="3974">
          <p15:clr>
            <a:srgbClr val="F26B43"/>
          </p15:clr>
        </p15:guide>
        <p15:guide id="7" orient="horz" pos="663">
          <p15:clr>
            <a:srgbClr val="F26B43"/>
          </p15:clr>
        </p15:guide>
        <p15:guide id="9" pos="3961">
          <p15:clr>
            <a:srgbClr val="F26B43"/>
          </p15:clr>
        </p15:guide>
        <p15:guide id="10" pos="3719">
          <p15:clr>
            <a:srgbClr val="F26B43"/>
          </p15:clr>
        </p15:guide>
        <p15:guide id="11" orient="horz" pos="4110">
          <p15:clr>
            <a:srgbClr val="F26B43"/>
          </p15:clr>
        </p15:guide>
        <p15:guide id="13" pos="7242">
          <p15:clr>
            <a:srgbClr val="F26B43"/>
          </p15:clr>
        </p15:guide>
        <p15:guide id="14" orient="horz" pos="981">
          <p15:clr>
            <a:srgbClr val="F26B43"/>
          </p15:clr>
        </p15:guide>
        <p15:guide id="15" pos="2772">
          <p15:clr>
            <a:srgbClr val="F26B43"/>
          </p15:clr>
        </p15:guide>
        <p15:guide id="16" pos="2570">
          <p15:clr>
            <a:srgbClr val="F26B43"/>
          </p15:clr>
        </p15:guide>
        <p15:guide id="17" pos="5110">
          <p15:clr>
            <a:srgbClr val="F26B43"/>
          </p15:clr>
        </p15:guide>
        <p15:guide id="18" pos="4908">
          <p15:clr>
            <a:srgbClr val="F26B43"/>
          </p15:clr>
        </p15:guide>
        <p15:guide id="19" orient="horz" pos="107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PowerPoint_Presentation.pptx"/><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PowerPoint_Presentation1.pptx"/><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11.emf"/><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7.png"/><Relationship Id="rId5" Type="http://schemas.openxmlformats.org/officeDocument/2006/relationships/hyperlink" Target="https://medical-school.uq.edu.au/current-students/doctor-medicine-students/clinical-immersions/elective-personal-learning-development-term" TargetMode="External"/><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45.xml"/><Relationship Id="rId7" Type="http://schemas.openxmlformats.org/officeDocument/2006/relationships/diagramLayout" Target="../diagrams/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Data" Target="../diagrams/data1.xml"/><Relationship Id="rId11" Type="http://schemas.openxmlformats.org/officeDocument/2006/relationships/image" Target="../media/image7.png"/><Relationship Id="rId5" Type="http://schemas.openxmlformats.org/officeDocument/2006/relationships/image" Target="../media/image12.png"/><Relationship Id="rId10" Type="http://schemas.microsoft.com/office/2007/relationships/diagramDrawing" Target="../diagrams/drawing1.xml"/><Relationship Id="rId4" Type="http://schemas.openxmlformats.org/officeDocument/2006/relationships/notesSlide" Target="../notesSlides/notesSlide10.xml"/><Relationship Id="rId9" Type="http://schemas.openxmlformats.org/officeDocument/2006/relationships/diagramColors" Target="../diagrams/colors1.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7.xml"/><Relationship Id="rId7" Type="http://schemas.openxmlformats.org/officeDocument/2006/relationships/diagramQuickStyle" Target="../diagrams/quickStyle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7.png"/><Relationship Id="rId4" Type="http://schemas.openxmlformats.org/officeDocument/2006/relationships/notesSlide" Target="../notesSlides/notesSlide11.xml"/><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7.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44.xml"/><Relationship Id="rId7" Type="http://schemas.openxmlformats.org/officeDocument/2006/relationships/diagramQuickStyle" Target="../diagrams/quickStyle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7.png"/><Relationship Id="rId4" Type="http://schemas.openxmlformats.org/officeDocument/2006/relationships/notesSlide" Target="../notesSlides/notesSlide13.xml"/><Relationship Id="rId9" Type="http://schemas.microsoft.com/office/2007/relationships/diagramDrawing" Target="../diagrams/drawing3.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7.xml"/><Relationship Id="rId7" Type="http://schemas.openxmlformats.org/officeDocument/2006/relationships/diagramQuickStyle" Target="../diagrams/quickStyle4.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7.png"/><Relationship Id="rId4" Type="http://schemas.openxmlformats.org/officeDocument/2006/relationships/notesSlide" Target="../notesSlides/notesSlide14.xml"/><Relationship Id="rId9" Type="http://schemas.microsoft.com/office/2007/relationships/diagramDrawing" Target="../diagrams/drawing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7.png"/><Relationship Id="rId4"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7.png"/><Relationship Id="rId4"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92987-6E68-47E6-931F-15CD6EAC4FB8}"/>
              </a:ext>
            </a:extLst>
          </p:cNvPr>
          <p:cNvSpPr>
            <a:spLocks noGrp="1"/>
          </p:cNvSpPr>
          <p:nvPr>
            <p:ph type="title"/>
          </p:nvPr>
        </p:nvSpPr>
        <p:spPr>
          <a:xfrm>
            <a:off x="2639616" y="2492896"/>
            <a:ext cx="6048672" cy="1205475"/>
          </a:xfrm>
        </p:spPr>
        <p:txBody>
          <a:bodyPr/>
          <a:lstStyle/>
          <a:p>
            <a:pPr algn="ctr"/>
            <a:r>
              <a:rPr lang="en-AU" dirty="0"/>
              <a:t>MEDI 7400</a:t>
            </a:r>
            <a:br>
              <a:rPr lang="en-AU" dirty="0"/>
            </a:br>
            <a:r>
              <a:rPr lang="en-AU" dirty="0"/>
              <a:t>Transition to Practice</a:t>
            </a:r>
            <a:br>
              <a:rPr lang="en-AU" dirty="0"/>
            </a:br>
            <a:endParaRPr lang="en-AU" sz="2000" dirty="0"/>
          </a:p>
        </p:txBody>
      </p:sp>
      <p:pic>
        <p:nvPicPr>
          <p:cNvPr id="4" name="Picture 3">
            <a:extLst>
              <a:ext uri="{FF2B5EF4-FFF2-40B4-BE49-F238E27FC236}">
                <a16:creationId xmlns:a16="http://schemas.microsoft.com/office/drawing/2014/main" id="{45384BBB-6CEF-3031-E9D3-9F0B74C9DF5C}"/>
              </a:ext>
            </a:extLst>
          </p:cNvPr>
          <p:cNvPicPr>
            <a:picLocks noChangeAspect="1"/>
          </p:cNvPicPr>
          <p:nvPr/>
        </p:nvPicPr>
        <p:blipFill>
          <a:blip r:embed="rId5"/>
          <a:stretch>
            <a:fillRect/>
          </a:stretch>
        </p:blipFill>
        <p:spPr>
          <a:xfrm>
            <a:off x="13224" y="1412776"/>
            <a:ext cx="12192000" cy="2571750"/>
          </a:xfrm>
          <a:prstGeom prst="rect">
            <a:avLst/>
          </a:prstGeom>
        </p:spPr>
      </p:pic>
      <p:sp>
        <p:nvSpPr>
          <p:cNvPr id="3" name="TextBox 2">
            <a:extLst>
              <a:ext uri="{FF2B5EF4-FFF2-40B4-BE49-F238E27FC236}">
                <a16:creationId xmlns:a16="http://schemas.microsoft.com/office/drawing/2014/main" id="{C1D67C11-0F2E-2B60-BE25-2EDAF06B8EA6}"/>
              </a:ext>
            </a:extLst>
          </p:cNvPr>
          <p:cNvSpPr txBox="1"/>
          <p:nvPr/>
        </p:nvSpPr>
        <p:spPr>
          <a:xfrm>
            <a:off x="839416" y="4653136"/>
            <a:ext cx="7200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white"/>
                </a:solidFill>
                <a:effectLst/>
                <a:uLnTx/>
                <a:uFillTx/>
                <a:latin typeface="Arial"/>
                <a:ea typeface="+mn-ea"/>
                <a:cs typeface="+mn-cs"/>
              </a:rPr>
              <a:t>Introduction to year 4</a:t>
            </a:r>
          </a:p>
        </p:txBody>
      </p:sp>
      <p:pic>
        <p:nvPicPr>
          <p:cNvPr id="5" name="Slide 1">
            <a:hlinkClick r:id="" action="ppaction://media"/>
            <a:extLst>
              <a:ext uri="{FF2B5EF4-FFF2-40B4-BE49-F238E27FC236}">
                <a16:creationId xmlns:a16="http://schemas.microsoft.com/office/drawing/2014/main" id="{CD065215-1651-7244-78C1-3460CC9C3FA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21744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2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hlinkClick r:id="" action="ppaction://ole?verb=0"/>
            <a:extLst>
              <a:ext uri="{FF2B5EF4-FFF2-40B4-BE49-F238E27FC236}">
                <a16:creationId xmlns:a16="http://schemas.microsoft.com/office/drawing/2014/main" id="{FFA5A045-8100-12D3-A1F3-6DF70778C1DD}"/>
              </a:ext>
            </a:extLst>
          </p:cNvPr>
          <p:cNvGraphicFramePr>
            <a:graphicFrameLocks noChangeAspect="1"/>
          </p:cNvGraphicFramePr>
          <p:nvPr/>
        </p:nvGraphicFramePr>
        <p:xfrm>
          <a:off x="-188529" y="-61043"/>
          <a:ext cx="12477217" cy="7018435"/>
        </p:xfrm>
        <a:graphic>
          <a:graphicData uri="http://schemas.openxmlformats.org/presentationml/2006/ole">
            <mc:AlternateContent xmlns:mc="http://schemas.openxmlformats.org/markup-compatibility/2006">
              <mc:Choice xmlns:v="urn:schemas-microsoft-com:vml" Requires="v">
                <p:oleObj name="Presentation" r:id="rId2" imgW="6096088" imgH="3429060" progId="PowerPoint.Show.12">
                  <p:embed/>
                </p:oleObj>
              </mc:Choice>
              <mc:Fallback>
                <p:oleObj name="Presentation" r:id="rId2" imgW="6096088" imgH="3429060" progId="PowerPoint.Show.12">
                  <p:embed/>
                  <p:pic>
                    <p:nvPicPr>
                      <p:cNvPr id="2" name="Object 1">
                        <a:hlinkClick r:id="" action="ppaction://ole?verb=0"/>
                        <a:extLst>
                          <a:ext uri="{FF2B5EF4-FFF2-40B4-BE49-F238E27FC236}">
                            <a16:creationId xmlns:a16="http://schemas.microsoft.com/office/drawing/2014/main" id="{FFA5A045-8100-12D3-A1F3-6DF70778C1DD}"/>
                          </a:ext>
                        </a:extLst>
                      </p:cNvPr>
                      <p:cNvPicPr/>
                      <p:nvPr/>
                    </p:nvPicPr>
                    <p:blipFill>
                      <a:blip r:embed="rId3"/>
                      <a:stretch>
                        <a:fillRect/>
                      </a:stretch>
                    </p:blipFill>
                    <p:spPr>
                      <a:xfrm>
                        <a:off x="-188529" y="-61043"/>
                        <a:ext cx="12477217" cy="7018435"/>
                      </a:xfrm>
                      <a:prstGeom prst="rect">
                        <a:avLst/>
                      </a:prstGeom>
                    </p:spPr>
                  </p:pic>
                </p:oleObj>
              </mc:Fallback>
            </mc:AlternateContent>
          </a:graphicData>
        </a:graphic>
      </p:graphicFrame>
    </p:spTree>
    <p:extLst>
      <p:ext uri="{BB962C8B-B14F-4D97-AF65-F5344CB8AC3E}">
        <p14:creationId xmlns:p14="http://schemas.microsoft.com/office/powerpoint/2010/main" val="241485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hlinkClick r:id="" action="ppaction://ole?verb=0"/>
            <a:extLst>
              <a:ext uri="{FF2B5EF4-FFF2-40B4-BE49-F238E27FC236}">
                <a16:creationId xmlns:a16="http://schemas.microsoft.com/office/drawing/2014/main" id="{58664B95-4B74-8B29-2CDD-6BFB153D6970}"/>
              </a:ext>
            </a:extLst>
          </p:cNvPr>
          <p:cNvGraphicFramePr>
            <a:graphicFrameLocks noChangeAspect="1"/>
          </p:cNvGraphicFramePr>
          <p:nvPr/>
        </p:nvGraphicFramePr>
        <p:xfrm>
          <a:off x="-96688" y="-27383"/>
          <a:ext cx="12337372" cy="6939772"/>
        </p:xfrm>
        <a:graphic>
          <a:graphicData uri="http://schemas.openxmlformats.org/presentationml/2006/ole">
            <mc:AlternateContent xmlns:mc="http://schemas.openxmlformats.org/markup-compatibility/2006">
              <mc:Choice xmlns:v="urn:schemas-microsoft-com:vml" Requires="v">
                <p:oleObj name="Presentation" r:id="rId3" imgW="6096088" imgH="3429060" progId="PowerPoint.Show.12">
                  <p:embed/>
                </p:oleObj>
              </mc:Choice>
              <mc:Fallback>
                <p:oleObj name="Presentation" r:id="rId3" imgW="6096088" imgH="3429060" progId="PowerPoint.Show.12">
                  <p:embed/>
                  <p:pic>
                    <p:nvPicPr>
                      <p:cNvPr id="2" name="Object 1">
                        <a:hlinkClick r:id="" action="ppaction://ole?verb=0"/>
                        <a:extLst>
                          <a:ext uri="{FF2B5EF4-FFF2-40B4-BE49-F238E27FC236}">
                            <a16:creationId xmlns:a16="http://schemas.microsoft.com/office/drawing/2014/main" id="{58664B95-4B74-8B29-2CDD-6BFB153D6970}"/>
                          </a:ext>
                        </a:extLst>
                      </p:cNvPr>
                      <p:cNvPicPr/>
                      <p:nvPr/>
                    </p:nvPicPr>
                    <p:blipFill>
                      <a:blip r:embed="rId4"/>
                      <a:stretch>
                        <a:fillRect/>
                      </a:stretch>
                    </p:blipFill>
                    <p:spPr>
                      <a:xfrm>
                        <a:off x="-96688" y="-27383"/>
                        <a:ext cx="12337372" cy="6939772"/>
                      </a:xfrm>
                      <a:prstGeom prst="rect">
                        <a:avLst/>
                      </a:prstGeom>
                    </p:spPr>
                  </p:pic>
                </p:oleObj>
              </mc:Fallback>
            </mc:AlternateContent>
          </a:graphicData>
        </a:graphic>
      </p:graphicFrame>
    </p:spTree>
    <p:extLst>
      <p:ext uri="{BB962C8B-B14F-4D97-AF65-F5344CB8AC3E}">
        <p14:creationId xmlns:p14="http://schemas.microsoft.com/office/powerpoint/2010/main" val="116334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F4C42-6F04-198E-5CA0-B02B41B678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7DFC87-EA29-8977-8747-D10E5BA293B6}"/>
              </a:ext>
            </a:extLst>
          </p:cNvPr>
          <p:cNvSpPr>
            <a:spLocks noGrp="1"/>
          </p:cNvSpPr>
          <p:nvPr>
            <p:ph type="title"/>
          </p:nvPr>
        </p:nvSpPr>
        <p:spPr>
          <a:xfrm>
            <a:off x="695325" y="1143405"/>
            <a:ext cx="10738247" cy="1205475"/>
          </a:xfrm>
        </p:spPr>
        <p:txBody>
          <a:bodyPr/>
          <a:lstStyle/>
          <a:p>
            <a:r>
              <a:rPr lang="en-US" dirty="0"/>
              <a:t>Overview</a:t>
            </a:r>
            <a:endParaRPr lang="en-AU" dirty="0"/>
          </a:p>
        </p:txBody>
      </p:sp>
      <p:sp>
        <p:nvSpPr>
          <p:cNvPr id="3" name="TextBox 2">
            <a:extLst>
              <a:ext uri="{FF2B5EF4-FFF2-40B4-BE49-F238E27FC236}">
                <a16:creationId xmlns:a16="http://schemas.microsoft.com/office/drawing/2014/main" id="{8120F292-07EF-28C9-B713-4C87BE1D4627}"/>
              </a:ext>
            </a:extLst>
          </p:cNvPr>
          <p:cNvSpPr txBox="1"/>
          <p:nvPr/>
        </p:nvSpPr>
        <p:spPr>
          <a:xfrm>
            <a:off x="1127448" y="2780928"/>
            <a:ext cx="10225136" cy="2308324"/>
          </a:xfrm>
          <a:prstGeom prst="rect">
            <a:avLst/>
          </a:prstGeom>
          <a:noFill/>
        </p:spPr>
        <p:txBody>
          <a:bodyPr wrap="square" rtlCol="0">
            <a:spAutoFit/>
          </a:bodyPr>
          <a:lstStyle/>
          <a:p>
            <a:pPr marL="342900" indent="-342900">
              <a:buFont typeface="Arial" panose="020B0604020202020204" pitchFamily="34" charset="0"/>
              <a:buChar char="•"/>
            </a:pPr>
            <a:r>
              <a:rPr lang="en-AU" dirty="0">
                <a:solidFill>
                  <a:schemeClr val="bg1"/>
                </a:solidFill>
                <a:latin typeface="Aptos" panose="020B0004020202020204" pitchFamily="34" charset="0"/>
              </a:rPr>
              <a:t>Who’s Who in year 4</a:t>
            </a:r>
          </a:p>
          <a:p>
            <a:pPr marL="342900" indent="-342900">
              <a:buFont typeface="Arial" panose="020B0604020202020204" pitchFamily="34" charset="0"/>
              <a:buChar char="•"/>
            </a:pPr>
            <a:r>
              <a:rPr lang="en-AU" dirty="0">
                <a:solidFill>
                  <a:schemeClr val="bg1"/>
                </a:solidFill>
                <a:latin typeface="Aptos" panose="020B0004020202020204" pitchFamily="34" charset="0"/>
              </a:rPr>
              <a:t>Year 4  Structure, Pathways and Calendar</a:t>
            </a:r>
          </a:p>
          <a:p>
            <a:pPr marL="342900" indent="-342900">
              <a:buFont typeface="Arial" panose="020B0604020202020204" pitchFamily="34" charset="0"/>
              <a:buChar char="•"/>
            </a:pPr>
            <a:r>
              <a:rPr lang="en-AU" dirty="0">
                <a:solidFill>
                  <a:schemeClr val="bg1"/>
                </a:solidFill>
                <a:latin typeface="Aptos" panose="020B0004020202020204" pitchFamily="34" charset="0"/>
              </a:rPr>
              <a:t>Clinical Immersion Terms – Preparation for Practice Phase</a:t>
            </a:r>
          </a:p>
          <a:p>
            <a:pPr marL="342900" indent="-342900">
              <a:buFont typeface="Arial" panose="020B0604020202020204" pitchFamily="34" charset="0"/>
              <a:buChar char="•"/>
            </a:pPr>
            <a:r>
              <a:rPr lang="en-AU" dirty="0">
                <a:solidFill>
                  <a:schemeClr val="bg1"/>
                </a:solidFill>
                <a:latin typeface="Aptos" panose="020B0004020202020204" pitchFamily="34" charset="0"/>
              </a:rPr>
              <a:t>Longitudinal Learning Program</a:t>
            </a:r>
          </a:p>
          <a:p>
            <a:pPr marL="342900" indent="-342900">
              <a:buFont typeface="Arial" panose="020B0604020202020204" pitchFamily="34" charset="0"/>
              <a:buChar char="•"/>
            </a:pPr>
            <a:r>
              <a:rPr lang="en-AU" dirty="0">
                <a:solidFill>
                  <a:schemeClr val="bg1"/>
                </a:solidFill>
                <a:latin typeface="Aptos" panose="020B0004020202020204" pitchFamily="34" charset="0"/>
              </a:rPr>
              <a:t>Prescribing Skills</a:t>
            </a:r>
          </a:p>
          <a:p>
            <a:pPr marL="342900" indent="-342900">
              <a:buFont typeface="Arial" panose="020B0604020202020204" pitchFamily="34" charset="0"/>
              <a:buChar char="•"/>
            </a:pPr>
            <a:r>
              <a:rPr lang="en-AU" dirty="0">
                <a:solidFill>
                  <a:schemeClr val="bg1"/>
                </a:solidFill>
                <a:latin typeface="Aptos" panose="020B0004020202020204" pitchFamily="34" charset="0"/>
              </a:rPr>
              <a:t>Brief Assessment Overview</a:t>
            </a:r>
          </a:p>
          <a:p>
            <a:pPr marL="342900" indent="-342900">
              <a:buFont typeface="Arial" panose="020B0604020202020204" pitchFamily="34" charset="0"/>
              <a:buChar char="•"/>
            </a:pPr>
            <a:r>
              <a:rPr lang="en-AU" dirty="0">
                <a:solidFill>
                  <a:schemeClr val="bg1"/>
                </a:solidFill>
                <a:latin typeface="Aptos" panose="020B0004020202020204" pitchFamily="34" charset="0"/>
              </a:rPr>
              <a:t>Pre-internship Term</a:t>
            </a:r>
          </a:p>
          <a:p>
            <a:endParaRPr lang="en-AU" dirty="0">
              <a:solidFill>
                <a:schemeClr val="bg1"/>
              </a:solidFill>
              <a:latin typeface="Aptos" panose="020B0004020202020204" pitchFamily="34" charset="0"/>
            </a:endParaRPr>
          </a:p>
        </p:txBody>
      </p:sp>
    </p:spTree>
    <p:extLst>
      <p:ext uri="{BB962C8B-B14F-4D97-AF65-F5344CB8AC3E}">
        <p14:creationId xmlns:p14="http://schemas.microsoft.com/office/powerpoint/2010/main" val="159133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0300229-6A35-0BB9-ED6B-CEAE277B3C02}"/>
              </a:ext>
            </a:extLst>
          </p:cNvPr>
          <p:cNvSpPr>
            <a:spLocks noGrp="1"/>
          </p:cNvSpPr>
          <p:nvPr>
            <p:ph type="sldNum" sz="quarter" idx="18"/>
          </p:nvPr>
        </p:nvSpPr>
        <p:spPr/>
        <p:txBody>
          <a:bodyPr/>
          <a:lstStyle/>
          <a:p>
            <a:fld id="{E917DE0E-AFB1-41FD-BC35-27DB61CA125F}" type="slidenum">
              <a:rPr lang="en-AU" smtClean="0"/>
              <a:pPr/>
              <a:t>5</a:t>
            </a:fld>
            <a:endParaRPr lang="en-AU" dirty="0"/>
          </a:p>
        </p:txBody>
      </p:sp>
      <p:graphicFrame>
        <p:nvGraphicFramePr>
          <p:cNvPr id="7" name="Table 6">
            <a:extLst>
              <a:ext uri="{FF2B5EF4-FFF2-40B4-BE49-F238E27FC236}">
                <a16:creationId xmlns:a16="http://schemas.microsoft.com/office/drawing/2014/main" id="{3CA96251-8683-B758-449F-1F9DEA936933}"/>
              </a:ext>
            </a:extLst>
          </p:cNvPr>
          <p:cNvGraphicFramePr>
            <a:graphicFrameLocks noGrp="1"/>
          </p:cNvGraphicFramePr>
          <p:nvPr/>
        </p:nvGraphicFramePr>
        <p:xfrm>
          <a:off x="418380" y="1196752"/>
          <a:ext cx="11355240" cy="5170857"/>
        </p:xfrm>
        <a:graphic>
          <a:graphicData uri="http://schemas.openxmlformats.org/drawingml/2006/table">
            <a:tbl>
              <a:tblPr firstRow="1" bandRow="1">
                <a:tableStyleId>{5C22544A-7EE6-4342-B048-85BDC9FD1C3A}</a:tableStyleId>
              </a:tblPr>
              <a:tblGrid>
                <a:gridCol w="1062001">
                  <a:extLst>
                    <a:ext uri="{9D8B030D-6E8A-4147-A177-3AD203B41FA5}">
                      <a16:colId xmlns:a16="http://schemas.microsoft.com/office/drawing/2014/main" val="2339729040"/>
                    </a:ext>
                  </a:extLst>
                </a:gridCol>
                <a:gridCol w="3080349">
                  <a:extLst>
                    <a:ext uri="{9D8B030D-6E8A-4147-A177-3AD203B41FA5}">
                      <a16:colId xmlns:a16="http://schemas.microsoft.com/office/drawing/2014/main" val="1671280037"/>
                    </a:ext>
                  </a:extLst>
                </a:gridCol>
                <a:gridCol w="3296660">
                  <a:extLst>
                    <a:ext uri="{9D8B030D-6E8A-4147-A177-3AD203B41FA5}">
                      <a16:colId xmlns:a16="http://schemas.microsoft.com/office/drawing/2014/main" val="2702085350"/>
                    </a:ext>
                  </a:extLst>
                </a:gridCol>
                <a:gridCol w="3916230">
                  <a:extLst>
                    <a:ext uri="{9D8B030D-6E8A-4147-A177-3AD203B41FA5}">
                      <a16:colId xmlns:a16="http://schemas.microsoft.com/office/drawing/2014/main" val="2982994180"/>
                    </a:ext>
                  </a:extLst>
                </a:gridCol>
              </a:tblGrid>
              <a:tr h="415977">
                <a:tc>
                  <a:txBody>
                    <a:bodyPr/>
                    <a:lstStyle/>
                    <a:p>
                      <a:pPr algn="ctr"/>
                      <a:r>
                        <a:rPr lang="en-AU" dirty="0"/>
                        <a:t>School</a:t>
                      </a:r>
                      <a:endParaRPr lang="en-AU" dirty="0">
                        <a:latin typeface="Aptos" panose="020B0004020202020204" pitchFamily="34" charset="0"/>
                      </a:endParaRPr>
                    </a:p>
                  </a:txBody>
                  <a:tcPr/>
                </a:tc>
                <a:tc gridSpan="3">
                  <a:txBody>
                    <a:bodyPr/>
                    <a:lstStyle/>
                    <a:p>
                      <a:pPr algn="ctr"/>
                      <a:r>
                        <a:rPr lang="en-AU" dirty="0"/>
                        <a:t>Year 4 Deputy Heads of learning Community or Heads of Regional Clinical Units</a:t>
                      </a:r>
                      <a:endParaRPr lang="en-AU" dirty="0">
                        <a:latin typeface="Aptos" panose="020B0004020202020204" pitchFamily="34" charset="0"/>
                      </a:endParaRPr>
                    </a:p>
                  </a:txBody>
                  <a:tcPr/>
                </a:tc>
                <a:tc hMerge="1">
                  <a:txBody>
                    <a:bodyPr/>
                    <a:lstStyle/>
                    <a:p>
                      <a:endParaRPr lang="en-AU" dirty="0"/>
                    </a:p>
                  </a:txBody>
                  <a:tcPr/>
                </a:tc>
                <a:tc hMerge="1">
                  <a:txBody>
                    <a:bodyPr/>
                    <a:lstStyle/>
                    <a:p>
                      <a:endParaRPr lang="en-AU" dirty="0"/>
                    </a:p>
                  </a:txBody>
                  <a:tcPr/>
                </a:tc>
                <a:extLst>
                  <a:ext uri="{0D108BD9-81ED-4DB2-BD59-A6C34878D82A}">
                    <a16:rowId xmlns:a16="http://schemas.microsoft.com/office/drawing/2014/main" val="2314501375"/>
                  </a:ext>
                </a:extLst>
              </a:tr>
              <a:tr h="352571">
                <a:tc rowSpan="7">
                  <a:txBody>
                    <a:bodyPr/>
                    <a:lstStyle/>
                    <a:p>
                      <a:pPr algn="ctr"/>
                      <a:r>
                        <a:rPr lang="en-AU" sz="1800" dirty="0">
                          <a:solidFill>
                            <a:schemeClr val="bg1"/>
                          </a:solidFill>
                          <a:latin typeface="Aptos" panose="020B0004020202020204" pitchFamily="34" charset="0"/>
                        </a:rPr>
                        <a:t>GBCS</a:t>
                      </a:r>
                    </a:p>
                  </a:txBody>
                  <a:tcPr anchor="ctr">
                    <a:solidFill>
                      <a:schemeClr val="accent1"/>
                    </a:solidFill>
                  </a:tcPr>
                </a:tc>
                <a:tc>
                  <a:txBody>
                    <a:bodyPr/>
                    <a:lstStyle/>
                    <a:p>
                      <a:r>
                        <a:rPr lang="en-AU" sz="1800" dirty="0">
                          <a:latin typeface="Aptos" panose="020B0004020202020204" pitchFamily="34" charset="0"/>
                        </a:rPr>
                        <a:t>North</a:t>
                      </a:r>
                    </a:p>
                  </a:txBody>
                  <a:tcPr anchor="ctr"/>
                </a:tc>
                <a:tc>
                  <a:txBody>
                    <a:bodyPr/>
                    <a:lstStyle/>
                    <a:p>
                      <a:r>
                        <a:rPr lang="en-AU" sz="1800" dirty="0">
                          <a:latin typeface="Aptos" panose="020B0004020202020204" pitchFamily="34" charset="0"/>
                        </a:rPr>
                        <a:t>Professor  Kiran Shekar</a:t>
                      </a:r>
                    </a:p>
                  </a:txBody>
                  <a:tcPr anchor="ctr"/>
                </a:tc>
                <a:tc>
                  <a:txBody>
                    <a:bodyPr/>
                    <a:lstStyle/>
                    <a:p>
                      <a:r>
                        <a:rPr lang="en-US" sz="1800" dirty="0">
                          <a:latin typeface="Aptos" panose="020B0004020202020204" pitchFamily="34" charset="0"/>
                        </a:rPr>
                        <a:t>The Prince Charles Hospital</a:t>
                      </a:r>
                      <a:endParaRPr lang="en-AU" sz="1800" dirty="0">
                        <a:latin typeface="Aptos" panose="020B0004020202020204" pitchFamily="34" charset="0"/>
                      </a:endParaRPr>
                    </a:p>
                  </a:txBody>
                  <a:tcPr anchor="ctr"/>
                </a:tc>
                <a:extLst>
                  <a:ext uri="{0D108BD9-81ED-4DB2-BD59-A6C34878D82A}">
                    <a16:rowId xmlns:a16="http://schemas.microsoft.com/office/drawing/2014/main" val="3442795286"/>
                  </a:ext>
                </a:extLst>
              </a:tr>
              <a:tr h="352571">
                <a:tc vMerge="1">
                  <a:txBody>
                    <a:bodyPr/>
                    <a:lstStyle/>
                    <a:p>
                      <a:endParaRPr lang="en-AU" dirty="0"/>
                    </a:p>
                  </a:txBody>
                  <a:tcPr/>
                </a:tc>
                <a:tc rowSpan="2">
                  <a:txBody>
                    <a:bodyPr/>
                    <a:lstStyle/>
                    <a:p>
                      <a:r>
                        <a:rPr lang="en-AU" sz="1800" dirty="0">
                          <a:latin typeface="Aptos" panose="020B0004020202020204" pitchFamily="34" charset="0"/>
                        </a:rPr>
                        <a:t>Central</a:t>
                      </a:r>
                    </a:p>
                  </a:txBody>
                  <a:tcPr anchor="ctr"/>
                </a:tc>
                <a:tc>
                  <a:txBody>
                    <a:bodyPr/>
                    <a:lstStyle/>
                    <a:p>
                      <a:r>
                        <a:rPr lang="en-AU" sz="1800" dirty="0">
                          <a:effectLst/>
                          <a:latin typeface="Aptos" panose="020B0004020202020204" pitchFamily="34" charset="0"/>
                        </a:rPr>
                        <a:t>Dr Kelly Stanton </a:t>
                      </a:r>
                      <a:endParaRPr lang="en-AU" sz="1800" dirty="0">
                        <a:latin typeface="Aptos" panose="020B0004020202020204" pitchFamily="34" charset="0"/>
                      </a:endParaRPr>
                    </a:p>
                  </a:txBody>
                  <a:tcPr anchor="ctr"/>
                </a:tc>
                <a:tc>
                  <a:txBody>
                    <a:bodyPr/>
                    <a:lstStyle/>
                    <a:p>
                      <a:r>
                        <a:rPr lang="en-AU" sz="1800" dirty="0">
                          <a:latin typeface="Aptos" panose="020B0004020202020204" pitchFamily="34" charset="0"/>
                        </a:rPr>
                        <a:t>Royal Brisbane Clinical Unit</a:t>
                      </a:r>
                    </a:p>
                  </a:txBody>
                  <a:tcPr anchor="ctr"/>
                </a:tc>
                <a:extLst>
                  <a:ext uri="{0D108BD9-81ED-4DB2-BD59-A6C34878D82A}">
                    <a16:rowId xmlns:a16="http://schemas.microsoft.com/office/drawing/2014/main" val="3632550593"/>
                  </a:ext>
                </a:extLst>
              </a:tr>
              <a:tr h="352571">
                <a:tc vMerge="1">
                  <a:txBody>
                    <a:bodyPr/>
                    <a:lstStyle/>
                    <a:p>
                      <a:endParaRPr lang="en-AU"/>
                    </a:p>
                  </a:txBody>
                  <a:tcPr/>
                </a:tc>
                <a:tc vMerge="1">
                  <a:txBody>
                    <a:bodyPr/>
                    <a:lstStyle/>
                    <a:p>
                      <a:endParaRPr lang="en-AU" sz="1800" dirty="0">
                        <a:latin typeface="Aptos" panose="020B0004020202020204" pitchFamily="34" charset="0"/>
                      </a:endParaRPr>
                    </a:p>
                  </a:txBody>
                  <a:tcPr anchor="ctr">
                    <a:solidFill>
                      <a:srgbClr val="E8F8E9"/>
                    </a:solidFill>
                  </a:tcPr>
                </a:tc>
                <a:tc>
                  <a:txBody>
                    <a:bodyPr/>
                    <a:lstStyle/>
                    <a:p>
                      <a:r>
                        <a:rPr lang="en-AU" sz="1800" dirty="0">
                          <a:effectLst/>
                          <a:latin typeface="Aptos" panose="020B0004020202020204" pitchFamily="34" charset="0"/>
                        </a:rPr>
                        <a:t>Dr Melanie Underwood  </a:t>
                      </a:r>
                      <a:endParaRPr lang="en-AU" sz="1800" dirty="0">
                        <a:latin typeface="Aptos" panose="020B0004020202020204" pitchFamily="34" charset="0"/>
                      </a:endParaRPr>
                    </a:p>
                  </a:txBody>
                  <a:tcPr anchor="ctr">
                    <a:solidFill>
                      <a:srgbClr val="E9E8EC"/>
                    </a:solidFill>
                  </a:tcPr>
                </a:tc>
                <a:tc>
                  <a:txBody>
                    <a:bodyPr/>
                    <a:lstStyle/>
                    <a:p>
                      <a:r>
                        <a:rPr lang="en-AU" sz="1800" dirty="0">
                          <a:latin typeface="Aptos" panose="020B0004020202020204" pitchFamily="34" charset="0"/>
                        </a:rPr>
                        <a:t>Greenslopes Clinical Unit</a:t>
                      </a:r>
                    </a:p>
                  </a:txBody>
                  <a:tcPr anchor="ctr">
                    <a:solidFill>
                      <a:srgbClr val="E9E8EC"/>
                    </a:solidFill>
                  </a:tcPr>
                </a:tc>
                <a:extLst>
                  <a:ext uri="{0D108BD9-81ED-4DB2-BD59-A6C34878D82A}">
                    <a16:rowId xmlns:a16="http://schemas.microsoft.com/office/drawing/2014/main" val="3346996066"/>
                  </a:ext>
                </a:extLst>
              </a:tr>
              <a:tr h="352571">
                <a:tc vMerge="1">
                  <a:txBody>
                    <a:bodyPr/>
                    <a:lstStyle/>
                    <a:p>
                      <a:endParaRPr lang="en-AU" dirty="0"/>
                    </a:p>
                  </a:txBody>
                  <a:tcPr/>
                </a:tc>
                <a:tc rowSpan="3">
                  <a:txBody>
                    <a:bodyPr/>
                    <a:lstStyle/>
                    <a:p>
                      <a:r>
                        <a:rPr lang="en-AU" sz="1800" dirty="0">
                          <a:latin typeface="Aptos" panose="020B0004020202020204" pitchFamily="34" charset="0"/>
                        </a:rPr>
                        <a:t>West </a:t>
                      </a:r>
                    </a:p>
                  </a:txBody>
                  <a:tcPr anchor="ctr">
                    <a:solidFill>
                      <a:srgbClr val="D0CCD7"/>
                    </a:solidFill>
                  </a:tcPr>
                </a:tc>
                <a:tc>
                  <a:txBody>
                    <a:bodyPr/>
                    <a:lstStyle/>
                    <a:p>
                      <a:r>
                        <a:rPr lang="en-AU" sz="1800" dirty="0">
                          <a:latin typeface="Aptos" panose="020B0004020202020204" pitchFamily="34" charset="0"/>
                        </a:rPr>
                        <a:t>Dr Trent Cross ( Yr 3&amp;4)</a:t>
                      </a:r>
                    </a:p>
                  </a:txBody>
                  <a:tcPr anchor="ctr">
                    <a:solidFill>
                      <a:srgbClr val="D0CCD7"/>
                    </a:solidFill>
                  </a:tcPr>
                </a:tc>
                <a:tc>
                  <a:txBody>
                    <a:bodyPr/>
                    <a:lstStyle/>
                    <a:p>
                      <a:r>
                        <a:rPr lang="en-AU" sz="1800" dirty="0">
                          <a:latin typeface="Aptos" panose="020B0004020202020204" pitchFamily="34" charset="0"/>
                        </a:rPr>
                        <a:t>Mater Clinical Unit</a:t>
                      </a:r>
                    </a:p>
                  </a:txBody>
                  <a:tcPr anchor="ctr">
                    <a:solidFill>
                      <a:srgbClr val="D0CCD7"/>
                    </a:solidFill>
                  </a:tcPr>
                </a:tc>
                <a:extLst>
                  <a:ext uri="{0D108BD9-81ED-4DB2-BD59-A6C34878D82A}">
                    <a16:rowId xmlns:a16="http://schemas.microsoft.com/office/drawing/2014/main" val="579126774"/>
                  </a:ext>
                </a:extLst>
              </a:tr>
              <a:tr h="352571">
                <a:tc vMerge="1">
                  <a:txBody>
                    <a:bodyPr/>
                    <a:lstStyle/>
                    <a:p>
                      <a:endParaRPr lang="en-AU"/>
                    </a:p>
                  </a:txBody>
                  <a:tcPr/>
                </a:tc>
                <a:tc vMerge="1">
                  <a:txBody>
                    <a:bodyPr/>
                    <a:lstStyle/>
                    <a:p>
                      <a:endParaRPr lang="en-AU" sz="1800" dirty="0">
                        <a:latin typeface="Aptos" panose="020B0004020202020204" pitchFamily="34" charset="0"/>
                      </a:endParaRPr>
                    </a:p>
                  </a:txBody>
                  <a:tcPr anchor="ctr">
                    <a:solidFill>
                      <a:srgbClr val="E8F8E9"/>
                    </a:solidFill>
                  </a:tcPr>
                </a:tc>
                <a:tc>
                  <a:txBody>
                    <a:bodyPr/>
                    <a:lstStyle/>
                    <a:p>
                      <a:r>
                        <a:rPr lang="en-AU" sz="1800" dirty="0">
                          <a:latin typeface="Aptos" panose="020B0004020202020204" pitchFamily="34" charset="0"/>
                        </a:rPr>
                        <a:t>Dr Min Fong ( Yr 3 &amp; 4)</a:t>
                      </a:r>
                    </a:p>
                  </a:txBody>
                  <a:tcPr anchor="ctr"/>
                </a:tc>
                <a:tc rowSpan="2">
                  <a:txBody>
                    <a:bodyPr/>
                    <a:lstStyle/>
                    <a:p>
                      <a:r>
                        <a:rPr lang="en-AU" sz="1800" dirty="0">
                          <a:latin typeface="Aptos" panose="020B0004020202020204" pitchFamily="34" charset="0"/>
                        </a:rPr>
                        <a:t>Ipswich Clinical Unit</a:t>
                      </a:r>
                    </a:p>
                  </a:txBody>
                  <a:tcPr anchor="ctr"/>
                </a:tc>
                <a:extLst>
                  <a:ext uri="{0D108BD9-81ED-4DB2-BD59-A6C34878D82A}">
                    <a16:rowId xmlns:a16="http://schemas.microsoft.com/office/drawing/2014/main" val="1718775932"/>
                  </a:ext>
                </a:extLst>
              </a:tr>
              <a:tr h="352571">
                <a:tc vMerge="1">
                  <a:txBody>
                    <a:bodyPr/>
                    <a:lstStyle/>
                    <a:p>
                      <a:endParaRPr lang="en-AU"/>
                    </a:p>
                  </a:txBody>
                  <a:tcPr/>
                </a:tc>
                <a:tc vMerge="1">
                  <a:txBody>
                    <a:bodyPr/>
                    <a:lstStyle/>
                    <a:p>
                      <a:endParaRPr lang="en-AU" sz="1800" dirty="0">
                        <a:latin typeface="Aptos" panose="020B0004020202020204" pitchFamily="34" charset="0"/>
                      </a:endParaRPr>
                    </a:p>
                  </a:txBody>
                  <a:tcPr anchor="ctr">
                    <a:solidFill>
                      <a:srgbClr val="E8F8E9"/>
                    </a:solidFill>
                  </a:tcPr>
                </a:tc>
                <a:tc>
                  <a:txBody>
                    <a:bodyPr/>
                    <a:lstStyle/>
                    <a:p>
                      <a:r>
                        <a:rPr lang="en-AU" sz="1800" dirty="0">
                          <a:latin typeface="Aptos" panose="020B0004020202020204" pitchFamily="34" charset="0"/>
                        </a:rPr>
                        <a:t>Dr Brent Simkus ( Yr 3 &amp; 4)</a:t>
                      </a:r>
                    </a:p>
                  </a:txBody>
                  <a:tcPr anchor="ctr">
                    <a:solidFill>
                      <a:srgbClr val="D0CCD7"/>
                    </a:solidFill>
                  </a:tcPr>
                </a:tc>
                <a:tc vMerge="1">
                  <a:txBody>
                    <a:bodyPr/>
                    <a:lstStyle/>
                    <a:p>
                      <a:endParaRPr dirty="0"/>
                    </a:p>
                  </a:txBody>
                  <a:tcPr/>
                </a:tc>
                <a:extLst>
                  <a:ext uri="{0D108BD9-81ED-4DB2-BD59-A6C34878D82A}">
                    <a16:rowId xmlns:a16="http://schemas.microsoft.com/office/drawing/2014/main" val="1611678165"/>
                  </a:ext>
                </a:extLst>
              </a:tr>
              <a:tr h="352571">
                <a:tc vMerge="1">
                  <a:txBody>
                    <a:bodyPr/>
                    <a:lstStyle/>
                    <a:p>
                      <a:endParaRPr lang="en-AU" dirty="0"/>
                    </a:p>
                  </a:txBody>
                  <a:tcPr/>
                </a:tc>
                <a:tc>
                  <a:txBody>
                    <a:bodyPr/>
                    <a:lstStyle/>
                    <a:p>
                      <a:r>
                        <a:rPr lang="en-AU" sz="1800" dirty="0">
                          <a:latin typeface="Aptos" panose="020B0004020202020204" pitchFamily="34" charset="0"/>
                        </a:rPr>
                        <a:t>South</a:t>
                      </a:r>
                    </a:p>
                  </a:txBody>
                  <a:tcPr anchor="ctr">
                    <a:solidFill>
                      <a:srgbClr val="E9E8EC"/>
                    </a:solidFill>
                  </a:tcPr>
                </a:tc>
                <a:tc>
                  <a:txBody>
                    <a:bodyPr/>
                    <a:lstStyle/>
                    <a:p>
                      <a:r>
                        <a:rPr lang="en-AU" sz="1800" dirty="0">
                          <a:latin typeface="Aptos" panose="020B0004020202020204" pitchFamily="34" charset="0"/>
                        </a:rPr>
                        <a:t>Dr Alex Nesbitt</a:t>
                      </a:r>
                    </a:p>
                  </a:txBody>
                  <a:tcPr anchor="ctr">
                    <a:solidFill>
                      <a:srgbClr val="E9E8EC"/>
                    </a:solidFill>
                  </a:tcPr>
                </a:tc>
                <a:tc>
                  <a:txBody>
                    <a:bodyPr/>
                    <a:lstStyle/>
                    <a:p>
                      <a:r>
                        <a:rPr lang="en-AU" sz="1800" dirty="0">
                          <a:latin typeface="Aptos" panose="020B0004020202020204" pitchFamily="34" charset="0"/>
                        </a:rPr>
                        <a:t>PA Southside Clinical Unit</a:t>
                      </a:r>
                    </a:p>
                  </a:txBody>
                  <a:tcPr anchor="ctr">
                    <a:solidFill>
                      <a:srgbClr val="E9E8EC"/>
                    </a:solidFill>
                  </a:tcPr>
                </a:tc>
                <a:extLst>
                  <a:ext uri="{0D108BD9-81ED-4DB2-BD59-A6C34878D82A}">
                    <a16:rowId xmlns:a16="http://schemas.microsoft.com/office/drawing/2014/main" val="583054520"/>
                  </a:ext>
                </a:extLst>
              </a:tr>
              <a:tr h="352571">
                <a:tc rowSpan="4">
                  <a:txBody>
                    <a:bodyPr/>
                    <a:lstStyle/>
                    <a:p>
                      <a:pPr algn="ctr"/>
                      <a:r>
                        <a:rPr lang="en-AU" sz="1800" dirty="0">
                          <a:solidFill>
                            <a:schemeClr val="bg1"/>
                          </a:solidFill>
                          <a:latin typeface="Aptos" panose="020B0004020202020204" pitchFamily="34" charset="0"/>
                        </a:rPr>
                        <a:t>RCS</a:t>
                      </a:r>
                    </a:p>
                  </a:txBody>
                  <a:tcPr anchor="ctr">
                    <a:solidFill>
                      <a:schemeClr val="accent1"/>
                    </a:solidFill>
                  </a:tcPr>
                </a:tc>
                <a:tc>
                  <a:txBody>
                    <a:bodyPr/>
                    <a:lstStyle/>
                    <a:p>
                      <a:r>
                        <a:rPr lang="en-AU" sz="1800" dirty="0">
                          <a:latin typeface="Aptos" panose="020B0004020202020204" pitchFamily="34" charset="0"/>
                        </a:rPr>
                        <a:t>Central Queensland</a:t>
                      </a:r>
                    </a:p>
                  </a:txBody>
                  <a:tcPr anchor="ctr">
                    <a:solidFill>
                      <a:srgbClr val="D0CC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latin typeface="Aptos" panose="020B0004020202020204" pitchFamily="34" charset="0"/>
                        </a:rPr>
                        <a:t>Dr Thiago Moreira</a:t>
                      </a:r>
                    </a:p>
                  </a:txBody>
                  <a:tcPr anchor="ctr">
                    <a:solidFill>
                      <a:srgbClr val="D0CCD7"/>
                    </a:solidFill>
                  </a:tcPr>
                </a:tc>
                <a:tc>
                  <a:txBody>
                    <a:bodyPr/>
                    <a:lstStyle/>
                    <a:p>
                      <a:r>
                        <a:rPr lang="en-AU" sz="1800" dirty="0">
                          <a:latin typeface="Aptos" panose="020B0004020202020204" pitchFamily="34" charset="0"/>
                        </a:rPr>
                        <a:t>Rockhampton Regional Clinical Unit</a:t>
                      </a:r>
                    </a:p>
                  </a:txBody>
                  <a:tcPr anchor="ctr">
                    <a:solidFill>
                      <a:srgbClr val="D0CCD7"/>
                    </a:solidFill>
                  </a:tcPr>
                </a:tc>
                <a:extLst>
                  <a:ext uri="{0D108BD9-81ED-4DB2-BD59-A6C34878D82A}">
                    <a16:rowId xmlns:a16="http://schemas.microsoft.com/office/drawing/2014/main" val="3756911385"/>
                  </a:ext>
                </a:extLst>
              </a:tr>
              <a:tr h="352571">
                <a:tc vMerge="1">
                  <a:txBody>
                    <a:bodyPr/>
                    <a:lstStyle/>
                    <a:p>
                      <a:endParaRPr lang="en-AU" dirty="0"/>
                    </a:p>
                  </a:txBody>
                  <a:tcPr/>
                </a:tc>
                <a:tc>
                  <a:txBody>
                    <a:bodyPr/>
                    <a:lstStyle/>
                    <a:p>
                      <a:r>
                        <a:rPr lang="en-AU" sz="1800" dirty="0">
                          <a:latin typeface="Aptos" panose="020B0004020202020204" pitchFamily="34" charset="0"/>
                        </a:rPr>
                        <a:t>Wide Bay - Bundaberg</a:t>
                      </a:r>
                    </a:p>
                  </a:txBody>
                  <a:tcPr anchor="ctr">
                    <a:solidFill>
                      <a:srgbClr val="E9E8EC"/>
                    </a:solidFill>
                  </a:tcPr>
                </a:tc>
                <a:tc>
                  <a:txBody>
                    <a:bodyPr/>
                    <a:lstStyle/>
                    <a:p>
                      <a:r>
                        <a:rPr lang="en-AU" sz="1800" dirty="0">
                          <a:latin typeface="Aptos" panose="020B0004020202020204" pitchFamily="34" charset="0"/>
                        </a:rPr>
                        <a:t>Dr Gina Watkins</a:t>
                      </a:r>
                    </a:p>
                  </a:txBody>
                  <a:tcPr anchor="ctr">
                    <a:solidFill>
                      <a:srgbClr val="E9E8EC"/>
                    </a:solidFill>
                  </a:tcPr>
                </a:tc>
                <a:tc>
                  <a:txBody>
                    <a:bodyPr/>
                    <a:lstStyle/>
                    <a:p>
                      <a:r>
                        <a:rPr lang="en-AU" sz="1800" dirty="0">
                          <a:latin typeface="Aptos" panose="020B0004020202020204" pitchFamily="34" charset="0"/>
                        </a:rPr>
                        <a:t>Bundaberg Regional Clinical Unit</a:t>
                      </a:r>
                    </a:p>
                  </a:txBody>
                  <a:tcPr anchor="ctr">
                    <a:solidFill>
                      <a:srgbClr val="E9E8EC"/>
                    </a:solidFill>
                  </a:tcPr>
                </a:tc>
                <a:extLst>
                  <a:ext uri="{0D108BD9-81ED-4DB2-BD59-A6C34878D82A}">
                    <a16:rowId xmlns:a16="http://schemas.microsoft.com/office/drawing/2014/main" val="1302749487"/>
                  </a:ext>
                </a:extLst>
              </a:tr>
              <a:tr h="352571">
                <a:tc vMerge="1">
                  <a:txBody>
                    <a:bodyPr/>
                    <a:lstStyle/>
                    <a:p>
                      <a:endParaRPr lang="en-AU" dirty="0"/>
                    </a:p>
                  </a:txBody>
                  <a:tcPr/>
                </a:tc>
                <a:tc>
                  <a:txBody>
                    <a:bodyPr/>
                    <a:lstStyle/>
                    <a:p>
                      <a:r>
                        <a:rPr lang="en-AU" sz="1800" dirty="0">
                          <a:latin typeface="Aptos" panose="020B0004020202020204" pitchFamily="34" charset="0"/>
                        </a:rPr>
                        <a:t>Wide Bay – Hervey Bay</a:t>
                      </a:r>
                    </a:p>
                  </a:txBody>
                  <a:tcPr anchor="ctr"/>
                </a:tc>
                <a:tc>
                  <a:txBody>
                    <a:bodyPr/>
                    <a:lstStyle/>
                    <a:p>
                      <a:r>
                        <a:rPr lang="en-US" sz="1800" dirty="0">
                          <a:latin typeface="Aptos" panose="020B0004020202020204" pitchFamily="34" charset="0"/>
                        </a:rPr>
                        <a:t>Dr Tamara Rickersey</a:t>
                      </a:r>
                      <a:endParaRPr lang="en-AU" sz="1800" dirty="0">
                        <a:latin typeface="Aptos" panose="020B0004020202020204" pitchFamily="34" charset="0"/>
                      </a:endParaRPr>
                    </a:p>
                  </a:txBody>
                  <a:tcPr anchor="ctr"/>
                </a:tc>
                <a:tc>
                  <a:txBody>
                    <a:bodyPr/>
                    <a:lstStyle/>
                    <a:p>
                      <a:r>
                        <a:rPr lang="en-AU" sz="1800" dirty="0">
                          <a:latin typeface="Aptos" panose="020B0004020202020204" pitchFamily="34" charset="0"/>
                        </a:rPr>
                        <a:t>Hervey Bay Regional clinical Unit</a:t>
                      </a:r>
                    </a:p>
                  </a:txBody>
                  <a:tcPr anchor="ctr"/>
                </a:tc>
                <a:extLst>
                  <a:ext uri="{0D108BD9-81ED-4DB2-BD59-A6C34878D82A}">
                    <a16:rowId xmlns:a16="http://schemas.microsoft.com/office/drawing/2014/main" val="707818182"/>
                  </a:ext>
                </a:extLst>
              </a:tr>
              <a:tr h="352571">
                <a:tc vMerge="1">
                  <a:txBody>
                    <a:bodyPr/>
                    <a:lstStyle/>
                    <a:p>
                      <a:endParaRPr lang="en-AU" dirty="0"/>
                    </a:p>
                  </a:txBody>
                  <a:tcPr/>
                </a:tc>
                <a:tc>
                  <a:txBody>
                    <a:bodyPr/>
                    <a:lstStyle/>
                    <a:p>
                      <a:r>
                        <a:rPr lang="en-AU" sz="1800" dirty="0">
                          <a:latin typeface="Aptos" panose="020B0004020202020204" pitchFamily="34" charset="0"/>
                        </a:rPr>
                        <a:t>Darling Downs - Southwest</a:t>
                      </a:r>
                    </a:p>
                  </a:txBody>
                  <a:tcPr anchor="ctr">
                    <a:solidFill>
                      <a:srgbClr val="D0CCD7"/>
                    </a:solidFill>
                  </a:tcPr>
                </a:tc>
                <a:tc>
                  <a:txBody>
                    <a:bodyPr/>
                    <a:lstStyle/>
                    <a:p>
                      <a:r>
                        <a:rPr lang="en-AU" sz="1800" dirty="0">
                          <a:latin typeface="Aptos" panose="020B0004020202020204" pitchFamily="34" charset="0"/>
                        </a:rPr>
                        <a:t>Dr John Ridler</a:t>
                      </a:r>
                    </a:p>
                  </a:txBody>
                  <a:tcPr anchor="ctr">
                    <a:solidFill>
                      <a:srgbClr val="D0CCD7"/>
                    </a:solidFill>
                  </a:tcPr>
                </a:tc>
                <a:tc>
                  <a:txBody>
                    <a:bodyPr/>
                    <a:lstStyle/>
                    <a:p>
                      <a:r>
                        <a:rPr lang="en-AU" sz="1800" dirty="0">
                          <a:latin typeface="Aptos" panose="020B0004020202020204" pitchFamily="34" charset="0"/>
                        </a:rPr>
                        <a:t>Toowoomba Regional Clinical Unit</a:t>
                      </a:r>
                    </a:p>
                  </a:txBody>
                  <a:tcPr anchor="ctr">
                    <a:solidFill>
                      <a:srgbClr val="D0CCD7"/>
                    </a:solidFill>
                  </a:tcPr>
                </a:tc>
                <a:extLst>
                  <a:ext uri="{0D108BD9-81ED-4DB2-BD59-A6C34878D82A}">
                    <a16:rowId xmlns:a16="http://schemas.microsoft.com/office/drawing/2014/main" val="3297449047"/>
                  </a:ext>
                </a:extLst>
              </a:tr>
              <a:tr h="352571">
                <a:tc rowSpan="2">
                  <a:txBody>
                    <a:bodyPr/>
                    <a:lstStyle/>
                    <a:p>
                      <a:pPr algn="ctr"/>
                      <a:r>
                        <a:rPr lang="en-AU" sz="1800" dirty="0">
                          <a:solidFill>
                            <a:schemeClr val="bg1"/>
                          </a:solidFill>
                          <a:latin typeface="Aptos" panose="020B0004020202020204" pitchFamily="34" charset="0"/>
                        </a:rPr>
                        <a:t>OCS</a:t>
                      </a:r>
                    </a:p>
                  </a:txBody>
                  <a:tcPr anchor="ctr">
                    <a:solidFill>
                      <a:schemeClr val="accent1"/>
                    </a:solidFill>
                  </a:tcPr>
                </a:tc>
                <a:tc rowSpan="2">
                  <a:txBody>
                    <a:bodyPr/>
                    <a:lstStyle/>
                    <a:p>
                      <a:r>
                        <a:rPr lang="en-AU" sz="1800" dirty="0">
                          <a:latin typeface="Aptos" panose="020B0004020202020204" pitchFamily="34" charset="0"/>
                        </a:rPr>
                        <a:t>Ochsner Learning Community</a:t>
                      </a:r>
                    </a:p>
                  </a:txBody>
                  <a:tcPr anchor="ctr">
                    <a:solidFill>
                      <a:srgbClr val="E9E8EC"/>
                    </a:solidFill>
                  </a:tcPr>
                </a:tc>
                <a:tc>
                  <a:txBody>
                    <a:bodyPr/>
                    <a:lstStyle/>
                    <a:p>
                      <a:r>
                        <a:rPr lang="en-AU" sz="1800" dirty="0">
                          <a:latin typeface="Aptos" panose="020B0004020202020204" pitchFamily="34" charset="0"/>
                        </a:rPr>
                        <a:t>A/Professor Charles Kantrow</a:t>
                      </a:r>
                    </a:p>
                  </a:txBody>
                  <a:tcPr anchor="ctr">
                    <a:solidFill>
                      <a:srgbClr val="E9E8EC"/>
                    </a:solidFill>
                  </a:tcPr>
                </a:tc>
                <a:tc rowSpan="2">
                  <a:txBody>
                    <a:bodyPr/>
                    <a:lstStyle/>
                    <a:p>
                      <a:r>
                        <a:rPr lang="en-AU" sz="1800" dirty="0">
                          <a:latin typeface="Aptos" panose="020B0004020202020204" pitchFamily="34" charset="0"/>
                        </a:rPr>
                        <a:t>Ochsner Clinical School</a:t>
                      </a:r>
                    </a:p>
                  </a:txBody>
                  <a:tcPr anchor="ctr">
                    <a:solidFill>
                      <a:srgbClr val="E9E8EC"/>
                    </a:solidFill>
                  </a:tcPr>
                </a:tc>
                <a:extLst>
                  <a:ext uri="{0D108BD9-81ED-4DB2-BD59-A6C34878D82A}">
                    <a16:rowId xmlns:a16="http://schemas.microsoft.com/office/drawing/2014/main" val="3944341317"/>
                  </a:ext>
                </a:extLst>
              </a:tr>
              <a:tr h="352571">
                <a:tc vMerge="1">
                  <a:txBody>
                    <a:bodyPr/>
                    <a:lstStyle/>
                    <a:p>
                      <a:endParaRPr lang="en-AU" dirty="0"/>
                    </a:p>
                  </a:txBody>
                  <a:tcPr/>
                </a:tc>
                <a:tc vMerge="1">
                  <a:txBody>
                    <a:bodyPr/>
                    <a:lstStyle/>
                    <a:p>
                      <a:endParaRPr lang="en-AU" dirty="0"/>
                    </a:p>
                  </a:txBody>
                  <a:tcPr/>
                </a:tc>
                <a:tc>
                  <a:txBody>
                    <a:bodyPr/>
                    <a:lstStyle/>
                    <a:p>
                      <a:r>
                        <a:rPr lang="en-AU" sz="1800" dirty="0">
                          <a:latin typeface="Aptos" panose="020B0004020202020204" pitchFamily="34" charset="0"/>
                        </a:rPr>
                        <a:t>Professor Dodd Denton</a:t>
                      </a:r>
                    </a:p>
                  </a:txBody>
                  <a:tcPr anchor="ctr">
                    <a:solidFill>
                      <a:srgbClr val="E9E8EC"/>
                    </a:solidFill>
                  </a:tcPr>
                </a:tc>
                <a:tc vMerge="1">
                  <a:txBody>
                    <a:bodyPr/>
                    <a:lstStyle/>
                    <a:p>
                      <a:endParaRPr lang="en-AU" sz="1600" dirty="0">
                        <a:latin typeface="Aptos" panose="020B0004020202020204" pitchFamily="34" charset="0"/>
                      </a:endParaRPr>
                    </a:p>
                  </a:txBody>
                  <a:tcPr anchor="ctr"/>
                </a:tc>
                <a:extLst>
                  <a:ext uri="{0D108BD9-81ED-4DB2-BD59-A6C34878D82A}">
                    <a16:rowId xmlns:a16="http://schemas.microsoft.com/office/drawing/2014/main" val="3137491092"/>
                  </a:ext>
                </a:extLst>
              </a:tr>
            </a:tbl>
          </a:graphicData>
        </a:graphic>
      </p:graphicFrame>
    </p:spTree>
    <p:extLst>
      <p:ext uri="{BB962C8B-B14F-4D97-AF65-F5344CB8AC3E}">
        <p14:creationId xmlns:p14="http://schemas.microsoft.com/office/powerpoint/2010/main" val="145488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5E65345-06C8-78B7-E797-7E9665411881}"/>
              </a:ext>
            </a:extLst>
          </p:cNvPr>
          <p:cNvSpPr>
            <a:spLocks noGrp="1"/>
          </p:cNvSpPr>
          <p:nvPr>
            <p:ph type="sldNum" sz="quarter" idx="18"/>
          </p:nvPr>
        </p:nvSpPr>
        <p:spPr/>
        <p:txBody>
          <a:bodyPr/>
          <a:lstStyle/>
          <a:p>
            <a:fld id="{E917DE0E-AFB1-41FD-BC35-27DB61CA125F}" type="slidenum">
              <a:rPr lang="en-AU" smtClean="0"/>
              <a:pPr/>
              <a:t>6</a:t>
            </a:fld>
            <a:endParaRPr lang="en-AU" dirty="0"/>
          </a:p>
        </p:txBody>
      </p:sp>
      <p:graphicFrame>
        <p:nvGraphicFramePr>
          <p:cNvPr id="7" name="Table 6">
            <a:extLst>
              <a:ext uri="{FF2B5EF4-FFF2-40B4-BE49-F238E27FC236}">
                <a16:creationId xmlns:a16="http://schemas.microsoft.com/office/drawing/2014/main" id="{9980C629-5725-FE08-B635-0DE5C708CD39}"/>
              </a:ext>
            </a:extLst>
          </p:cNvPr>
          <p:cNvGraphicFramePr>
            <a:graphicFrameLocks noGrp="1"/>
          </p:cNvGraphicFramePr>
          <p:nvPr>
            <p:extLst>
              <p:ext uri="{D42A27DB-BD31-4B8C-83A1-F6EECF244321}">
                <p14:modId xmlns:p14="http://schemas.microsoft.com/office/powerpoint/2010/main" val="1462860706"/>
              </p:ext>
            </p:extLst>
          </p:nvPr>
        </p:nvGraphicFramePr>
        <p:xfrm>
          <a:off x="551310" y="792197"/>
          <a:ext cx="10801274" cy="5730240"/>
        </p:xfrm>
        <a:graphic>
          <a:graphicData uri="http://schemas.openxmlformats.org/drawingml/2006/table">
            <a:tbl>
              <a:tblPr firstRow="1" bandRow="1">
                <a:tableStyleId>{5C22544A-7EE6-4342-B048-85BDC9FD1C3A}</a:tableStyleId>
              </a:tblPr>
              <a:tblGrid>
                <a:gridCol w="6912842">
                  <a:extLst>
                    <a:ext uri="{9D8B030D-6E8A-4147-A177-3AD203B41FA5}">
                      <a16:colId xmlns:a16="http://schemas.microsoft.com/office/drawing/2014/main" val="1911616974"/>
                    </a:ext>
                  </a:extLst>
                </a:gridCol>
                <a:gridCol w="3888432">
                  <a:extLst>
                    <a:ext uri="{9D8B030D-6E8A-4147-A177-3AD203B41FA5}">
                      <a16:colId xmlns:a16="http://schemas.microsoft.com/office/drawing/2014/main" val="2126913212"/>
                    </a:ext>
                  </a:extLst>
                </a:gridCol>
              </a:tblGrid>
              <a:tr h="370840">
                <a:tc>
                  <a:txBody>
                    <a:bodyPr/>
                    <a:lstStyle/>
                    <a:p>
                      <a:r>
                        <a:rPr lang="en-US" dirty="0"/>
                        <a:t>Course Coordination</a:t>
                      </a:r>
                      <a:endParaRPr lang="en-AU" dirty="0"/>
                    </a:p>
                  </a:txBody>
                  <a:tcPr/>
                </a:tc>
                <a:tc>
                  <a:txBody>
                    <a:bodyPr/>
                    <a:lstStyle/>
                    <a:p>
                      <a:endParaRPr lang="en-AU"/>
                    </a:p>
                  </a:txBody>
                  <a:tcPr/>
                </a:tc>
                <a:extLst>
                  <a:ext uri="{0D108BD9-81ED-4DB2-BD59-A6C34878D82A}">
                    <a16:rowId xmlns:a16="http://schemas.microsoft.com/office/drawing/2014/main" val="2273451898"/>
                  </a:ext>
                </a:extLst>
              </a:tr>
              <a:tr h="370840">
                <a:tc>
                  <a:txBody>
                    <a:bodyPr/>
                    <a:lstStyle/>
                    <a:p>
                      <a:r>
                        <a:rPr lang="en-US" dirty="0">
                          <a:latin typeface="Aptos" panose="020B0004020202020204" pitchFamily="34" charset="0"/>
                        </a:rPr>
                        <a:t>Year 4 Course Coordination Team Convenor</a:t>
                      </a:r>
                      <a:endParaRPr lang="en-AU" dirty="0">
                        <a:latin typeface="Aptos" panose="020B0004020202020204" pitchFamily="34" charset="0"/>
                      </a:endParaRPr>
                    </a:p>
                  </a:txBody>
                  <a:tcPr>
                    <a:solidFill>
                      <a:srgbClr val="E9E8EC"/>
                    </a:solidFill>
                  </a:tcPr>
                </a:tc>
                <a:tc>
                  <a:txBody>
                    <a:bodyPr/>
                    <a:lstStyle/>
                    <a:p>
                      <a:r>
                        <a:rPr lang="en-US" dirty="0">
                          <a:latin typeface="Aptos" panose="020B0004020202020204" pitchFamily="34" charset="0"/>
                        </a:rPr>
                        <a:t>A/Professor David Highton</a:t>
                      </a:r>
                      <a:endParaRPr lang="en-AU" dirty="0">
                        <a:latin typeface="Aptos" panose="020B0004020202020204" pitchFamily="34" charset="0"/>
                      </a:endParaRPr>
                    </a:p>
                  </a:txBody>
                  <a:tcPr>
                    <a:solidFill>
                      <a:srgbClr val="E9E8EC"/>
                    </a:solidFill>
                  </a:tcPr>
                </a:tc>
                <a:extLst>
                  <a:ext uri="{0D108BD9-81ED-4DB2-BD59-A6C34878D82A}">
                    <a16:rowId xmlns:a16="http://schemas.microsoft.com/office/drawing/2014/main" val="1363970448"/>
                  </a:ext>
                </a:extLst>
              </a:tr>
              <a:tr h="370840">
                <a:tc>
                  <a:txBody>
                    <a:bodyPr/>
                    <a:lstStyle/>
                    <a:p>
                      <a:r>
                        <a:rPr lang="en-US" dirty="0">
                          <a:latin typeface="Aptos" panose="020B0004020202020204" pitchFamily="34" charset="0"/>
                        </a:rPr>
                        <a:t>Senior Student and Academic Administration Officer – Year 4</a:t>
                      </a:r>
                      <a:endParaRPr lang="en-AU" dirty="0">
                        <a:latin typeface="Aptos" panose="020B0004020202020204" pitchFamily="34" charset="0"/>
                      </a:endParaRPr>
                    </a:p>
                  </a:txBody>
                  <a:tcPr/>
                </a:tc>
                <a:tc>
                  <a:txBody>
                    <a:bodyPr/>
                    <a:lstStyle/>
                    <a:p>
                      <a:r>
                        <a:rPr lang="en-US" dirty="0">
                          <a:latin typeface="Aptos" panose="020B0004020202020204" pitchFamily="34" charset="0"/>
                        </a:rPr>
                        <a:t>Ms. Stacey Shaw</a:t>
                      </a:r>
                      <a:endParaRPr lang="en-AU" dirty="0">
                        <a:latin typeface="Aptos" panose="020B0004020202020204" pitchFamily="34" charset="0"/>
                      </a:endParaRPr>
                    </a:p>
                  </a:txBody>
                  <a:tcPr/>
                </a:tc>
                <a:extLst>
                  <a:ext uri="{0D108BD9-81ED-4DB2-BD59-A6C34878D82A}">
                    <a16:rowId xmlns:a16="http://schemas.microsoft.com/office/drawing/2014/main" val="85658453"/>
                  </a:ext>
                </a:extLst>
              </a:tr>
              <a:tr h="370840">
                <a:tc>
                  <a:txBody>
                    <a:bodyPr/>
                    <a:lstStyle/>
                    <a:p>
                      <a:r>
                        <a:rPr lang="en-US" dirty="0">
                          <a:latin typeface="Aptos" panose="020B0004020202020204" pitchFamily="34" charset="0"/>
                        </a:rPr>
                        <a:t>Year 3 and 4 Academic Lead</a:t>
                      </a:r>
                      <a:endParaRPr lang="en-AU" dirty="0">
                        <a:latin typeface="Aptos" panose="020B0004020202020204" pitchFamily="34" charset="0"/>
                      </a:endParaRPr>
                    </a:p>
                  </a:txBody>
                  <a:tcPr>
                    <a:solidFill>
                      <a:srgbClr val="E9E8EC"/>
                    </a:solidFill>
                  </a:tcPr>
                </a:tc>
                <a:tc>
                  <a:txBody>
                    <a:bodyPr/>
                    <a:lstStyle/>
                    <a:p>
                      <a:r>
                        <a:rPr lang="en-US" dirty="0">
                          <a:latin typeface="Aptos" panose="020B0004020202020204" pitchFamily="34" charset="0"/>
                        </a:rPr>
                        <a:t>A/Professor Michaela Kelly</a:t>
                      </a:r>
                      <a:endParaRPr lang="en-AU" dirty="0">
                        <a:latin typeface="Aptos" panose="020B0004020202020204" pitchFamily="34" charset="0"/>
                      </a:endParaRPr>
                    </a:p>
                  </a:txBody>
                  <a:tcPr>
                    <a:solidFill>
                      <a:srgbClr val="E9E8EC"/>
                    </a:solidFill>
                  </a:tcPr>
                </a:tc>
                <a:extLst>
                  <a:ext uri="{0D108BD9-81ED-4DB2-BD59-A6C34878D82A}">
                    <a16:rowId xmlns:a16="http://schemas.microsoft.com/office/drawing/2014/main" val="1685956866"/>
                  </a:ext>
                </a:extLst>
              </a:tr>
              <a:tr h="370840">
                <a:tc>
                  <a:txBody>
                    <a:bodyPr/>
                    <a:lstStyle/>
                    <a:p>
                      <a:r>
                        <a:rPr lang="en-US" dirty="0">
                          <a:solidFill>
                            <a:schemeClr val="bg1"/>
                          </a:solidFill>
                          <a:latin typeface="Aptos" panose="020B0004020202020204" pitchFamily="34" charset="0"/>
                        </a:rPr>
                        <a:t>Critical Care Plus </a:t>
                      </a:r>
                      <a:endParaRPr lang="en-AU" dirty="0">
                        <a:solidFill>
                          <a:schemeClr val="bg1"/>
                        </a:solidFill>
                        <a:latin typeface="Aptos" panose="020B0004020202020204" pitchFamily="34" charset="0"/>
                      </a:endParaRPr>
                    </a:p>
                  </a:txBody>
                  <a:tcPr>
                    <a:solidFill>
                      <a:schemeClr val="accent1"/>
                    </a:solidFill>
                  </a:tcPr>
                </a:tc>
                <a:tc>
                  <a:txBody>
                    <a:bodyPr/>
                    <a:lstStyle/>
                    <a:p>
                      <a:endParaRPr lang="en-AU" dirty="0">
                        <a:latin typeface="Aptos" panose="020B0004020202020204" pitchFamily="34" charset="0"/>
                      </a:endParaRPr>
                    </a:p>
                  </a:txBody>
                  <a:tcPr>
                    <a:solidFill>
                      <a:schemeClr val="accent1"/>
                    </a:solidFill>
                  </a:tcPr>
                </a:tc>
                <a:extLst>
                  <a:ext uri="{0D108BD9-81ED-4DB2-BD59-A6C34878D82A}">
                    <a16:rowId xmlns:a16="http://schemas.microsoft.com/office/drawing/2014/main" val="1070109169"/>
                  </a:ext>
                </a:extLst>
              </a:tr>
              <a:tr h="370840">
                <a:tc>
                  <a:txBody>
                    <a:bodyPr/>
                    <a:lstStyle/>
                    <a:p>
                      <a:r>
                        <a:rPr lang="en-US" dirty="0">
                          <a:latin typeface="Aptos" panose="020B0004020202020204" pitchFamily="34" charset="0"/>
                        </a:rPr>
                        <a:t>Critical Care – ED, Anaesthesia and Intensive Care Leads</a:t>
                      </a:r>
                      <a:endParaRPr lang="en-AU" dirty="0">
                        <a:latin typeface="Aptos" panose="020B0004020202020204" pitchFamily="34" charset="0"/>
                      </a:endParaRPr>
                    </a:p>
                  </a:txBody>
                  <a:tcPr anchor="ctr">
                    <a:solidFill>
                      <a:srgbClr val="E9E8EC"/>
                    </a:solidFill>
                  </a:tcPr>
                </a:tc>
                <a:tc>
                  <a:txBody>
                    <a:bodyPr/>
                    <a:lstStyle/>
                    <a:p>
                      <a:r>
                        <a:rPr lang="en-US" dirty="0">
                          <a:latin typeface="Aptos" panose="020B0004020202020204" pitchFamily="34" charset="0"/>
                        </a:rPr>
                        <a:t>Dr Mick Devlin</a:t>
                      </a:r>
                    </a:p>
                    <a:p>
                      <a:r>
                        <a:rPr lang="en-US" dirty="0">
                          <a:latin typeface="Aptos" panose="020B0004020202020204" pitchFamily="34" charset="0"/>
                        </a:rPr>
                        <a:t>Dr Madeleine Hanly</a:t>
                      </a:r>
                      <a:endParaRPr lang="en-AU" dirty="0">
                        <a:latin typeface="Aptos" panose="020B0004020202020204" pitchFamily="34" charset="0"/>
                      </a:endParaRPr>
                    </a:p>
                  </a:txBody>
                  <a:tcPr>
                    <a:solidFill>
                      <a:srgbClr val="E9E8EC"/>
                    </a:solidFill>
                  </a:tcPr>
                </a:tc>
                <a:extLst>
                  <a:ext uri="{0D108BD9-81ED-4DB2-BD59-A6C34878D82A}">
                    <a16:rowId xmlns:a16="http://schemas.microsoft.com/office/drawing/2014/main" val="3272304241"/>
                  </a:ext>
                </a:extLst>
              </a:tr>
              <a:tr h="370840">
                <a:tc>
                  <a:txBody>
                    <a:bodyPr/>
                    <a:lstStyle/>
                    <a:p>
                      <a:r>
                        <a:rPr lang="en-US" dirty="0">
                          <a:latin typeface="Aptos" panose="020B0004020202020204" pitchFamily="34" charset="0"/>
                        </a:rPr>
                        <a:t>Ophthalmology Lead</a:t>
                      </a:r>
                      <a:endParaRPr lang="en-AU" dirty="0">
                        <a:latin typeface="Aptos" panose="020B0004020202020204" pitchFamily="34" charset="0"/>
                      </a:endParaRPr>
                    </a:p>
                  </a:txBody>
                  <a:tcPr>
                    <a:solidFill>
                      <a:srgbClr val="E9E8EC"/>
                    </a:solidFill>
                  </a:tcPr>
                </a:tc>
                <a:tc>
                  <a:txBody>
                    <a:bodyPr/>
                    <a:lstStyle/>
                    <a:p>
                      <a:r>
                        <a:rPr lang="en-US" dirty="0">
                          <a:latin typeface="Aptos" panose="020B0004020202020204" pitchFamily="34" charset="0"/>
                        </a:rPr>
                        <a:t>A/Prof Sonia Yuen</a:t>
                      </a:r>
                      <a:endParaRPr lang="en-AU" dirty="0">
                        <a:latin typeface="Aptos" panose="020B0004020202020204" pitchFamily="34" charset="0"/>
                      </a:endParaRPr>
                    </a:p>
                  </a:txBody>
                  <a:tcPr>
                    <a:solidFill>
                      <a:srgbClr val="E9E8EC"/>
                    </a:solidFill>
                  </a:tcPr>
                </a:tc>
                <a:extLst>
                  <a:ext uri="{0D108BD9-81ED-4DB2-BD59-A6C34878D82A}">
                    <a16:rowId xmlns:a16="http://schemas.microsoft.com/office/drawing/2014/main" val="3714375624"/>
                  </a:ext>
                </a:extLst>
              </a:tr>
              <a:tr h="370840">
                <a:tc>
                  <a:txBody>
                    <a:bodyPr/>
                    <a:lstStyle/>
                    <a:p>
                      <a:r>
                        <a:rPr lang="en-US" dirty="0">
                          <a:solidFill>
                            <a:schemeClr val="bg1"/>
                          </a:solidFill>
                          <a:latin typeface="Aptos" panose="020B0004020202020204" pitchFamily="34" charset="0"/>
                        </a:rPr>
                        <a:t>Clinical Extension</a:t>
                      </a:r>
                      <a:endParaRPr lang="en-AU" dirty="0">
                        <a:solidFill>
                          <a:schemeClr val="bg1"/>
                        </a:solidFill>
                        <a:latin typeface="Aptos" panose="020B0004020202020204" pitchFamily="34" charset="0"/>
                      </a:endParaRPr>
                    </a:p>
                  </a:txBody>
                  <a:tcPr>
                    <a:solidFill>
                      <a:schemeClr val="accent1"/>
                    </a:solidFill>
                  </a:tcPr>
                </a:tc>
                <a:tc>
                  <a:txBody>
                    <a:bodyPr/>
                    <a:lstStyle/>
                    <a:p>
                      <a:endParaRPr lang="en-AU" dirty="0">
                        <a:latin typeface="Aptos" panose="020B0004020202020204" pitchFamily="34" charset="0"/>
                      </a:endParaRPr>
                    </a:p>
                  </a:txBody>
                  <a:tcPr>
                    <a:solidFill>
                      <a:schemeClr val="accent1"/>
                    </a:solidFill>
                  </a:tcPr>
                </a:tc>
                <a:extLst>
                  <a:ext uri="{0D108BD9-81ED-4DB2-BD59-A6C34878D82A}">
                    <a16:rowId xmlns:a16="http://schemas.microsoft.com/office/drawing/2014/main" val="312701734"/>
                  </a:ext>
                </a:extLst>
              </a:tr>
              <a:tr h="370840">
                <a:tc>
                  <a:txBody>
                    <a:bodyPr/>
                    <a:lstStyle/>
                    <a:p>
                      <a:r>
                        <a:rPr lang="en-US" dirty="0">
                          <a:latin typeface="Aptos" panose="020B0004020202020204" pitchFamily="34" charset="0"/>
                        </a:rPr>
                        <a:t>Medicine subspecialties Lead</a:t>
                      </a:r>
                      <a:endParaRPr lang="en-AU" dirty="0">
                        <a:latin typeface="Aptos" panose="020B0004020202020204" pitchFamily="34" charset="0"/>
                      </a:endParaRPr>
                    </a:p>
                  </a:txBody>
                  <a:tcPr>
                    <a:solidFill>
                      <a:srgbClr val="E9E8EC"/>
                    </a:solidFill>
                  </a:tcPr>
                </a:tc>
                <a:tc>
                  <a:txBody>
                    <a:bodyPr/>
                    <a:lstStyle/>
                    <a:p>
                      <a:r>
                        <a:rPr lang="en-US" dirty="0">
                          <a:latin typeface="Aptos" panose="020B0004020202020204" pitchFamily="34" charset="0"/>
                        </a:rPr>
                        <a:t>A/Professor Vidya Navaratnam</a:t>
                      </a:r>
                      <a:endParaRPr lang="en-AU" dirty="0">
                        <a:latin typeface="Aptos" panose="020B0004020202020204" pitchFamily="34" charset="0"/>
                      </a:endParaRPr>
                    </a:p>
                  </a:txBody>
                  <a:tcPr>
                    <a:solidFill>
                      <a:srgbClr val="E9E8EC"/>
                    </a:solidFill>
                  </a:tcPr>
                </a:tc>
                <a:extLst>
                  <a:ext uri="{0D108BD9-81ED-4DB2-BD59-A6C34878D82A}">
                    <a16:rowId xmlns:a16="http://schemas.microsoft.com/office/drawing/2014/main" val="4005003068"/>
                  </a:ext>
                </a:extLst>
              </a:tr>
              <a:tr h="370840">
                <a:tc>
                  <a:txBody>
                    <a:bodyPr/>
                    <a:lstStyle/>
                    <a:p>
                      <a:r>
                        <a:rPr lang="en-US" dirty="0">
                          <a:latin typeface="Aptos" panose="020B0004020202020204" pitchFamily="34" charset="0"/>
                        </a:rPr>
                        <a:t>Rural and remote Medicine Lead</a:t>
                      </a:r>
                      <a:endParaRPr lang="en-AU" dirty="0">
                        <a:latin typeface="Aptos" panose="020B0004020202020204" pitchFamily="34" charset="0"/>
                      </a:endParaRPr>
                    </a:p>
                  </a:txBody>
                  <a:tcPr>
                    <a:solidFill>
                      <a:srgbClr val="E9E8EC"/>
                    </a:solidFill>
                  </a:tcPr>
                </a:tc>
                <a:tc>
                  <a:txBody>
                    <a:bodyPr/>
                    <a:lstStyle/>
                    <a:p>
                      <a:r>
                        <a:rPr lang="en-US" dirty="0">
                          <a:latin typeface="Aptos" panose="020B0004020202020204" pitchFamily="34" charset="0"/>
                        </a:rPr>
                        <a:t>Dr Lucy Barnett</a:t>
                      </a:r>
                      <a:endParaRPr lang="en-AU" dirty="0">
                        <a:latin typeface="Aptos" panose="020B0004020202020204" pitchFamily="34" charset="0"/>
                      </a:endParaRPr>
                    </a:p>
                  </a:txBody>
                  <a:tcPr>
                    <a:solidFill>
                      <a:srgbClr val="E9E8EC"/>
                    </a:solidFill>
                  </a:tcPr>
                </a:tc>
                <a:extLst>
                  <a:ext uri="{0D108BD9-81ED-4DB2-BD59-A6C34878D82A}">
                    <a16:rowId xmlns:a16="http://schemas.microsoft.com/office/drawing/2014/main" val="3645594148"/>
                  </a:ext>
                </a:extLst>
              </a:tr>
              <a:tr h="370840">
                <a:tc>
                  <a:txBody>
                    <a:bodyPr/>
                    <a:lstStyle/>
                    <a:p>
                      <a:r>
                        <a:rPr lang="en-US" dirty="0">
                          <a:solidFill>
                            <a:schemeClr val="bg1"/>
                          </a:solidFill>
                          <a:latin typeface="Aptos" panose="020B0004020202020204" pitchFamily="34" charset="0"/>
                        </a:rPr>
                        <a:t>General Practice</a:t>
                      </a:r>
                      <a:endParaRPr lang="en-AU" dirty="0">
                        <a:solidFill>
                          <a:schemeClr val="bg1"/>
                        </a:solidFill>
                        <a:latin typeface="Aptos" panose="020B0004020202020204" pitchFamily="34" charset="0"/>
                      </a:endParaRPr>
                    </a:p>
                  </a:txBody>
                  <a:tcPr>
                    <a:solidFill>
                      <a:schemeClr val="accent1"/>
                    </a:solidFill>
                  </a:tcPr>
                </a:tc>
                <a:tc>
                  <a:txBody>
                    <a:bodyPr/>
                    <a:lstStyle/>
                    <a:p>
                      <a:endParaRPr lang="en-AU" dirty="0">
                        <a:latin typeface="Aptos" panose="020B0004020202020204" pitchFamily="34" charset="0"/>
                      </a:endParaRPr>
                    </a:p>
                  </a:txBody>
                  <a:tcPr>
                    <a:solidFill>
                      <a:schemeClr val="accent1"/>
                    </a:solidFill>
                  </a:tcPr>
                </a:tc>
                <a:extLst>
                  <a:ext uri="{0D108BD9-81ED-4DB2-BD59-A6C34878D82A}">
                    <a16:rowId xmlns:a16="http://schemas.microsoft.com/office/drawing/2014/main" val="2697475524"/>
                  </a:ext>
                </a:extLst>
              </a:tr>
              <a:tr h="370840">
                <a:tc>
                  <a:txBody>
                    <a:bodyPr/>
                    <a:lstStyle/>
                    <a:p>
                      <a:r>
                        <a:rPr lang="en-US" dirty="0">
                          <a:latin typeface="Aptos" panose="020B0004020202020204" pitchFamily="34" charset="0"/>
                        </a:rPr>
                        <a:t>General Practice Leads</a:t>
                      </a:r>
                      <a:endParaRPr lang="en-AU" dirty="0">
                        <a:latin typeface="Aptos" panose="020B0004020202020204" pitchFamily="34" charset="0"/>
                      </a:endParaRPr>
                    </a:p>
                  </a:txBody>
                  <a:tcPr anchor="ctr">
                    <a:solidFill>
                      <a:srgbClr val="E9E8E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ptos" panose="020B0004020202020204" pitchFamily="34" charset="0"/>
                        </a:rPr>
                        <a:t>A/Professor Michaela Kelly</a:t>
                      </a:r>
                      <a:endParaRPr lang="en-AU" dirty="0">
                        <a:latin typeface="Aptos" panose="020B0004020202020204" pitchFamily="34" charset="0"/>
                      </a:endParaRPr>
                    </a:p>
                    <a:p>
                      <a:r>
                        <a:rPr lang="en-US" dirty="0">
                          <a:latin typeface="Aptos" panose="020B0004020202020204" pitchFamily="34" charset="0"/>
                        </a:rPr>
                        <a:t>Dr Lynne Reid</a:t>
                      </a:r>
                      <a:endParaRPr lang="en-AU" dirty="0">
                        <a:latin typeface="Aptos" panose="020B0004020202020204" pitchFamily="34" charset="0"/>
                      </a:endParaRPr>
                    </a:p>
                  </a:txBody>
                  <a:tcPr>
                    <a:solidFill>
                      <a:srgbClr val="E9E8EC"/>
                    </a:solidFill>
                  </a:tcPr>
                </a:tc>
                <a:extLst>
                  <a:ext uri="{0D108BD9-81ED-4DB2-BD59-A6C34878D82A}">
                    <a16:rowId xmlns:a16="http://schemas.microsoft.com/office/drawing/2014/main" val="3195310683"/>
                  </a:ext>
                </a:extLst>
              </a:tr>
              <a:tr h="370840">
                <a:tc>
                  <a:txBody>
                    <a:bodyPr/>
                    <a:lstStyle/>
                    <a:p>
                      <a:r>
                        <a:rPr lang="en-US" dirty="0">
                          <a:solidFill>
                            <a:schemeClr val="bg1"/>
                          </a:solidFill>
                          <a:latin typeface="Aptos" panose="020B0004020202020204" pitchFamily="34" charset="0"/>
                        </a:rPr>
                        <a:t>PLD Elective</a:t>
                      </a:r>
                      <a:endParaRPr lang="en-AU" dirty="0">
                        <a:solidFill>
                          <a:schemeClr val="bg1"/>
                        </a:solidFill>
                        <a:latin typeface="Aptos" panose="020B0004020202020204" pitchFamily="34" charset="0"/>
                      </a:endParaRPr>
                    </a:p>
                  </a:txBody>
                  <a:tcPr>
                    <a:solidFill>
                      <a:schemeClr val="accent1"/>
                    </a:solidFill>
                  </a:tcPr>
                </a:tc>
                <a:tc>
                  <a:txBody>
                    <a:bodyPr/>
                    <a:lstStyle/>
                    <a:p>
                      <a:endParaRPr lang="en-AU" dirty="0">
                        <a:latin typeface="Aptos" panose="020B0004020202020204" pitchFamily="34" charset="0"/>
                      </a:endParaRPr>
                    </a:p>
                  </a:txBody>
                  <a:tcPr>
                    <a:solidFill>
                      <a:schemeClr val="accent1"/>
                    </a:solidFill>
                  </a:tcPr>
                </a:tc>
                <a:extLst>
                  <a:ext uri="{0D108BD9-81ED-4DB2-BD59-A6C34878D82A}">
                    <a16:rowId xmlns:a16="http://schemas.microsoft.com/office/drawing/2014/main" val="2809324622"/>
                  </a:ext>
                </a:extLst>
              </a:tr>
              <a:tr h="370840">
                <a:tc>
                  <a:txBody>
                    <a:bodyPr/>
                    <a:lstStyle/>
                    <a:p>
                      <a:r>
                        <a:rPr lang="en-US" dirty="0">
                          <a:solidFill>
                            <a:schemeClr val="tx1"/>
                          </a:solidFill>
                          <a:latin typeface="Aptos" panose="020B0004020202020204" pitchFamily="34" charset="0"/>
                        </a:rPr>
                        <a:t>Elective Lead</a:t>
                      </a:r>
                      <a:endParaRPr lang="en-AU" dirty="0">
                        <a:solidFill>
                          <a:schemeClr val="tx1"/>
                        </a:solidFill>
                        <a:latin typeface="Aptos" panose="020B0004020202020204" pitchFamily="34"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ptos" panose="020B0004020202020204" pitchFamily="34" charset="0"/>
                        </a:rPr>
                        <a:t>Dr Bella Khaki</a:t>
                      </a:r>
                      <a:endParaRPr lang="en-AU" dirty="0">
                        <a:latin typeface="Aptos" panose="020B0004020202020204" pitchFamily="34" charset="0"/>
                      </a:endParaRPr>
                    </a:p>
                  </a:txBody>
                  <a:tcPr>
                    <a:solidFill>
                      <a:srgbClr val="E9E8EC"/>
                    </a:solidFill>
                  </a:tcPr>
                </a:tc>
                <a:extLst>
                  <a:ext uri="{0D108BD9-81ED-4DB2-BD59-A6C34878D82A}">
                    <a16:rowId xmlns:a16="http://schemas.microsoft.com/office/drawing/2014/main" val="1210396419"/>
                  </a:ext>
                </a:extLst>
              </a:tr>
            </a:tbl>
          </a:graphicData>
        </a:graphic>
      </p:graphicFrame>
    </p:spTree>
    <p:extLst>
      <p:ext uri="{BB962C8B-B14F-4D97-AF65-F5344CB8AC3E}">
        <p14:creationId xmlns:p14="http://schemas.microsoft.com/office/powerpoint/2010/main" val="199213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C61AA8-C387-8E13-F7F1-7B8A68CBA7A9}"/>
              </a:ext>
            </a:extLst>
          </p:cNvPr>
          <p:cNvSpPr>
            <a:spLocks noGrp="1"/>
          </p:cNvSpPr>
          <p:nvPr>
            <p:ph type="body" sz="quarter" idx="29"/>
          </p:nvPr>
        </p:nvSpPr>
        <p:spPr>
          <a:xfrm>
            <a:off x="4684187" y="2727651"/>
            <a:ext cx="1584308" cy="1985144"/>
          </a:xfrm>
          <a:solidFill>
            <a:srgbClr val="0070C0"/>
          </a:solidFill>
        </p:spPr>
        <p:txBody>
          <a:bodyPr>
            <a:normAutofit/>
          </a:bodyPr>
          <a:lstStyle/>
          <a:p>
            <a:r>
              <a:rPr lang="en-AU" sz="2000" dirty="0">
                <a:latin typeface="Aptos" panose="020B0004020202020204" pitchFamily="34" charset="0"/>
              </a:rPr>
              <a:t>Critical Care Plus</a:t>
            </a:r>
          </a:p>
          <a:p>
            <a:r>
              <a:rPr lang="en-AU" sz="2000" dirty="0">
                <a:latin typeface="Aptos" panose="020B0004020202020204" pitchFamily="34" charset="0"/>
              </a:rPr>
              <a:t>8 weeks</a:t>
            </a:r>
          </a:p>
        </p:txBody>
      </p:sp>
      <p:sp>
        <p:nvSpPr>
          <p:cNvPr id="4" name="Text Placeholder 3">
            <a:extLst>
              <a:ext uri="{FF2B5EF4-FFF2-40B4-BE49-F238E27FC236}">
                <a16:creationId xmlns:a16="http://schemas.microsoft.com/office/drawing/2014/main" id="{B8561C4E-31E2-04B5-E3AA-9E107BECE1F2}"/>
              </a:ext>
            </a:extLst>
          </p:cNvPr>
          <p:cNvSpPr>
            <a:spLocks noGrp="1"/>
          </p:cNvSpPr>
          <p:nvPr>
            <p:ph type="body" sz="quarter" idx="20"/>
          </p:nvPr>
        </p:nvSpPr>
        <p:spPr>
          <a:xfrm>
            <a:off x="892234" y="4923442"/>
            <a:ext cx="6996699" cy="720080"/>
          </a:xfrm>
          <a:solidFill>
            <a:srgbClr val="D09A00"/>
          </a:solidFill>
        </p:spPr>
        <p:txBody>
          <a:bodyPr>
            <a:noAutofit/>
          </a:bodyPr>
          <a:lstStyle/>
          <a:p>
            <a:r>
              <a:rPr lang="en-AU" sz="2000" b="1" dirty="0">
                <a:solidFill>
                  <a:schemeClr val="bg1"/>
                </a:solidFill>
                <a:latin typeface="Aptos" panose="020B0004020202020204" pitchFamily="34" charset="0"/>
              </a:rPr>
              <a:t>Longitudinal Learning Program </a:t>
            </a:r>
          </a:p>
          <a:p>
            <a:r>
              <a:rPr lang="en-AU" sz="2000" b="1" dirty="0">
                <a:solidFill>
                  <a:schemeClr val="bg1"/>
                </a:solidFill>
                <a:latin typeface="Aptos" panose="020B0004020202020204" pitchFamily="34" charset="0"/>
              </a:rPr>
              <a:t>focusing on Intern preparedness</a:t>
            </a:r>
          </a:p>
        </p:txBody>
      </p:sp>
      <p:sp>
        <p:nvSpPr>
          <p:cNvPr id="6" name="Text Placeholder 5">
            <a:extLst>
              <a:ext uri="{FF2B5EF4-FFF2-40B4-BE49-F238E27FC236}">
                <a16:creationId xmlns:a16="http://schemas.microsoft.com/office/drawing/2014/main" id="{A1E12BF5-9F0D-7B27-B72D-394B8FA097AB}"/>
              </a:ext>
            </a:extLst>
          </p:cNvPr>
          <p:cNvSpPr>
            <a:spLocks noGrp="1"/>
          </p:cNvSpPr>
          <p:nvPr>
            <p:ph type="body" sz="quarter" idx="30"/>
          </p:nvPr>
        </p:nvSpPr>
        <p:spPr>
          <a:xfrm>
            <a:off x="894496" y="2727651"/>
            <a:ext cx="1584308" cy="2001622"/>
          </a:xfrm>
          <a:solidFill>
            <a:srgbClr val="00B050"/>
          </a:solidFill>
        </p:spPr>
        <p:txBody>
          <a:bodyPr>
            <a:normAutofit/>
          </a:bodyPr>
          <a:lstStyle/>
          <a:p>
            <a:r>
              <a:rPr lang="en-AU" sz="2000" dirty="0">
                <a:latin typeface="Aptos" panose="020B0004020202020204" pitchFamily="34" charset="0"/>
              </a:rPr>
              <a:t>General Practice</a:t>
            </a:r>
          </a:p>
          <a:p>
            <a:r>
              <a:rPr lang="en-AU" sz="2000" dirty="0">
                <a:latin typeface="Aptos" panose="020B0004020202020204" pitchFamily="34" charset="0"/>
              </a:rPr>
              <a:t>8 weeks</a:t>
            </a:r>
          </a:p>
        </p:txBody>
      </p:sp>
      <p:sp>
        <p:nvSpPr>
          <p:cNvPr id="9" name="Text Placeholder 8">
            <a:extLst>
              <a:ext uri="{FF2B5EF4-FFF2-40B4-BE49-F238E27FC236}">
                <a16:creationId xmlns:a16="http://schemas.microsoft.com/office/drawing/2014/main" id="{251407F9-EF3D-F66F-232C-AA292209C014}"/>
              </a:ext>
            </a:extLst>
          </p:cNvPr>
          <p:cNvSpPr>
            <a:spLocks noGrp="1"/>
          </p:cNvSpPr>
          <p:nvPr>
            <p:ph type="body" sz="quarter" idx="33"/>
          </p:nvPr>
        </p:nvSpPr>
        <p:spPr>
          <a:xfrm>
            <a:off x="2495879" y="2727651"/>
            <a:ext cx="1584308" cy="2001622"/>
          </a:xfrm>
          <a:solidFill>
            <a:schemeClr val="accent4">
              <a:lumMod val="75000"/>
            </a:schemeClr>
          </a:solidFill>
        </p:spPr>
        <p:txBody>
          <a:bodyPr>
            <a:normAutofit/>
          </a:bodyPr>
          <a:lstStyle/>
          <a:p>
            <a:r>
              <a:rPr lang="en-AU" sz="2000" dirty="0">
                <a:latin typeface="Aptos" panose="020B0004020202020204" pitchFamily="34" charset="0"/>
              </a:rPr>
              <a:t>Clinical Extension</a:t>
            </a:r>
          </a:p>
          <a:p>
            <a:r>
              <a:rPr lang="en-AU" sz="2000" dirty="0">
                <a:latin typeface="Aptos" panose="020B0004020202020204" pitchFamily="34" charset="0"/>
              </a:rPr>
              <a:t>8 weeks</a:t>
            </a:r>
          </a:p>
        </p:txBody>
      </p:sp>
      <p:sp>
        <p:nvSpPr>
          <p:cNvPr id="12" name="Text Placeholder 11">
            <a:extLst>
              <a:ext uri="{FF2B5EF4-FFF2-40B4-BE49-F238E27FC236}">
                <a16:creationId xmlns:a16="http://schemas.microsoft.com/office/drawing/2014/main" id="{67270F33-C793-903A-1A88-1A720EAAB1B4}"/>
              </a:ext>
            </a:extLst>
          </p:cNvPr>
          <p:cNvSpPr>
            <a:spLocks noGrp="1"/>
          </p:cNvSpPr>
          <p:nvPr>
            <p:ph type="body" sz="quarter" idx="36"/>
          </p:nvPr>
        </p:nvSpPr>
        <p:spPr>
          <a:xfrm>
            <a:off x="6287058" y="2727652"/>
            <a:ext cx="1584308" cy="1985143"/>
          </a:xfrm>
          <a:solidFill>
            <a:srgbClr val="962A8B"/>
          </a:solidFill>
        </p:spPr>
        <p:txBody>
          <a:bodyPr>
            <a:normAutofit/>
          </a:bodyPr>
          <a:lstStyle/>
          <a:p>
            <a:r>
              <a:rPr lang="en-AU" sz="1800" dirty="0">
                <a:latin typeface="Aptos" panose="020B0004020202020204" pitchFamily="34" charset="0"/>
              </a:rPr>
              <a:t>Personal Learning &amp; Development (Elective) </a:t>
            </a:r>
          </a:p>
          <a:p>
            <a:r>
              <a:rPr lang="en-AU" sz="1800" dirty="0">
                <a:latin typeface="Aptos" panose="020B0004020202020204" pitchFamily="34" charset="0"/>
              </a:rPr>
              <a:t> 8 weeks</a:t>
            </a:r>
            <a:endParaRPr lang="en-AU" sz="1800" dirty="0"/>
          </a:p>
        </p:txBody>
      </p:sp>
      <p:sp>
        <p:nvSpPr>
          <p:cNvPr id="15" name="Title 14">
            <a:extLst>
              <a:ext uri="{FF2B5EF4-FFF2-40B4-BE49-F238E27FC236}">
                <a16:creationId xmlns:a16="http://schemas.microsoft.com/office/drawing/2014/main" id="{54AB2E20-588D-39E2-45F9-9C79324C37EB}"/>
              </a:ext>
            </a:extLst>
          </p:cNvPr>
          <p:cNvSpPr>
            <a:spLocks noGrp="1"/>
          </p:cNvSpPr>
          <p:nvPr>
            <p:ph type="title"/>
          </p:nvPr>
        </p:nvSpPr>
        <p:spPr/>
        <p:txBody>
          <a:bodyPr/>
          <a:lstStyle/>
          <a:p>
            <a:r>
              <a:rPr lang="en-AU" dirty="0"/>
              <a:t>Year 4 Structure</a:t>
            </a:r>
          </a:p>
        </p:txBody>
      </p:sp>
      <p:sp>
        <p:nvSpPr>
          <p:cNvPr id="18" name="Slide Number Placeholder 17">
            <a:extLst>
              <a:ext uri="{FF2B5EF4-FFF2-40B4-BE49-F238E27FC236}">
                <a16:creationId xmlns:a16="http://schemas.microsoft.com/office/drawing/2014/main" id="{80272502-D8BD-6F18-7210-77C90ECB2F92}"/>
              </a:ext>
            </a:extLst>
          </p:cNvPr>
          <p:cNvSpPr>
            <a:spLocks noGrp="1"/>
          </p:cNvSpPr>
          <p:nvPr>
            <p:ph type="sldNum" sz="quarter" idx="41"/>
          </p:nvPr>
        </p:nvSpPr>
        <p:spPr/>
        <p:txBody>
          <a:bodyPr/>
          <a:lstStyle/>
          <a:p>
            <a:fld id="{E917DE0E-AFB1-41FD-BC35-27DB61CA125F}" type="slidenum">
              <a:rPr lang="en-AU" smtClean="0"/>
              <a:pPr/>
              <a:t>7</a:t>
            </a:fld>
            <a:endParaRPr lang="en-AU" dirty="0"/>
          </a:p>
        </p:txBody>
      </p:sp>
      <p:sp>
        <p:nvSpPr>
          <p:cNvPr id="22" name="Text Placeholder 8">
            <a:extLst>
              <a:ext uri="{FF2B5EF4-FFF2-40B4-BE49-F238E27FC236}">
                <a16:creationId xmlns:a16="http://schemas.microsoft.com/office/drawing/2014/main" id="{9004706F-2D76-BBF6-E810-3F842E28F530}"/>
              </a:ext>
            </a:extLst>
          </p:cNvPr>
          <p:cNvSpPr>
            <a:spLocks noGrp="1"/>
          </p:cNvSpPr>
          <p:nvPr>
            <p:ph type="body" sz="quarter" idx="35"/>
          </p:nvPr>
        </p:nvSpPr>
        <p:spPr>
          <a:xfrm>
            <a:off x="9613196" y="2727651"/>
            <a:ext cx="1584309" cy="1985144"/>
          </a:xfrm>
          <a:solidFill>
            <a:srgbClr val="51247A"/>
          </a:solidFill>
        </p:spPr>
        <p:txBody>
          <a:bodyPr>
            <a:normAutofit/>
          </a:bodyPr>
          <a:lstStyle/>
          <a:p>
            <a:r>
              <a:rPr lang="en-AU" sz="2000" b="1" dirty="0">
                <a:solidFill>
                  <a:schemeClr val="bg1"/>
                </a:solidFill>
                <a:latin typeface="Aptos" panose="020B0004020202020204" pitchFamily="34" charset="0"/>
              </a:rPr>
              <a:t>Pre-internship Term</a:t>
            </a:r>
          </a:p>
          <a:p>
            <a:r>
              <a:rPr lang="en-AU" sz="2000" b="1" dirty="0">
                <a:solidFill>
                  <a:schemeClr val="bg1"/>
                </a:solidFill>
                <a:latin typeface="Aptos" panose="020B0004020202020204" pitchFamily="34" charset="0"/>
              </a:rPr>
              <a:t>PRINT</a:t>
            </a:r>
          </a:p>
          <a:p>
            <a:r>
              <a:rPr lang="en-AU" sz="2000" b="1" dirty="0">
                <a:solidFill>
                  <a:schemeClr val="bg1"/>
                </a:solidFill>
                <a:latin typeface="Aptos" panose="020B0004020202020204" pitchFamily="34" charset="0"/>
              </a:rPr>
              <a:t>8 weeks</a:t>
            </a:r>
          </a:p>
        </p:txBody>
      </p:sp>
      <p:sp>
        <p:nvSpPr>
          <p:cNvPr id="23" name="Text Placeholder 11">
            <a:extLst>
              <a:ext uri="{FF2B5EF4-FFF2-40B4-BE49-F238E27FC236}">
                <a16:creationId xmlns:a16="http://schemas.microsoft.com/office/drawing/2014/main" id="{B2231AF3-B3A7-5799-3775-C0103EA579D4}"/>
              </a:ext>
            </a:extLst>
          </p:cNvPr>
          <p:cNvSpPr txBox="1">
            <a:spLocks/>
          </p:cNvSpPr>
          <p:nvPr/>
        </p:nvSpPr>
        <p:spPr>
          <a:xfrm>
            <a:off x="8973058" y="2727653"/>
            <a:ext cx="622075" cy="1985142"/>
          </a:xfrm>
          <a:prstGeom prst="rect">
            <a:avLst/>
          </a:prstGeom>
          <a:solidFill>
            <a:schemeClr val="accent1">
              <a:lumMod val="60000"/>
              <a:lumOff val="40000"/>
            </a:schemeClr>
          </a:solidFill>
        </p:spPr>
        <p:txBody>
          <a:bodyPr vert="horz" lIns="72000" tIns="72000" rIns="72000" bIns="72000" rtlCol="0" anchor="ctr">
            <a:normAutofit/>
          </a:bodyPr>
          <a:lstStyle>
            <a:lvl1pPr marL="0" indent="0" algn="ctr" defTabSz="914400" rtl="0" eaLnBrk="1" latinLnBrk="0" hangingPunct="1">
              <a:lnSpc>
                <a:spcPct val="100000"/>
              </a:lnSpc>
              <a:spcBef>
                <a:spcPts val="300"/>
              </a:spcBef>
              <a:spcAft>
                <a:spcPts val="300"/>
              </a:spcAft>
              <a:buClr>
                <a:schemeClr val="tx1"/>
              </a:buClr>
              <a:buFont typeface="Arial" panose="020B0604020202020204" pitchFamily="34" charset="0"/>
              <a:buNone/>
              <a:defRPr lang="en-US" sz="2800" b="1" kern="1200" dirty="0">
                <a:solidFill>
                  <a:schemeClr val="bg1"/>
                </a:solidFill>
                <a:latin typeface="+mn-lt"/>
                <a:ea typeface="+mn-ea"/>
                <a:cs typeface="+mn-cs"/>
              </a:defRPr>
            </a:lvl1pPr>
            <a:lvl2pPr marL="171450" indent="-171450" algn="ctr" defTabSz="914400" rtl="0" eaLnBrk="1" latinLnBrk="0" hangingPunct="1">
              <a:lnSpc>
                <a:spcPct val="100000"/>
              </a:lnSpc>
              <a:spcBef>
                <a:spcPts val="300"/>
              </a:spcBef>
              <a:spcAft>
                <a:spcPts val="300"/>
              </a:spcAft>
              <a:buClr>
                <a:schemeClr val="accent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Tx/>
              <a:buFont typeface="Arial" panose="020B0604020202020204" pitchFamily="34" charset="0"/>
              <a:buChar char="­"/>
              <a:defRPr lang="en-US" sz="1800" kern="1200" baseline="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800" dirty="0">
                <a:latin typeface="Aptos" panose="020B0004020202020204" pitchFamily="34" charset="0"/>
              </a:rPr>
              <a:t>L&amp;D </a:t>
            </a:r>
            <a:r>
              <a:rPr lang="en-AU" sz="1400" dirty="0">
                <a:latin typeface="Aptos" panose="020B0004020202020204" pitchFamily="34" charset="0"/>
              </a:rPr>
              <a:t>week</a:t>
            </a:r>
          </a:p>
        </p:txBody>
      </p:sp>
      <p:sp>
        <p:nvSpPr>
          <p:cNvPr id="3" name="TextBox 2">
            <a:extLst>
              <a:ext uri="{FF2B5EF4-FFF2-40B4-BE49-F238E27FC236}">
                <a16:creationId xmlns:a16="http://schemas.microsoft.com/office/drawing/2014/main" id="{35AC0284-8F5D-B9FA-CAFD-270775CA4107}"/>
              </a:ext>
            </a:extLst>
          </p:cNvPr>
          <p:cNvSpPr txBox="1"/>
          <p:nvPr/>
        </p:nvSpPr>
        <p:spPr>
          <a:xfrm>
            <a:off x="918874" y="2018817"/>
            <a:ext cx="6952492" cy="369332"/>
          </a:xfrm>
          <a:prstGeom prst="rect">
            <a:avLst/>
          </a:prstGeom>
          <a:solidFill>
            <a:srgbClr val="51247A"/>
          </a:solidFill>
        </p:spPr>
        <p:txBody>
          <a:bodyPr wrap="square" rtlCol="0">
            <a:spAutoFit/>
          </a:bodyPr>
          <a:lstStyle/>
          <a:p>
            <a:pPr algn="ctr"/>
            <a:r>
              <a:rPr lang="en-AU" b="1" dirty="0">
                <a:solidFill>
                  <a:schemeClr val="bg1"/>
                </a:solidFill>
              </a:rPr>
              <a:t>PREPARATION FOR PRACTICE</a:t>
            </a:r>
          </a:p>
        </p:txBody>
      </p:sp>
      <p:sp>
        <p:nvSpPr>
          <p:cNvPr id="5" name="TextBox 4">
            <a:extLst>
              <a:ext uri="{FF2B5EF4-FFF2-40B4-BE49-F238E27FC236}">
                <a16:creationId xmlns:a16="http://schemas.microsoft.com/office/drawing/2014/main" id="{F9E930DD-0665-8FDE-1BBB-BB56028A0256}"/>
              </a:ext>
            </a:extLst>
          </p:cNvPr>
          <p:cNvSpPr txBox="1"/>
          <p:nvPr/>
        </p:nvSpPr>
        <p:spPr>
          <a:xfrm>
            <a:off x="8941341" y="2018817"/>
            <a:ext cx="2206384" cy="369332"/>
          </a:xfrm>
          <a:prstGeom prst="rect">
            <a:avLst/>
          </a:prstGeom>
          <a:solidFill>
            <a:srgbClr val="51247A"/>
          </a:solidFill>
        </p:spPr>
        <p:txBody>
          <a:bodyPr wrap="square" rtlCol="0">
            <a:spAutoFit/>
          </a:bodyPr>
          <a:lstStyle/>
          <a:p>
            <a:r>
              <a:rPr lang="en-AU" b="1" dirty="0">
                <a:solidFill>
                  <a:schemeClr val="bg1"/>
                </a:solidFill>
              </a:rPr>
              <a:t>PRE- INTERNSHIP</a:t>
            </a:r>
          </a:p>
        </p:txBody>
      </p:sp>
      <p:sp>
        <p:nvSpPr>
          <p:cNvPr id="8" name="TextBox 7">
            <a:extLst>
              <a:ext uri="{FF2B5EF4-FFF2-40B4-BE49-F238E27FC236}">
                <a16:creationId xmlns:a16="http://schemas.microsoft.com/office/drawing/2014/main" id="{0EBEEE40-9987-B038-9DE5-A1449A4C9BFD}"/>
              </a:ext>
            </a:extLst>
          </p:cNvPr>
          <p:cNvSpPr txBox="1"/>
          <p:nvPr/>
        </p:nvSpPr>
        <p:spPr>
          <a:xfrm>
            <a:off x="894496" y="2388149"/>
            <a:ext cx="3151053" cy="369332"/>
          </a:xfrm>
          <a:prstGeom prst="rect">
            <a:avLst/>
          </a:prstGeom>
          <a:noFill/>
        </p:spPr>
        <p:txBody>
          <a:bodyPr wrap="square" rtlCol="0">
            <a:spAutoFit/>
          </a:bodyPr>
          <a:lstStyle/>
          <a:p>
            <a:pPr algn="ctr"/>
            <a:r>
              <a:rPr lang="en-AU" dirty="0"/>
              <a:t>IMMERSION GROUP A</a:t>
            </a:r>
          </a:p>
        </p:txBody>
      </p:sp>
      <p:sp>
        <p:nvSpPr>
          <p:cNvPr id="10" name="TextBox 9">
            <a:extLst>
              <a:ext uri="{FF2B5EF4-FFF2-40B4-BE49-F238E27FC236}">
                <a16:creationId xmlns:a16="http://schemas.microsoft.com/office/drawing/2014/main" id="{24071F69-9CED-7C13-6975-15C43423F04C}"/>
              </a:ext>
            </a:extLst>
          </p:cNvPr>
          <p:cNvSpPr txBox="1"/>
          <p:nvPr/>
        </p:nvSpPr>
        <p:spPr>
          <a:xfrm>
            <a:off x="4702250" y="2388149"/>
            <a:ext cx="3151053" cy="369332"/>
          </a:xfrm>
          <a:prstGeom prst="rect">
            <a:avLst/>
          </a:prstGeom>
          <a:noFill/>
        </p:spPr>
        <p:txBody>
          <a:bodyPr wrap="square" rtlCol="0">
            <a:spAutoFit/>
          </a:bodyPr>
          <a:lstStyle/>
          <a:p>
            <a:pPr algn="ctr"/>
            <a:r>
              <a:rPr lang="en-AU" dirty="0"/>
              <a:t>IMMERSION GROUP B</a:t>
            </a:r>
          </a:p>
        </p:txBody>
      </p:sp>
      <p:pic>
        <p:nvPicPr>
          <p:cNvPr id="13" name="Graphic 12" descr="Hurdle with solid fill">
            <a:extLst>
              <a:ext uri="{FF2B5EF4-FFF2-40B4-BE49-F238E27FC236}">
                <a16:creationId xmlns:a16="http://schemas.microsoft.com/office/drawing/2014/main" id="{41DD3DE0-783E-F432-C0FF-F1AA826926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65012" y="1746283"/>
            <a:ext cx="914400" cy="914400"/>
          </a:xfrm>
          <a:prstGeom prst="rect">
            <a:avLst/>
          </a:prstGeom>
        </p:spPr>
      </p:pic>
      <p:sp>
        <p:nvSpPr>
          <p:cNvPr id="7" name="TextBox 6">
            <a:extLst>
              <a:ext uri="{FF2B5EF4-FFF2-40B4-BE49-F238E27FC236}">
                <a16:creationId xmlns:a16="http://schemas.microsoft.com/office/drawing/2014/main" id="{B8516926-B04E-157C-AA5C-AA0C1DAA96C1}"/>
              </a:ext>
            </a:extLst>
          </p:cNvPr>
          <p:cNvSpPr txBox="1"/>
          <p:nvPr/>
        </p:nvSpPr>
        <p:spPr>
          <a:xfrm>
            <a:off x="892234" y="5949280"/>
            <a:ext cx="10604366" cy="646331"/>
          </a:xfrm>
          <a:prstGeom prst="rect">
            <a:avLst/>
          </a:prstGeom>
          <a:noFill/>
        </p:spPr>
        <p:txBody>
          <a:bodyPr wrap="square" rtlCol="0">
            <a:spAutoFit/>
          </a:bodyPr>
          <a:lstStyle/>
          <a:p>
            <a:r>
              <a:rPr lang="en-AU" dirty="0"/>
              <a:t>Students need to meet the requirements of the </a:t>
            </a:r>
            <a:r>
              <a:rPr lang="en-AU" i="1" dirty="0"/>
              <a:t>Preparation for Practice </a:t>
            </a:r>
            <a:r>
              <a:rPr lang="en-AU" dirty="0"/>
              <a:t>phase before they can proceed to the PRINT term</a:t>
            </a:r>
          </a:p>
        </p:txBody>
      </p:sp>
      <p:pic>
        <p:nvPicPr>
          <p:cNvPr id="14" name="SLide 7">
            <a:hlinkClick r:id="" action="ppaction://media"/>
            <a:extLst>
              <a:ext uri="{FF2B5EF4-FFF2-40B4-BE49-F238E27FC236}">
                <a16:creationId xmlns:a16="http://schemas.microsoft.com/office/drawing/2014/main" id="{0031D795-412B-6498-113F-64D90B701A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73331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01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FCA02-D751-99DE-C85E-C7014D5B3289}"/>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1C5B1425-FDA6-A649-D558-27FA7B00A19E}"/>
              </a:ext>
            </a:extLst>
          </p:cNvPr>
          <p:cNvSpPr>
            <a:spLocks noGrp="1"/>
          </p:cNvSpPr>
          <p:nvPr>
            <p:ph type="title"/>
          </p:nvPr>
        </p:nvSpPr>
        <p:spPr/>
        <p:txBody>
          <a:bodyPr/>
          <a:lstStyle/>
          <a:p>
            <a:r>
              <a:rPr lang="en-AU" dirty="0"/>
              <a:t>Year 4 Pathways</a:t>
            </a:r>
          </a:p>
        </p:txBody>
      </p:sp>
      <p:sp>
        <p:nvSpPr>
          <p:cNvPr id="18" name="Slide Number Placeholder 17">
            <a:extLst>
              <a:ext uri="{FF2B5EF4-FFF2-40B4-BE49-F238E27FC236}">
                <a16:creationId xmlns:a16="http://schemas.microsoft.com/office/drawing/2014/main" id="{CE2D3C6E-C1A3-C155-C35A-9FC2B1659F7D}"/>
              </a:ext>
            </a:extLst>
          </p:cNvPr>
          <p:cNvSpPr>
            <a:spLocks noGrp="1"/>
          </p:cNvSpPr>
          <p:nvPr>
            <p:ph type="sldNum" sz="quarter" idx="41"/>
          </p:nvPr>
        </p:nvSpPr>
        <p:spPr/>
        <p:txBody>
          <a:bodyPr/>
          <a:lstStyle/>
          <a:p>
            <a:fld id="{E917DE0E-AFB1-41FD-BC35-27DB61CA125F}" type="slidenum">
              <a:rPr lang="en-AU" smtClean="0"/>
              <a:pPr/>
              <a:t>8</a:t>
            </a:fld>
            <a:endParaRPr lang="en-AU" dirty="0"/>
          </a:p>
        </p:txBody>
      </p:sp>
      <p:graphicFrame>
        <p:nvGraphicFramePr>
          <p:cNvPr id="29" name="Table 28">
            <a:extLst>
              <a:ext uri="{FF2B5EF4-FFF2-40B4-BE49-F238E27FC236}">
                <a16:creationId xmlns:a16="http://schemas.microsoft.com/office/drawing/2014/main" id="{4D4ED3D1-A04B-5784-5019-DC442560BA46}"/>
              </a:ext>
            </a:extLst>
          </p:cNvPr>
          <p:cNvGraphicFramePr>
            <a:graphicFrameLocks noGrp="1"/>
          </p:cNvGraphicFramePr>
          <p:nvPr>
            <p:extLst>
              <p:ext uri="{D42A27DB-BD31-4B8C-83A1-F6EECF244321}">
                <p14:modId xmlns:p14="http://schemas.microsoft.com/office/powerpoint/2010/main" val="2515650773"/>
              </p:ext>
            </p:extLst>
          </p:nvPr>
        </p:nvGraphicFramePr>
        <p:xfrm>
          <a:off x="1235459" y="1700808"/>
          <a:ext cx="9721082" cy="4028440"/>
        </p:xfrm>
        <a:graphic>
          <a:graphicData uri="http://schemas.openxmlformats.org/drawingml/2006/table">
            <a:tbl>
              <a:tblPr firstRow="1" bandRow="1">
                <a:tableStyleId>{5C22544A-7EE6-4342-B048-85BDC9FD1C3A}</a:tableStyleId>
              </a:tblPr>
              <a:tblGrid>
                <a:gridCol w="1388726">
                  <a:extLst>
                    <a:ext uri="{9D8B030D-6E8A-4147-A177-3AD203B41FA5}">
                      <a16:colId xmlns:a16="http://schemas.microsoft.com/office/drawing/2014/main" val="532914742"/>
                    </a:ext>
                  </a:extLst>
                </a:gridCol>
                <a:gridCol w="1388726">
                  <a:extLst>
                    <a:ext uri="{9D8B030D-6E8A-4147-A177-3AD203B41FA5}">
                      <a16:colId xmlns:a16="http://schemas.microsoft.com/office/drawing/2014/main" val="3180027765"/>
                    </a:ext>
                  </a:extLst>
                </a:gridCol>
                <a:gridCol w="1388726">
                  <a:extLst>
                    <a:ext uri="{9D8B030D-6E8A-4147-A177-3AD203B41FA5}">
                      <a16:colId xmlns:a16="http://schemas.microsoft.com/office/drawing/2014/main" val="1836292992"/>
                    </a:ext>
                  </a:extLst>
                </a:gridCol>
                <a:gridCol w="1388726">
                  <a:extLst>
                    <a:ext uri="{9D8B030D-6E8A-4147-A177-3AD203B41FA5}">
                      <a16:colId xmlns:a16="http://schemas.microsoft.com/office/drawing/2014/main" val="3562581768"/>
                    </a:ext>
                  </a:extLst>
                </a:gridCol>
                <a:gridCol w="1388726">
                  <a:extLst>
                    <a:ext uri="{9D8B030D-6E8A-4147-A177-3AD203B41FA5}">
                      <a16:colId xmlns:a16="http://schemas.microsoft.com/office/drawing/2014/main" val="4139320227"/>
                    </a:ext>
                  </a:extLst>
                </a:gridCol>
                <a:gridCol w="1388726">
                  <a:extLst>
                    <a:ext uri="{9D8B030D-6E8A-4147-A177-3AD203B41FA5}">
                      <a16:colId xmlns:a16="http://schemas.microsoft.com/office/drawing/2014/main" val="59348851"/>
                    </a:ext>
                  </a:extLst>
                </a:gridCol>
                <a:gridCol w="1388726">
                  <a:extLst>
                    <a:ext uri="{9D8B030D-6E8A-4147-A177-3AD203B41FA5}">
                      <a16:colId xmlns:a16="http://schemas.microsoft.com/office/drawing/2014/main" val="68097388"/>
                    </a:ext>
                  </a:extLst>
                </a:gridCol>
              </a:tblGrid>
              <a:tr h="370840">
                <a:tc>
                  <a:txBody>
                    <a:bodyPr/>
                    <a:lstStyle/>
                    <a:p>
                      <a:pPr algn="ctr"/>
                      <a:r>
                        <a:rPr lang="en-AU" dirty="0"/>
                        <a:t>GROUP</a:t>
                      </a:r>
                    </a:p>
                  </a:txBody>
                  <a:tcPr/>
                </a:tc>
                <a:tc>
                  <a:txBody>
                    <a:bodyPr/>
                    <a:lstStyle/>
                    <a:p>
                      <a:pPr algn="ctr"/>
                      <a:r>
                        <a:rPr lang="en-AU" dirty="0"/>
                        <a:t>PATHWAY</a:t>
                      </a:r>
                    </a:p>
                  </a:txBody>
                  <a:tcPr/>
                </a:tc>
                <a:tc>
                  <a:txBody>
                    <a:bodyPr/>
                    <a:lstStyle/>
                    <a:p>
                      <a:pPr algn="ctr"/>
                      <a:r>
                        <a:rPr lang="en-AU" dirty="0"/>
                        <a:t>TERM 1</a:t>
                      </a:r>
                    </a:p>
                  </a:txBody>
                  <a:tcPr/>
                </a:tc>
                <a:tc>
                  <a:txBody>
                    <a:bodyPr/>
                    <a:lstStyle/>
                    <a:p>
                      <a:pPr algn="ctr"/>
                      <a:r>
                        <a:rPr lang="en-AU" dirty="0"/>
                        <a:t>TERM 2</a:t>
                      </a:r>
                    </a:p>
                  </a:txBody>
                  <a:tcPr/>
                </a:tc>
                <a:tc>
                  <a:txBody>
                    <a:bodyPr/>
                    <a:lstStyle/>
                    <a:p>
                      <a:pPr algn="ctr"/>
                      <a:r>
                        <a:rPr lang="en-AU" dirty="0"/>
                        <a:t>TERM 3</a:t>
                      </a:r>
                    </a:p>
                  </a:txBody>
                  <a:tcPr/>
                </a:tc>
                <a:tc>
                  <a:txBody>
                    <a:bodyPr/>
                    <a:lstStyle/>
                    <a:p>
                      <a:pPr algn="ctr"/>
                      <a:r>
                        <a:rPr lang="en-AU" dirty="0"/>
                        <a:t>TERM 4</a:t>
                      </a:r>
                    </a:p>
                  </a:txBody>
                  <a:tcPr/>
                </a:tc>
                <a:tc>
                  <a:txBody>
                    <a:bodyPr/>
                    <a:lstStyle/>
                    <a:p>
                      <a:pPr algn="ctr"/>
                      <a:r>
                        <a:rPr lang="en-AU" dirty="0"/>
                        <a:t>TERM 5</a:t>
                      </a:r>
                    </a:p>
                  </a:txBody>
                  <a:tcPr/>
                </a:tc>
                <a:extLst>
                  <a:ext uri="{0D108BD9-81ED-4DB2-BD59-A6C34878D82A}">
                    <a16:rowId xmlns:a16="http://schemas.microsoft.com/office/drawing/2014/main" val="1983022737"/>
                  </a:ext>
                </a:extLst>
              </a:tr>
              <a:tr h="370840">
                <a:tc rowSpan="2">
                  <a:txBody>
                    <a:bodyPr/>
                    <a:lstStyle/>
                    <a:p>
                      <a:pPr algn="ctr"/>
                      <a:r>
                        <a:rPr lang="en-AU" b="1" dirty="0">
                          <a:solidFill>
                            <a:schemeClr val="bg1"/>
                          </a:solidFill>
                        </a:rPr>
                        <a:t>A</a:t>
                      </a:r>
                    </a:p>
                  </a:txBody>
                  <a:tcPr anchor="ctr">
                    <a:solidFill>
                      <a:srgbClr val="51247A"/>
                    </a:solidFill>
                  </a:tcPr>
                </a:tc>
                <a:tc>
                  <a:txBody>
                    <a:bodyPr/>
                    <a:lstStyle/>
                    <a:p>
                      <a:pPr algn="ctr"/>
                      <a:r>
                        <a:rPr lang="en-AU" b="1" dirty="0">
                          <a:solidFill>
                            <a:schemeClr val="bg1"/>
                          </a:solidFill>
                        </a:rPr>
                        <a:t>1</a:t>
                      </a:r>
                    </a:p>
                  </a:txBody>
                  <a:tcPr anchor="ctr">
                    <a:solidFill>
                      <a:srgbClr val="51247A"/>
                    </a:solidFill>
                  </a:tcPr>
                </a:tc>
                <a:tc>
                  <a:txBody>
                    <a:bodyPr/>
                    <a:lstStyle/>
                    <a:p>
                      <a:pPr algn="ctr"/>
                      <a:r>
                        <a:rPr lang="en-AU" dirty="0">
                          <a:solidFill>
                            <a:schemeClr val="bg1"/>
                          </a:solidFill>
                        </a:rPr>
                        <a:t>General Practice</a:t>
                      </a:r>
                    </a:p>
                  </a:txBody>
                  <a:tcPr anchor="ctr">
                    <a:solidFill>
                      <a:schemeClr val="accent6">
                        <a:lumMod val="50000"/>
                      </a:schemeClr>
                    </a:solidFill>
                  </a:tcPr>
                </a:tc>
                <a:tc>
                  <a:txBody>
                    <a:bodyPr/>
                    <a:lstStyle/>
                    <a:p>
                      <a:pPr algn="ctr"/>
                      <a:r>
                        <a:rPr lang="en-AU" dirty="0">
                          <a:solidFill>
                            <a:schemeClr val="bg1"/>
                          </a:solidFill>
                        </a:rPr>
                        <a:t>Clinical Extension</a:t>
                      </a:r>
                    </a:p>
                  </a:txBody>
                  <a:tcPr anchor="ctr">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dirty="0">
                          <a:solidFill>
                            <a:schemeClr val="bg1"/>
                          </a:solidFill>
                        </a:rPr>
                        <a:t>PLD Elective</a:t>
                      </a:r>
                    </a:p>
                    <a:p>
                      <a:pPr algn="ctr"/>
                      <a:endParaRPr lang="en-AU" dirty="0">
                        <a:solidFill>
                          <a:schemeClr val="bg1"/>
                        </a:solidFill>
                      </a:endParaRPr>
                    </a:p>
                  </a:txBody>
                  <a:tcPr anchor="ctr">
                    <a:solidFill>
                      <a:srgbClr val="962A8B"/>
                    </a:solidFill>
                  </a:tcPr>
                </a:tc>
                <a:tc>
                  <a:txBody>
                    <a:bodyPr/>
                    <a:lstStyle/>
                    <a:p>
                      <a:pPr algn="ctr"/>
                      <a:r>
                        <a:rPr lang="en-AU" dirty="0">
                          <a:solidFill>
                            <a:schemeClr val="bg1"/>
                          </a:solidFill>
                        </a:rPr>
                        <a:t>Critical Care Plus</a:t>
                      </a:r>
                    </a:p>
                  </a:txBody>
                  <a:tcPr anchor="ctr">
                    <a:solidFill>
                      <a:schemeClr val="accent5">
                        <a:lumMod val="75000"/>
                      </a:schemeClr>
                    </a:solidFill>
                  </a:tcPr>
                </a:tc>
                <a:tc>
                  <a:txBody>
                    <a:bodyPr/>
                    <a:lstStyle/>
                    <a:p>
                      <a:pPr algn="ctr"/>
                      <a:r>
                        <a:rPr lang="en-AU" b="1" dirty="0">
                          <a:solidFill>
                            <a:schemeClr val="bg1"/>
                          </a:solidFill>
                        </a:rPr>
                        <a:t>PRINT</a:t>
                      </a:r>
                    </a:p>
                  </a:txBody>
                  <a:tcPr anchor="ctr">
                    <a:solidFill>
                      <a:srgbClr val="51247A"/>
                    </a:solidFill>
                  </a:tcPr>
                </a:tc>
                <a:extLst>
                  <a:ext uri="{0D108BD9-81ED-4DB2-BD59-A6C34878D82A}">
                    <a16:rowId xmlns:a16="http://schemas.microsoft.com/office/drawing/2014/main" val="621075410"/>
                  </a:ext>
                </a:extLst>
              </a:tr>
              <a:tr h="370840">
                <a:tc vMerge="1">
                  <a:txBody>
                    <a:bodyPr/>
                    <a:lstStyle/>
                    <a:p>
                      <a:endParaRPr lang="en-AU" dirty="0"/>
                    </a:p>
                  </a:txBody>
                  <a:tcPr/>
                </a:tc>
                <a:tc>
                  <a:txBody>
                    <a:bodyPr/>
                    <a:lstStyle/>
                    <a:p>
                      <a:pPr algn="ctr"/>
                      <a:r>
                        <a:rPr lang="en-AU" b="1" dirty="0">
                          <a:solidFill>
                            <a:schemeClr val="bg1"/>
                          </a:solidFill>
                        </a:rPr>
                        <a:t>2</a:t>
                      </a:r>
                    </a:p>
                  </a:txBody>
                  <a:tcPr anchor="ctr">
                    <a:solidFill>
                      <a:srgbClr val="51247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dirty="0">
                          <a:solidFill>
                            <a:schemeClr val="bg1"/>
                          </a:solidFill>
                        </a:rPr>
                        <a:t>Clinical Extension</a:t>
                      </a:r>
                    </a:p>
                    <a:p>
                      <a:pPr algn="ctr"/>
                      <a:endParaRPr lang="en-AU" dirty="0">
                        <a:solidFill>
                          <a:schemeClr val="bg1"/>
                        </a:solidFill>
                      </a:endParaRPr>
                    </a:p>
                  </a:txBody>
                  <a:tcPr anchor="ctr">
                    <a:solidFill>
                      <a:schemeClr val="accent4">
                        <a:lumMod val="75000"/>
                      </a:schemeClr>
                    </a:solidFill>
                  </a:tcPr>
                </a:tc>
                <a:tc>
                  <a:txBody>
                    <a:bodyPr/>
                    <a:lstStyle/>
                    <a:p>
                      <a:pPr algn="ctr"/>
                      <a:r>
                        <a:rPr lang="en-AU" dirty="0">
                          <a:solidFill>
                            <a:schemeClr val="bg1"/>
                          </a:solidFill>
                        </a:rPr>
                        <a:t>General Practice</a:t>
                      </a:r>
                    </a:p>
                  </a:txBody>
                  <a:tcPr anchor="ctr">
                    <a:solidFill>
                      <a:schemeClr val="accent6">
                        <a:lumMod val="50000"/>
                      </a:schemeClr>
                    </a:solidFill>
                  </a:tcPr>
                </a:tc>
                <a:tc>
                  <a:txBody>
                    <a:bodyPr/>
                    <a:lstStyle/>
                    <a:p>
                      <a:pPr algn="ctr"/>
                      <a:r>
                        <a:rPr lang="en-AU" dirty="0">
                          <a:solidFill>
                            <a:schemeClr val="bg1"/>
                          </a:solidFill>
                        </a:rPr>
                        <a:t>Critical Care Plus</a:t>
                      </a:r>
                    </a:p>
                  </a:txBody>
                  <a:tcPr anchor="ctr">
                    <a:solidFill>
                      <a:schemeClr val="accent5">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dirty="0">
                          <a:solidFill>
                            <a:schemeClr val="bg1"/>
                          </a:solidFill>
                        </a:rPr>
                        <a:t>PLD Elective</a:t>
                      </a:r>
                    </a:p>
                    <a:p>
                      <a:pPr algn="ctr"/>
                      <a:endParaRPr lang="en-AU" dirty="0">
                        <a:solidFill>
                          <a:schemeClr val="bg1"/>
                        </a:solidFill>
                      </a:endParaRPr>
                    </a:p>
                  </a:txBody>
                  <a:tcPr anchor="ctr">
                    <a:solidFill>
                      <a:srgbClr val="962A8B"/>
                    </a:solidFill>
                  </a:tcPr>
                </a:tc>
                <a:tc>
                  <a:txBody>
                    <a:bodyPr/>
                    <a:lstStyle/>
                    <a:p>
                      <a:pPr algn="ctr"/>
                      <a:r>
                        <a:rPr lang="en-AU" b="1" dirty="0">
                          <a:solidFill>
                            <a:schemeClr val="bg1"/>
                          </a:solidFill>
                        </a:rPr>
                        <a:t>PRINT</a:t>
                      </a:r>
                    </a:p>
                  </a:txBody>
                  <a:tcPr anchor="ctr">
                    <a:solidFill>
                      <a:srgbClr val="51247A"/>
                    </a:solidFill>
                  </a:tcPr>
                </a:tc>
                <a:extLst>
                  <a:ext uri="{0D108BD9-81ED-4DB2-BD59-A6C34878D82A}">
                    <a16:rowId xmlns:a16="http://schemas.microsoft.com/office/drawing/2014/main" val="3658181476"/>
                  </a:ext>
                </a:extLst>
              </a:tr>
              <a:tr h="370840">
                <a:tc rowSpan="2">
                  <a:txBody>
                    <a:bodyPr/>
                    <a:lstStyle/>
                    <a:p>
                      <a:pPr algn="ctr"/>
                      <a:r>
                        <a:rPr lang="en-AU" b="1" dirty="0">
                          <a:solidFill>
                            <a:schemeClr val="bg1"/>
                          </a:solidFill>
                        </a:rPr>
                        <a:t>B</a:t>
                      </a:r>
                    </a:p>
                  </a:txBody>
                  <a:tcPr anchor="ctr">
                    <a:solidFill>
                      <a:srgbClr val="51247A"/>
                    </a:solidFill>
                  </a:tcPr>
                </a:tc>
                <a:tc>
                  <a:txBody>
                    <a:bodyPr/>
                    <a:lstStyle/>
                    <a:p>
                      <a:pPr algn="ctr"/>
                      <a:r>
                        <a:rPr lang="en-AU" b="1" dirty="0">
                          <a:solidFill>
                            <a:schemeClr val="bg1"/>
                          </a:solidFill>
                        </a:rPr>
                        <a:t>3</a:t>
                      </a:r>
                    </a:p>
                  </a:txBody>
                  <a:tcPr anchor="ctr">
                    <a:solidFill>
                      <a:srgbClr val="51247A"/>
                    </a:solidFill>
                  </a:tcPr>
                </a:tc>
                <a:tc>
                  <a:txBody>
                    <a:bodyPr/>
                    <a:lstStyle/>
                    <a:p>
                      <a:pPr algn="ctr"/>
                      <a:r>
                        <a:rPr lang="en-AU" dirty="0">
                          <a:solidFill>
                            <a:schemeClr val="bg1"/>
                          </a:solidFill>
                        </a:rPr>
                        <a:t>PLD Elective</a:t>
                      </a:r>
                    </a:p>
                  </a:txBody>
                  <a:tcPr anchor="ctr">
                    <a:solidFill>
                      <a:srgbClr val="962A8B"/>
                    </a:solidFill>
                  </a:tcPr>
                </a:tc>
                <a:tc>
                  <a:txBody>
                    <a:bodyPr/>
                    <a:lstStyle/>
                    <a:p>
                      <a:pPr algn="ctr"/>
                      <a:r>
                        <a:rPr lang="en-AU" dirty="0">
                          <a:solidFill>
                            <a:schemeClr val="bg1"/>
                          </a:solidFill>
                        </a:rPr>
                        <a:t>Critical Care Plus</a:t>
                      </a:r>
                    </a:p>
                  </a:txBody>
                  <a:tcPr anchor="ctr">
                    <a:solidFill>
                      <a:schemeClr val="accent5">
                        <a:lumMod val="75000"/>
                      </a:schemeClr>
                    </a:solidFill>
                  </a:tcPr>
                </a:tc>
                <a:tc>
                  <a:txBody>
                    <a:bodyPr/>
                    <a:lstStyle/>
                    <a:p>
                      <a:pPr algn="ctr"/>
                      <a:r>
                        <a:rPr lang="en-AU" dirty="0">
                          <a:solidFill>
                            <a:schemeClr val="bg1"/>
                          </a:solidFill>
                        </a:rPr>
                        <a:t>General Practice</a:t>
                      </a:r>
                    </a:p>
                  </a:txBody>
                  <a:tcPr anchor="ctr">
                    <a:solidFill>
                      <a:schemeClr val="accent6">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dirty="0">
                          <a:solidFill>
                            <a:schemeClr val="bg1"/>
                          </a:solidFill>
                        </a:rPr>
                        <a:t>Clinical Extension</a:t>
                      </a:r>
                    </a:p>
                    <a:p>
                      <a:pPr algn="ctr"/>
                      <a:endParaRPr lang="en-AU" dirty="0">
                        <a:solidFill>
                          <a:schemeClr val="bg1"/>
                        </a:solidFill>
                      </a:endParaRPr>
                    </a:p>
                  </a:txBody>
                  <a:tcPr anchor="ctr">
                    <a:solidFill>
                      <a:schemeClr val="accent4">
                        <a:lumMod val="75000"/>
                      </a:schemeClr>
                    </a:solidFill>
                  </a:tcPr>
                </a:tc>
                <a:tc>
                  <a:txBody>
                    <a:bodyPr/>
                    <a:lstStyle/>
                    <a:p>
                      <a:pPr algn="ctr"/>
                      <a:r>
                        <a:rPr lang="en-AU" b="1" dirty="0">
                          <a:solidFill>
                            <a:schemeClr val="bg1"/>
                          </a:solidFill>
                        </a:rPr>
                        <a:t>PRINT</a:t>
                      </a:r>
                    </a:p>
                  </a:txBody>
                  <a:tcPr anchor="ctr">
                    <a:solidFill>
                      <a:srgbClr val="51247A"/>
                    </a:solidFill>
                  </a:tcPr>
                </a:tc>
                <a:extLst>
                  <a:ext uri="{0D108BD9-81ED-4DB2-BD59-A6C34878D82A}">
                    <a16:rowId xmlns:a16="http://schemas.microsoft.com/office/drawing/2014/main" val="3145694230"/>
                  </a:ext>
                </a:extLst>
              </a:tr>
              <a:tr h="370840">
                <a:tc vMerge="1">
                  <a:txBody>
                    <a:bodyPr/>
                    <a:lstStyle/>
                    <a:p>
                      <a:endParaRPr lang="en-AU" dirty="0"/>
                    </a:p>
                  </a:txBody>
                  <a:tcPr/>
                </a:tc>
                <a:tc>
                  <a:txBody>
                    <a:bodyPr/>
                    <a:lstStyle/>
                    <a:p>
                      <a:pPr algn="ctr"/>
                      <a:r>
                        <a:rPr lang="en-AU" b="1" dirty="0">
                          <a:solidFill>
                            <a:schemeClr val="bg1"/>
                          </a:solidFill>
                        </a:rPr>
                        <a:t>4</a:t>
                      </a:r>
                    </a:p>
                  </a:txBody>
                  <a:tcPr anchor="ctr">
                    <a:solidFill>
                      <a:srgbClr val="51247A"/>
                    </a:solidFill>
                  </a:tcPr>
                </a:tc>
                <a:tc>
                  <a:txBody>
                    <a:bodyPr/>
                    <a:lstStyle/>
                    <a:p>
                      <a:pPr algn="ctr"/>
                      <a:r>
                        <a:rPr lang="en-AU" dirty="0">
                          <a:solidFill>
                            <a:schemeClr val="bg1"/>
                          </a:solidFill>
                        </a:rPr>
                        <a:t>Critical Care plus</a:t>
                      </a:r>
                    </a:p>
                  </a:txBody>
                  <a:tcPr anchor="ctr">
                    <a:solidFill>
                      <a:schemeClr val="accent5">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dirty="0">
                          <a:solidFill>
                            <a:schemeClr val="bg1"/>
                          </a:solidFill>
                        </a:rPr>
                        <a:t>PLD Elective</a:t>
                      </a:r>
                    </a:p>
                    <a:p>
                      <a:pPr algn="ctr"/>
                      <a:endParaRPr lang="en-AU" dirty="0">
                        <a:solidFill>
                          <a:schemeClr val="bg1"/>
                        </a:solidFill>
                      </a:endParaRPr>
                    </a:p>
                  </a:txBody>
                  <a:tcPr anchor="ctr">
                    <a:solidFill>
                      <a:srgbClr val="962A8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dirty="0">
                          <a:solidFill>
                            <a:schemeClr val="bg1"/>
                          </a:solidFill>
                        </a:rPr>
                        <a:t>Clinical Extension</a:t>
                      </a:r>
                    </a:p>
                    <a:p>
                      <a:pPr algn="ctr"/>
                      <a:endParaRPr lang="en-AU" dirty="0">
                        <a:solidFill>
                          <a:schemeClr val="bg1"/>
                        </a:solidFill>
                      </a:endParaRPr>
                    </a:p>
                  </a:txBody>
                  <a:tcPr anchor="ctr">
                    <a:solidFill>
                      <a:schemeClr val="accent4">
                        <a:lumMod val="75000"/>
                      </a:schemeClr>
                    </a:solidFill>
                  </a:tcPr>
                </a:tc>
                <a:tc>
                  <a:txBody>
                    <a:bodyPr/>
                    <a:lstStyle/>
                    <a:p>
                      <a:pPr algn="ctr"/>
                      <a:r>
                        <a:rPr lang="en-AU" dirty="0">
                          <a:solidFill>
                            <a:schemeClr val="bg1"/>
                          </a:solidFill>
                        </a:rPr>
                        <a:t>General Practice</a:t>
                      </a:r>
                    </a:p>
                  </a:txBody>
                  <a:tcPr anchor="ctr">
                    <a:solidFill>
                      <a:schemeClr val="accent6">
                        <a:lumMod val="50000"/>
                      </a:schemeClr>
                    </a:solidFill>
                  </a:tcPr>
                </a:tc>
                <a:tc>
                  <a:txBody>
                    <a:bodyPr/>
                    <a:lstStyle/>
                    <a:p>
                      <a:pPr algn="ctr"/>
                      <a:r>
                        <a:rPr lang="en-AU" b="1" dirty="0">
                          <a:solidFill>
                            <a:schemeClr val="bg1"/>
                          </a:solidFill>
                        </a:rPr>
                        <a:t>PRINT</a:t>
                      </a:r>
                    </a:p>
                  </a:txBody>
                  <a:tcPr anchor="ctr">
                    <a:solidFill>
                      <a:srgbClr val="51247A"/>
                    </a:solidFill>
                  </a:tcPr>
                </a:tc>
                <a:extLst>
                  <a:ext uri="{0D108BD9-81ED-4DB2-BD59-A6C34878D82A}">
                    <a16:rowId xmlns:a16="http://schemas.microsoft.com/office/drawing/2014/main" val="4024588490"/>
                  </a:ext>
                </a:extLst>
              </a:tr>
            </a:tbl>
          </a:graphicData>
        </a:graphic>
      </p:graphicFrame>
      <p:sp>
        <p:nvSpPr>
          <p:cNvPr id="2" name="TextBox 1">
            <a:extLst>
              <a:ext uri="{FF2B5EF4-FFF2-40B4-BE49-F238E27FC236}">
                <a16:creationId xmlns:a16="http://schemas.microsoft.com/office/drawing/2014/main" id="{6E6BB8EF-F6E4-612A-3091-BA6926C9E9B7}"/>
              </a:ext>
            </a:extLst>
          </p:cNvPr>
          <p:cNvSpPr txBox="1"/>
          <p:nvPr/>
        </p:nvSpPr>
        <p:spPr>
          <a:xfrm>
            <a:off x="767334" y="5908264"/>
            <a:ext cx="10585250" cy="646331"/>
          </a:xfrm>
          <a:prstGeom prst="rect">
            <a:avLst/>
          </a:prstGeom>
          <a:noFill/>
        </p:spPr>
        <p:txBody>
          <a:bodyPr wrap="square" rtlCol="0">
            <a:spAutoFit/>
          </a:bodyPr>
          <a:lstStyle/>
          <a:p>
            <a:r>
              <a:rPr lang="en-AU" dirty="0"/>
              <a:t>Students follow one of four pathways. Once assigned your pathway , the immersion order cannot be changed or swapped.</a:t>
            </a:r>
          </a:p>
        </p:txBody>
      </p:sp>
      <p:pic>
        <p:nvPicPr>
          <p:cNvPr id="3" name="Recorded Sound">
            <a:hlinkClick r:id="" action="ppaction://media"/>
            <a:extLst>
              <a:ext uri="{FF2B5EF4-FFF2-40B4-BE49-F238E27FC236}">
                <a16:creationId xmlns:a16="http://schemas.microsoft.com/office/drawing/2014/main" id="{CBFF038A-2597-67C3-FA79-35D5E52607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2239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F6CFFA-C98F-60BD-E167-00E8929B2253}"/>
              </a:ext>
            </a:extLst>
          </p:cNvPr>
          <p:cNvPicPr>
            <a:picLocks noChangeAspect="1"/>
          </p:cNvPicPr>
          <p:nvPr/>
        </p:nvPicPr>
        <p:blipFill>
          <a:blip r:embed="rId5"/>
          <a:stretch>
            <a:fillRect/>
          </a:stretch>
        </p:blipFill>
        <p:spPr>
          <a:xfrm>
            <a:off x="3814395" y="0"/>
            <a:ext cx="4729879" cy="6858000"/>
          </a:xfrm>
          <a:prstGeom prst="rect">
            <a:avLst/>
          </a:prstGeom>
        </p:spPr>
      </p:pic>
      <p:sp>
        <p:nvSpPr>
          <p:cNvPr id="4" name="TextBox 3">
            <a:extLst>
              <a:ext uri="{FF2B5EF4-FFF2-40B4-BE49-F238E27FC236}">
                <a16:creationId xmlns:a16="http://schemas.microsoft.com/office/drawing/2014/main" id="{4898B874-5ECC-24DC-A017-6AA8FD30FE3B}"/>
              </a:ext>
            </a:extLst>
          </p:cNvPr>
          <p:cNvSpPr txBox="1"/>
          <p:nvPr/>
        </p:nvSpPr>
        <p:spPr>
          <a:xfrm>
            <a:off x="335360" y="332656"/>
            <a:ext cx="3312368" cy="615553"/>
          </a:xfrm>
          <a:prstGeom prst="rect">
            <a:avLst/>
          </a:prstGeom>
          <a:noFill/>
        </p:spPr>
        <p:txBody>
          <a:bodyPr wrap="square" rtlCol="0">
            <a:spAutoFit/>
          </a:bodyPr>
          <a:lstStyle/>
          <a:p>
            <a:r>
              <a:rPr lang="en-AU" sz="3400" dirty="0">
                <a:solidFill>
                  <a:schemeClr val="accent1"/>
                </a:solidFill>
                <a:latin typeface="+mj-lt"/>
              </a:rPr>
              <a:t>Year 4 Calendar</a:t>
            </a:r>
          </a:p>
        </p:txBody>
      </p:sp>
      <p:pic>
        <p:nvPicPr>
          <p:cNvPr id="2" name="Recorded Sound">
            <a:hlinkClick r:id="" action="ppaction://media"/>
            <a:extLst>
              <a:ext uri="{FF2B5EF4-FFF2-40B4-BE49-F238E27FC236}">
                <a16:creationId xmlns:a16="http://schemas.microsoft.com/office/drawing/2014/main" id="{4F6FC2C4-7D4B-5729-E9BE-9912828534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169842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6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DA5A5-F9C9-5959-1685-9104963BA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DAC2A-508C-BAE8-9F30-43B528B30313}"/>
              </a:ext>
            </a:extLst>
          </p:cNvPr>
          <p:cNvSpPr>
            <a:spLocks noGrp="1"/>
          </p:cNvSpPr>
          <p:nvPr>
            <p:ph type="title"/>
          </p:nvPr>
        </p:nvSpPr>
        <p:spPr>
          <a:xfrm>
            <a:off x="2351584" y="2780928"/>
            <a:ext cx="7992962" cy="936108"/>
          </a:xfrm>
        </p:spPr>
        <p:txBody>
          <a:bodyPr/>
          <a:lstStyle/>
          <a:p>
            <a:r>
              <a:rPr lang="en-AU" dirty="0"/>
              <a:t>Clinical Immersion Terms</a:t>
            </a:r>
            <a:br>
              <a:rPr lang="en-AU" dirty="0"/>
            </a:br>
            <a:r>
              <a:rPr lang="en-AU" i="1" dirty="0"/>
              <a:t>Preparation for Practice </a:t>
            </a:r>
            <a:r>
              <a:rPr lang="en-AU" dirty="0"/>
              <a:t>phase</a:t>
            </a:r>
          </a:p>
        </p:txBody>
      </p:sp>
      <p:sp>
        <p:nvSpPr>
          <p:cNvPr id="5" name="Slide Number Placeholder 4">
            <a:extLst>
              <a:ext uri="{FF2B5EF4-FFF2-40B4-BE49-F238E27FC236}">
                <a16:creationId xmlns:a16="http://schemas.microsoft.com/office/drawing/2014/main" id="{C98225D1-2F1F-0481-CA6D-6007501D969B}"/>
              </a:ext>
            </a:extLst>
          </p:cNvPr>
          <p:cNvSpPr>
            <a:spLocks noGrp="1"/>
          </p:cNvSpPr>
          <p:nvPr>
            <p:ph type="sldNum" sz="quarter" idx="13"/>
          </p:nvPr>
        </p:nvSpPr>
        <p:spPr/>
        <p:txBody>
          <a:bodyPr/>
          <a:lstStyle/>
          <a:p>
            <a:fld id="{E917DE0E-AFB1-41FD-BC35-27DB61CA125F}" type="slidenum">
              <a:rPr lang="en-AU" smtClean="0"/>
              <a:pPr/>
              <a:t>10</a:t>
            </a:fld>
            <a:endParaRPr lang="en-AU" dirty="0"/>
          </a:p>
        </p:txBody>
      </p:sp>
    </p:spTree>
    <p:extLst>
      <p:ext uri="{BB962C8B-B14F-4D97-AF65-F5344CB8AC3E}">
        <p14:creationId xmlns:p14="http://schemas.microsoft.com/office/powerpoint/2010/main" val="220042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EF00B1-F027-ABE3-AE55-0DC840A9AFA3}"/>
              </a:ext>
            </a:extLst>
          </p:cNvPr>
          <p:cNvSpPr>
            <a:spLocks noGrp="1"/>
          </p:cNvSpPr>
          <p:nvPr>
            <p:ph type="body" sz="quarter" idx="21"/>
          </p:nvPr>
        </p:nvSpPr>
        <p:spPr>
          <a:xfrm>
            <a:off x="5087888" y="1750795"/>
            <a:ext cx="6696744" cy="2442437"/>
          </a:xfrm>
          <a:solidFill>
            <a:schemeClr val="accent4">
              <a:lumMod val="75000"/>
            </a:schemeClr>
          </a:solidFill>
        </p:spPr>
        <p:txBody>
          <a:bodyPr>
            <a:normAutofit fontScale="25000" lnSpcReduction="20000"/>
          </a:bodyPr>
          <a:lstStyle/>
          <a:p>
            <a:pPr marL="0" indent="0">
              <a:buNone/>
            </a:pPr>
            <a:r>
              <a:rPr lang="en-AU" sz="9600" b="1" dirty="0">
                <a:latin typeface="Aptos" panose="020B0004020202020204" pitchFamily="34" charset="0"/>
              </a:rPr>
              <a:t>CLINICAL EXTENSION</a:t>
            </a:r>
          </a:p>
          <a:p>
            <a:pPr marL="0" indent="0">
              <a:buNone/>
            </a:pPr>
            <a:r>
              <a:rPr lang="en-AU" sz="4800" dirty="0">
                <a:latin typeface="Aptos" panose="020B0004020202020204" pitchFamily="34" charset="0"/>
              </a:rPr>
              <a:t>8-weeks – Rural Generalist, Med Specialty placements</a:t>
            </a:r>
          </a:p>
          <a:p>
            <a:pPr marL="0" indent="0">
              <a:buNone/>
            </a:pPr>
            <a:r>
              <a:rPr lang="en-AU" sz="4800" dirty="0">
                <a:latin typeface="Aptos" panose="020B0004020202020204" pitchFamily="34" charset="0"/>
              </a:rPr>
              <a:t>Students will undertake this placement outside of their usual LC </a:t>
            </a:r>
            <a:endParaRPr lang="en-AU" sz="4800" b="1" dirty="0">
              <a:latin typeface="Aptos" panose="020B0004020202020204" pitchFamily="34" charset="0"/>
            </a:endParaRPr>
          </a:p>
          <a:p>
            <a:r>
              <a:rPr lang="en-AU" sz="4800" dirty="0">
                <a:latin typeface="Aptos" panose="020B0004020202020204" pitchFamily="34" charset="0"/>
              </a:rPr>
              <a:t>Clinical Extension = term for OCS students to return to Australia</a:t>
            </a:r>
          </a:p>
          <a:p>
            <a:r>
              <a:rPr lang="en-AU" sz="4800" dirty="0">
                <a:latin typeface="Aptos" panose="020B0004020202020204" pitchFamily="34" charset="0"/>
              </a:rPr>
              <a:t>Many GBCS students will undertake CE in a Regional / Rural hospital </a:t>
            </a:r>
          </a:p>
          <a:p>
            <a:r>
              <a:rPr lang="en-AU" sz="4800" dirty="0">
                <a:latin typeface="Aptos" panose="020B0004020202020204" pitchFamily="34" charset="0"/>
              </a:rPr>
              <a:t>5 places per term are reserved at OCS for Australian students  - medical specialties</a:t>
            </a:r>
          </a:p>
          <a:p>
            <a:r>
              <a:rPr lang="en-AU" sz="4800" dirty="0">
                <a:latin typeface="Aptos" panose="020B0004020202020204" pitchFamily="34" charset="0"/>
              </a:rPr>
              <a:t>Special Consideration to stay in place – e.g. health reasons or carer responsibilities</a:t>
            </a:r>
          </a:p>
          <a:p>
            <a:r>
              <a:rPr lang="en-AU" sz="4800" dirty="0">
                <a:latin typeface="Aptos" panose="020B0004020202020204" pitchFamily="34" charset="0"/>
              </a:rPr>
              <a:t>Although you complete either a rural generalist or medical specialty placement - all students will be provided with and assessed on the same suite of learning resources across different specialty areas to support your intern preparedness</a:t>
            </a:r>
          </a:p>
        </p:txBody>
      </p:sp>
      <p:sp>
        <p:nvSpPr>
          <p:cNvPr id="3" name="Title 2">
            <a:extLst>
              <a:ext uri="{FF2B5EF4-FFF2-40B4-BE49-F238E27FC236}">
                <a16:creationId xmlns:a16="http://schemas.microsoft.com/office/drawing/2014/main" id="{61BCFD9D-BE09-64CD-46CF-373D24499BC3}"/>
              </a:ext>
            </a:extLst>
          </p:cNvPr>
          <p:cNvSpPr>
            <a:spLocks noGrp="1"/>
          </p:cNvSpPr>
          <p:nvPr>
            <p:ph type="title"/>
          </p:nvPr>
        </p:nvSpPr>
        <p:spPr/>
        <p:txBody>
          <a:bodyPr/>
          <a:lstStyle/>
          <a:p>
            <a:r>
              <a:rPr lang="en-AU" dirty="0"/>
              <a:t>Clinical Immersions - Group A</a:t>
            </a:r>
          </a:p>
        </p:txBody>
      </p:sp>
      <p:sp>
        <p:nvSpPr>
          <p:cNvPr id="6" name="Text Placeholder 5">
            <a:extLst>
              <a:ext uri="{FF2B5EF4-FFF2-40B4-BE49-F238E27FC236}">
                <a16:creationId xmlns:a16="http://schemas.microsoft.com/office/drawing/2014/main" id="{51D8B3DB-CBFD-2459-9FF9-4ED6FA7DE791}"/>
              </a:ext>
            </a:extLst>
          </p:cNvPr>
          <p:cNvSpPr>
            <a:spLocks noGrp="1"/>
          </p:cNvSpPr>
          <p:nvPr>
            <p:ph type="body" sz="quarter" idx="20"/>
          </p:nvPr>
        </p:nvSpPr>
        <p:spPr>
          <a:xfrm>
            <a:off x="704106" y="1750796"/>
            <a:ext cx="4095750" cy="3799226"/>
          </a:xfrm>
          <a:solidFill>
            <a:schemeClr val="accent6">
              <a:lumMod val="75000"/>
            </a:schemeClr>
          </a:solidFill>
        </p:spPr>
        <p:txBody>
          <a:bodyPr>
            <a:normAutofit/>
          </a:bodyPr>
          <a:lstStyle/>
          <a:p>
            <a:pPr marL="0" indent="0">
              <a:buNone/>
            </a:pPr>
            <a:r>
              <a:rPr lang="en-AU" sz="2400" b="1" dirty="0">
                <a:latin typeface="Aptos" panose="020B0004020202020204" pitchFamily="34" charset="0"/>
              </a:rPr>
              <a:t>GENERAL PRACTICE</a:t>
            </a:r>
          </a:p>
          <a:p>
            <a:pPr marL="0" indent="0">
              <a:buNone/>
            </a:pPr>
            <a:r>
              <a:rPr lang="en-AU" sz="2000" dirty="0">
                <a:latin typeface="Aptos" panose="020B0004020202020204" pitchFamily="34" charset="0"/>
                <a:ea typeface="Calibri" panose="020F0502020204030204" pitchFamily="34" charset="0"/>
                <a:cs typeface="Calibri" panose="020F0502020204030204" pitchFamily="34" charset="0"/>
              </a:rPr>
              <a:t>8 weeks General Practice</a:t>
            </a:r>
          </a:p>
          <a:p>
            <a:r>
              <a:rPr lang="en-AU" sz="2000" dirty="0">
                <a:latin typeface="Aptos" panose="020B0004020202020204" pitchFamily="34" charset="0"/>
                <a:ea typeface="Calibri" panose="020F0502020204030204" pitchFamily="34" charset="0"/>
                <a:cs typeface="Calibri" panose="020F0502020204030204" pitchFamily="34" charset="0"/>
              </a:rPr>
              <a:t>Metropolitan (GBCS)</a:t>
            </a:r>
          </a:p>
          <a:p>
            <a:r>
              <a:rPr lang="en-AU" sz="2000" dirty="0">
                <a:latin typeface="Aptos" panose="020B0004020202020204" pitchFamily="34" charset="0"/>
                <a:ea typeface="Calibri" panose="020F0502020204030204" pitchFamily="34" charset="0"/>
                <a:cs typeface="Calibri" panose="020F0502020204030204" pitchFamily="34" charset="0"/>
              </a:rPr>
              <a:t>Regional (RCS)</a:t>
            </a:r>
          </a:p>
          <a:p>
            <a:r>
              <a:rPr lang="en-AU" sz="2000" dirty="0">
                <a:latin typeface="Aptos" panose="020B0004020202020204" pitchFamily="34" charset="0"/>
                <a:ea typeface="Calibri" panose="020F0502020204030204" pitchFamily="34" charset="0"/>
                <a:cs typeface="Calibri" panose="020F0502020204030204" pitchFamily="34" charset="0"/>
              </a:rPr>
              <a:t>Some Rural &amp; Remote General Practice Opportunities (GBCS+RCS students)</a:t>
            </a:r>
          </a:p>
          <a:p>
            <a:pPr marL="0" indent="0">
              <a:buNone/>
            </a:pPr>
            <a:endParaRPr lang="en-AU" dirty="0"/>
          </a:p>
          <a:p>
            <a:endParaRPr lang="en-AU" dirty="0"/>
          </a:p>
        </p:txBody>
      </p:sp>
      <p:sp>
        <p:nvSpPr>
          <p:cNvPr id="9" name="Slide Number Placeholder 8">
            <a:extLst>
              <a:ext uri="{FF2B5EF4-FFF2-40B4-BE49-F238E27FC236}">
                <a16:creationId xmlns:a16="http://schemas.microsoft.com/office/drawing/2014/main" id="{16E2E6AD-1627-72E5-537A-C1D350B4CC78}"/>
              </a:ext>
            </a:extLst>
          </p:cNvPr>
          <p:cNvSpPr>
            <a:spLocks noGrp="1"/>
          </p:cNvSpPr>
          <p:nvPr>
            <p:ph type="sldNum" sz="quarter" idx="24"/>
          </p:nvPr>
        </p:nvSpPr>
        <p:spPr/>
        <p:txBody>
          <a:bodyPr/>
          <a:lstStyle/>
          <a:p>
            <a:fld id="{E917DE0E-AFB1-41FD-BC35-27DB61CA125F}" type="slidenum">
              <a:rPr lang="en-AU" smtClean="0"/>
              <a:pPr/>
              <a:t>11</a:t>
            </a:fld>
            <a:endParaRPr lang="en-AU" dirty="0"/>
          </a:p>
        </p:txBody>
      </p:sp>
      <p:sp>
        <p:nvSpPr>
          <p:cNvPr id="10" name="Text Placeholder 5">
            <a:extLst>
              <a:ext uri="{FF2B5EF4-FFF2-40B4-BE49-F238E27FC236}">
                <a16:creationId xmlns:a16="http://schemas.microsoft.com/office/drawing/2014/main" id="{23A87D87-5170-A93E-8ECF-620C7A1F1FF9}"/>
              </a:ext>
            </a:extLst>
          </p:cNvPr>
          <p:cNvSpPr txBox="1">
            <a:spLocks/>
          </p:cNvSpPr>
          <p:nvPr/>
        </p:nvSpPr>
        <p:spPr>
          <a:xfrm>
            <a:off x="719950" y="5983372"/>
            <a:ext cx="11064682" cy="776018"/>
          </a:xfrm>
          <a:prstGeom prst="rect">
            <a:avLst/>
          </a:prstGeom>
          <a:solidFill>
            <a:schemeClr val="accent4">
              <a:lumMod val="50000"/>
            </a:schemeClr>
          </a:solidFill>
        </p:spPr>
        <p:txBody>
          <a:bodyPr vert="horz" lIns="180000" tIns="108000" rIns="180000" bIns="180000" rtlCol="0" anchor="t">
            <a:noAutofit/>
          </a:bodyPr>
          <a:lstStyle>
            <a:lvl1pPr marL="285750" indent="-285750" algn="l" defTabSz="914400" rtl="0" eaLnBrk="1" latinLnBrk="0" hangingPunct="1">
              <a:lnSpc>
                <a:spcPct val="110000"/>
              </a:lnSpc>
              <a:spcBef>
                <a:spcPts val="300"/>
              </a:spcBef>
              <a:spcAft>
                <a:spcPts val="300"/>
              </a:spcAft>
              <a:buClr>
                <a:schemeClr val="bg1"/>
              </a:buClr>
              <a:buFont typeface="Arial" panose="020B0604020202020204" pitchFamily="34" charset="0"/>
              <a:buChar char="•"/>
              <a:defRPr lang="en-US" sz="140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b="1" dirty="0">
                <a:latin typeface="Aptos" panose="020B0004020202020204" pitchFamily="34" charset="0"/>
              </a:rPr>
              <a:t>EXTENDED PLACEMENT PROGRAM </a:t>
            </a:r>
            <a:r>
              <a:rPr lang="en-AU" dirty="0">
                <a:latin typeface="Aptos" panose="020B0004020202020204" pitchFamily="34" charset="0"/>
              </a:rPr>
              <a:t>- small number of extended rural placement opportunities for students who ELECT to undertake this experience – </a:t>
            </a:r>
            <a:r>
              <a:rPr lang="en-AU" b="1" dirty="0">
                <a:latin typeface="Aptos" panose="020B0004020202020204" pitchFamily="34" charset="0"/>
              </a:rPr>
              <a:t>BOTH </a:t>
            </a:r>
            <a:r>
              <a:rPr lang="en-AU" dirty="0">
                <a:latin typeface="Aptos" panose="020B0004020202020204" pitchFamily="34" charset="0"/>
              </a:rPr>
              <a:t>Clinical Extension &amp; General Practice in rural location (16 weeks) with the option to extend to 24 weeks by including your PLD Elective.</a:t>
            </a:r>
            <a:endParaRPr lang="en-AU" dirty="0"/>
          </a:p>
        </p:txBody>
      </p:sp>
      <p:sp>
        <p:nvSpPr>
          <p:cNvPr id="4" name="TextBox 3">
            <a:extLst>
              <a:ext uri="{FF2B5EF4-FFF2-40B4-BE49-F238E27FC236}">
                <a16:creationId xmlns:a16="http://schemas.microsoft.com/office/drawing/2014/main" id="{5E375288-1873-6288-BF69-814BFE2220F9}"/>
              </a:ext>
            </a:extLst>
          </p:cNvPr>
          <p:cNvSpPr txBox="1"/>
          <p:nvPr/>
        </p:nvSpPr>
        <p:spPr>
          <a:xfrm>
            <a:off x="704107" y="5582031"/>
            <a:ext cx="4095750" cy="369332"/>
          </a:xfrm>
          <a:prstGeom prst="rect">
            <a:avLst/>
          </a:prstGeom>
          <a:solidFill>
            <a:schemeClr val="accent4">
              <a:lumMod val="50000"/>
            </a:schemeClr>
          </a:solidFill>
        </p:spPr>
        <p:txBody>
          <a:bodyPr wrap="square" rtlCol="0">
            <a:spAutoFit/>
          </a:bodyPr>
          <a:lstStyle/>
          <a:p>
            <a:pPr algn="ctr"/>
            <a:r>
              <a:rPr lang="en-AU" b="1" dirty="0">
                <a:solidFill>
                  <a:schemeClr val="bg1"/>
                </a:solidFill>
                <a:latin typeface="Aptos" panose="020B0004020202020204" pitchFamily="34" charset="0"/>
              </a:rPr>
              <a:t>GP in RRM LOCATION (GPiRL)</a:t>
            </a:r>
          </a:p>
        </p:txBody>
      </p:sp>
      <p:graphicFrame>
        <p:nvGraphicFramePr>
          <p:cNvPr id="5" name="Table 4">
            <a:extLst>
              <a:ext uri="{FF2B5EF4-FFF2-40B4-BE49-F238E27FC236}">
                <a16:creationId xmlns:a16="http://schemas.microsoft.com/office/drawing/2014/main" id="{2120E647-80EB-FA00-0440-50E98EFCE459}"/>
              </a:ext>
            </a:extLst>
          </p:cNvPr>
          <p:cNvGraphicFramePr>
            <a:graphicFrameLocks noGrp="1"/>
          </p:cNvGraphicFramePr>
          <p:nvPr>
            <p:extLst>
              <p:ext uri="{D42A27DB-BD31-4B8C-83A1-F6EECF244321}">
                <p14:modId xmlns:p14="http://schemas.microsoft.com/office/powerpoint/2010/main" val="80127538"/>
              </p:ext>
            </p:extLst>
          </p:nvPr>
        </p:nvGraphicFramePr>
        <p:xfrm>
          <a:off x="5087888" y="4193233"/>
          <a:ext cx="6696744" cy="1745985"/>
        </p:xfrm>
        <a:graphic>
          <a:graphicData uri="http://schemas.openxmlformats.org/drawingml/2006/table">
            <a:tbl>
              <a:tblPr firstRow="1" bandRow="1">
                <a:tableStyleId>{D7AC3CCA-C797-4891-BE02-D94E43425B78}</a:tableStyleId>
              </a:tblPr>
              <a:tblGrid>
                <a:gridCol w="2246223">
                  <a:extLst>
                    <a:ext uri="{9D8B030D-6E8A-4147-A177-3AD203B41FA5}">
                      <a16:colId xmlns:a16="http://schemas.microsoft.com/office/drawing/2014/main" val="2739298048"/>
                    </a:ext>
                  </a:extLst>
                </a:gridCol>
                <a:gridCol w="1483507">
                  <a:extLst>
                    <a:ext uri="{9D8B030D-6E8A-4147-A177-3AD203B41FA5}">
                      <a16:colId xmlns:a16="http://schemas.microsoft.com/office/drawing/2014/main" val="2460202645"/>
                    </a:ext>
                  </a:extLst>
                </a:gridCol>
                <a:gridCol w="1483507">
                  <a:extLst>
                    <a:ext uri="{9D8B030D-6E8A-4147-A177-3AD203B41FA5}">
                      <a16:colId xmlns:a16="http://schemas.microsoft.com/office/drawing/2014/main" val="3666538318"/>
                    </a:ext>
                  </a:extLst>
                </a:gridCol>
                <a:gridCol w="1483507">
                  <a:extLst>
                    <a:ext uri="{9D8B030D-6E8A-4147-A177-3AD203B41FA5}">
                      <a16:colId xmlns:a16="http://schemas.microsoft.com/office/drawing/2014/main" val="483309430"/>
                    </a:ext>
                  </a:extLst>
                </a:gridCol>
              </a:tblGrid>
              <a:tr h="294333">
                <a:tc rowSpan="2">
                  <a:txBody>
                    <a:bodyPr/>
                    <a:lstStyle/>
                    <a:p>
                      <a:r>
                        <a:rPr lang="en-AU" sz="1200" dirty="0">
                          <a:latin typeface="Aptos" panose="020B0004020202020204" pitchFamily="34" charset="0"/>
                        </a:rPr>
                        <a:t>CE Destination</a:t>
                      </a:r>
                    </a:p>
                  </a:txBody>
                  <a:tcPr anchor="ctr">
                    <a:solidFill>
                      <a:srgbClr val="CBCBCB"/>
                    </a:solidFill>
                  </a:tcPr>
                </a:tc>
                <a:tc gridSpan="3">
                  <a:txBody>
                    <a:bodyPr/>
                    <a:lstStyle/>
                    <a:p>
                      <a:pPr algn="ctr"/>
                      <a:r>
                        <a:rPr lang="en-AU" sz="1200" dirty="0">
                          <a:latin typeface="Aptos" panose="020B0004020202020204" pitchFamily="34" charset="0"/>
                        </a:rPr>
                        <a:t>Student’s Clinical School</a:t>
                      </a:r>
                    </a:p>
                  </a:txBody>
                  <a:tcPr>
                    <a:solidFill>
                      <a:srgbClr val="CBCBCB"/>
                    </a:solidFill>
                  </a:tcPr>
                </a:tc>
                <a:tc hMerge="1">
                  <a:txBody>
                    <a:bodyPr/>
                    <a:lstStyle/>
                    <a:p>
                      <a:endParaRPr lang="en-AU" dirty="0"/>
                    </a:p>
                  </a:txBody>
                  <a:tcPr/>
                </a:tc>
                <a:tc hMerge="1">
                  <a:txBody>
                    <a:bodyPr/>
                    <a:lstStyle/>
                    <a:p>
                      <a:endParaRPr lang="en-AU" dirty="0"/>
                    </a:p>
                  </a:txBody>
                  <a:tcPr/>
                </a:tc>
                <a:extLst>
                  <a:ext uri="{0D108BD9-81ED-4DB2-BD59-A6C34878D82A}">
                    <a16:rowId xmlns:a16="http://schemas.microsoft.com/office/drawing/2014/main" val="2587069441"/>
                  </a:ext>
                </a:extLst>
              </a:tr>
              <a:tr h="294333">
                <a:tc vMerge="1">
                  <a:txBody>
                    <a:bodyPr/>
                    <a:lstStyle/>
                    <a:p>
                      <a:endParaRPr lang="en-AU" dirty="0"/>
                    </a:p>
                  </a:txBody>
                  <a:tcPr/>
                </a:tc>
                <a:tc>
                  <a:txBody>
                    <a:bodyPr/>
                    <a:lstStyle/>
                    <a:p>
                      <a:pPr algn="ctr"/>
                      <a:r>
                        <a:rPr lang="en-AU" sz="1200" dirty="0">
                          <a:solidFill>
                            <a:schemeClr val="tx1"/>
                          </a:solidFill>
                          <a:latin typeface="Aptos" panose="020B0004020202020204" pitchFamily="34" charset="0"/>
                        </a:rPr>
                        <a:t>GBCS</a:t>
                      </a:r>
                    </a:p>
                  </a:txBody>
                  <a:tcPr>
                    <a:solidFill>
                      <a:srgbClr val="CBCBCB"/>
                    </a:solidFill>
                  </a:tcPr>
                </a:tc>
                <a:tc>
                  <a:txBody>
                    <a:bodyPr/>
                    <a:lstStyle/>
                    <a:p>
                      <a:pPr algn="ctr"/>
                      <a:r>
                        <a:rPr lang="en-AU" sz="1200" dirty="0">
                          <a:solidFill>
                            <a:schemeClr val="tx1"/>
                          </a:solidFill>
                          <a:latin typeface="Aptos" panose="020B0004020202020204" pitchFamily="34" charset="0"/>
                        </a:rPr>
                        <a:t>RCS</a:t>
                      </a:r>
                    </a:p>
                  </a:txBody>
                  <a:tcPr>
                    <a:solidFill>
                      <a:srgbClr val="CBCBCB"/>
                    </a:solidFill>
                  </a:tcPr>
                </a:tc>
                <a:tc>
                  <a:txBody>
                    <a:bodyPr/>
                    <a:lstStyle/>
                    <a:p>
                      <a:pPr algn="ctr"/>
                      <a:r>
                        <a:rPr lang="en-AU" sz="1200" dirty="0">
                          <a:solidFill>
                            <a:schemeClr val="tx1"/>
                          </a:solidFill>
                          <a:latin typeface="Aptos" panose="020B0004020202020204" pitchFamily="34" charset="0"/>
                        </a:rPr>
                        <a:t>OCS</a:t>
                      </a:r>
                    </a:p>
                  </a:txBody>
                  <a:tcPr>
                    <a:solidFill>
                      <a:srgbClr val="CBCBCB"/>
                    </a:solidFill>
                  </a:tcPr>
                </a:tc>
                <a:extLst>
                  <a:ext uri="{0D108BD9-81ED-4DB2-BD59-A6C34878D82A}">
                    <a16:rowId xmlns:a16="http://schemas.microsoft.com/office/drawing/2014/main" val="3707616290"/>
                  </a:ext>
                </a:extLst>
              </a:tr>
              <a:tr h="0">
                <a:tc>
                  <a:txBody>
                    <a:bodyPr/>
                    <a:lstStyle/>
                    <a:p>
                      <a:r>
                        <a:rPr lang="en-AU" sz="1200" dirty="0">
                          <a:latin typeface="Aptos" panose="020B0004020202020204" pitchFamily="34" charset="0"/>
                        </a:rPr>
                        <a:t>RRM Hospital</a:t>
                      </a:r>
                    </a:p>
                  </a:txBody>
                  <a:tcPr>
                    <a:solidFill>
                      <a:srgbClr val="CBCBCB"/>
                    </a:solidFill>
                  </a:tcPr>
                </a:tc>
                <a:tc>
                  <a:txBody>
                    <a:bodyPr/>
                    <a:lstStyle/>
                    <a:p>
                      <a:pPr algn="ctr"/>
                      <a:r>
                        <a:rPr lang="en-AU" sz="1200" dirty="0">
                          <a:latin typeface="Aptos" panose="020B0004020202020204" pitchFamily="34" charset="0"/>
                          <a:sym typeface="Wingdings" panose="05000000000000000000" pitchFamily="2" charset="2"/>
                        </a:rPr>
                        <a:t></a:t>
                      </a:r>
                      <a:endParaRPr lang="en-AU" sz="1200" dirty="0">
                        <a:latin typeface="Aptos" panose="020B0004020202020204"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200" dirty="0">
                          <a:latin typeface="Aptos" panose="020B0004020202020204" pitchFamily="34" charset="0"/>
                          <a:sym typeface="Wingdings" panose="05000000000000000000" pitchFamily="2" charset="2"/>
                        </a:rPr>
                        <a:t></a:t>
                      </a:r>
                      <a:endParaRPr lang="en-AU" sz="1200" dirty="0">
                        <a:latin typeface="Aptos" panose="020B0004020202020204"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200" dirty="0">
                          <a:latin typeface="Aptos" panose="020B0004020202020204" pitchFamily="34" charset="0"/>
                          <a:sym typeface="Wingdings" panose="05000000000000000000" pitchFamily="2" charset="2"/>
                        </a:rPr>
                        <a:t></a:t>
                      </a:r>
                      <a:endParaRPr lang="en-AU" sz="1200" dirty="0">
                        <a:latin typeface="Aptos" panose="020B0004020202020204" pitchFamily="34" charset="0"/>
                      </a:endParaRPr>
                    </a:p>
                  </a:txBody>
                  <a:tcPr anchor="ctr">
                    <a:solidFill>
                      <a:schemeClr val="bg1">
                        <a:lumMod val="95000"/>
                      </a:schemeClr>
                    </a:solidFill>
                  </a:tcPr>
                </a:tc>
                <a:extLst>
                  <a:ext uri="{0D108BD9-81ED-4DB2-BD59-A6C34878D82A}">
                    <a16:rowId xmlns:a16="http://schemas.microsoft.com/office/drawing/2014/main" val="549775968"/>
                  </a:ext>
                </a:extLst>
              </a:tr>
              <a:tr h="294333">
                <a:tc>
                  <a:txBody>
                    <a:bodyPr/>
                    <a:lstStyle/>
                    <a:p>
                      <a:r>
                        <a:rPr lang="en-AU" sz="1200" dirty="0">
                          <a:latin typeface="Aptos" panose="020B0004020202020204" pitchFamily="34" charset="0"/>
                        </a:rPr>
                        <a:t>Regional Hospital</a:t>
                      </a:r>
                    </a:p>
                  </a:txBody>
                  <a:tcPr>
                    <a:solidFill>
                      <a:srgbClr val="CBCBC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200" dirty="0">
                          <a:latin typeface="Aptos" panose="020B0004020202020204" pitchFamily="34" charset="0"/>
                          <a:sym typeface="Wingdings" panose="05000000000000000000" pitchFamily="2" charset="2"/>
                        </a:rPr>
                        <a:t></a:t>
                      </a:r>
                      <a:endParaRPr lang="en-AU" sz="1200" dirty="0">
                        <a:latin typeface="Aptos" panose="020B0004020202020204" pitchFamily="34" charset="0"/>
                      </a:endParaRPr>
                    </a:p>
                  </a:txBody>
                  <a:tcPr anchor="ctr">
                    <a:solidFill>
                      <a:schemeClr val="bg1">
                        <a:lumMod val="95000"/>
                      </a:schemeClr>
                    </a:solidFill>
                  </a:tcPr>
                </a:tc>
                <a:tc>
                  <a:txBody>
                    <a:bodyPr/>
                    <a:lstStyle/>
                    <a:p>
                      <a:pPr algn="ctr"/>
                      <a:r>
                        <a:rPr lang="en-AU" sz="1200" dirty="0">
                          <a:latin typeface="Aptos" panose="020B0004020202020204" pitchFamily="34" charset="0"/>
                        </a:rPr>
                        <a:t>Different LC</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200" dirty="0">
                          <a:latin typeface="Aptos" panose="020B0004020202020204" pitchFamily="34" charset="0"/>
                          <a:sym typeface="Wingdings" panose="05000000000000000000" pitchFamily="2" charset="2"/>
                        </a:rPr>
                        <a:t></a:t>
                      </a:r>
                      <a:endParaRPr lang="en-AU" sz="1200" dirty="0">
                        <a:latin typeface="Aptos" panose="020B0004020202020204" pitchFamily="34" charset="0"/>
                      </a:endParaRPr>
                    </a:p>
                  </a:txBody>
                  <a:tcPr anchor="ctr">
                    <a:solidFill>
                      <a:schemeClr val="bg1">
                        <a:lumMod val="95000"/>
                      </a:schemeClr>
                    </a:solidFill>
                  </a:tcPr>
                </a:tc>
                <a:extLst>
                  <a:ext uri="{0D108BD9-81ED-4DB2-BD59-A6C34878D82A}">
                    <a16:rowId xmlns:a16="http://schemas.microsoft.com/office/drawing/2014/main" val="1323530592"/>
                  </a:ext>
                </a:extLst>
              </a:tr>
              <a:tr h="294333">
                <a:tc>
                  <a:txBody>
                    <a:bodyPr/>
                    <a:lstStyle/>
                    <a:p>
                      <a:r>
                        <a:rPr lang="en-AU" sz="1200" dirty="0">
                          <a:latin typeface="Aptos" panose="020B0004020202020204" pitchFamily="34" charset="0"/>
                        </a:rPr>
                        <a:t>GBCS Hospital</a:t>
                      </a:r>
                    </a:p>
                  </a:txBody>
                  <a:tcPr>
                    <a:solidFill>
                      <a:srgbClr val="CBCBCB"/>
                    </a:solidFill>
                  </a:tcPr>
                </a:tc>
                <a:tc>
                  <a:txBody>
                    <a:bodyPr/>
                    <a:lstStyle/>
                    <a:p>
                      <a:pPr algn="ctr"/>
                      <a:r>
                        <a:rPr lang="en-AU" sz="1200" dirty="0">
                          <a:latin typeface="Aptos" panose="020B0004020202020204" pitchFamily="34" charset="0"/>
                        </a:rPr>
                        <a:t>Different LC</a:t>
                      </a:r>
                    </a:p>
                  </a:txBody>
                  <a:tcPr anchor="ctr">
                    <a:solidFill>
                      <a:schemeClr val="bg1">
                        <a:lumMod val="95000"/>
                      </a:schemeClr>
                    </a:solidFill>
                  </a:tcPr>
                </a:tc>
                <a:tc>
                  <a:txBody>
                    <a:bodyPr/>
                    <a:lstStyle/>
                    <a:p>
                      <a:pPr algn="ctr"/>
                      <a:r>
                        <a:rPr lang="en-AU" sz="1200" dirty="0">
                          <a:latin typeface="Aptos" panose="020B0004020202020204" pitchFamily="34" charset="0"/>
                          <a:sym typeface="Wingdings" panose="05000000000000000000" pitchFamily="2" charset="2"/>
                        </a:rPr>
                        <a:t></a:t>
                      </a:r>
                      <a:endParaRPr lang="en-AU" sz="1200" dirty="0">
                        <a:latin typeface="Aptos" panose="020B0004020202020204" pitchFamily="34" charset="0"/>
                      </a:endParaRP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200" dirty="0">
                          <a:latin typeface="Aptos" panose="020B0004020202020204" pitchFamily="34" charset="0"/>
                          <a:sym typeface="Wingdings" panose="05000000000000000000" pitchFamily="2" charset="2"/>
                        </a:rPr>
                        <a:t></a:t>
                      </a:r>
                      <a:endParaRPr lang="en-AU" sz="1200" dirty="0">
                        <a:latin typeface="Aptos" panose="020B0004020202020204" pitchFamily="34" charset="0"/>
                      </a:endParaRPr>
                    </a:p>
                  </a:txBody>
                  <a:tcPr anchor="ctr">
                    <a:solidFill>
                      <a:schemeClr val="bg1">
                        <a:lumMod val="95000"/>
                      </a:schemeClr>
                    </a:solidFill>
                  </a:tcPr>
                </a:tc>
                <a:extLst>
                  <a:ext uri="{0D108BD9-81ED-4DB2-BD59-A6C34878D82A}">
                    <a16:rowId xmlns:a16="http://schemas.microsoft.com/office/drawing/2014/main" val="2067930019"/>
                  </a:ext>
                </a:extLst>
              </a:tr>
              <a:tr h="294333">
                <a:tc>
                  <a:txBody>
                    <a:bodyPr/>
                    <a:lstStyle/>
                    <a:p>
                      <a:r>
                        <a:rPr lang="en-AU" sz="1200" dirty="0">
                          <a:latin typeface="Aptos" panose="020B0004020202020204" pitchFamily="34" charset="0"/>
                        </a:rPr>
                        <a:t>OCS</a:t>
                      </a:r>
                    </a:p>
                  </a:txBody>
                  <a:tcPr>
                    <a:solidFill>
                      <a:srgbClr val="CBCBCB"/>
                    </a:solidFill>
                  </a:tcPr>
                </a:tc>
                <a:tc>
                  <a:txBody>
                    <a:bodyPr/>
                    <a:lstStyle/>
                    <a:p>
                      <a:pPr algn="ctr"/>
                      <a:r>
                        <a:rPr lang="en-AU" sz="1200" dirty="0">
                          <a:latin typeface="Aptos" panose="020B0004020202020204" pitchFamily="34" charset="0"/>
                          <a:sym typeface="Wingdings" panose="05000000000000000000" pitchFamily="2" charset="2"/>
                        </a:rPr>
                        <a:t></a:t>
                      </a:r>
                      <a:endParaRPr lang="en-AU" sz="1200" dirty="0">
                        <a:latin typeface="Aptos" panose="020B0004020202020204" pitchFamily="34" charset="0"/>
                      </a:endParaRPr>
                    </a:p>
                  </a:txBody>
                  <a:tcPr anchor="ctr">
                    <a:solidFill>
                      <a:schemeClr val="bg1">
                        <a:lumMod val="95000"/>
                      </a:schemeClr>
                    </a:solidFill>
                  </a:tcPr>
                </a:tc>
                <a:tc>
                  <a:txBody>
                    <a:bodyPr/>
                    <a:lstStyle/>
                    <a:p>
                      <a:pPr algn="ctr"/>
                      <a:r>
                        <a:rPr lang="en-AU" sz="1200" dirty="0">
                          <a:latin typeface="Aptos" panose="020B0004020202020204" pitchFamily="34" charset="0"/>
                          <a:sym typeface="Wingdings" panose="05000000000000000000" pitchFamily="2" charset="2"/>
                        </a:rPr>
                        <a:t></a:t>
                      </a:r>
                      <a:endParaRPr lang="en-AU" sz="1200" dirty="0">
                        <a:latin typeface="Aptos" panose="020B0004020202020204" pitchFamily="34" charset="0"/>
                      </a:endParaRPr>
                    </a:p>
                  </a:txBody>
                  <a:tcPr anchor="ctr">
                    <a:solidFill>
                      <a:schemeClr val="bg1">
                        <a:lumMod val="95000"/>
                      </a:schemeClr>
                    </a:solidFill>
                  </a:tcPr>
                </a:tc>
                <a:tc>
                  <a:txBody>
                    <a:bodyPr/>
                    <a:lstStyle/>
                    <a:p>
                      <a:pPr algn="ctr"/>
                      <a:r>
                        <a:rPr lang="en-AU" sz="1200" dirty="0">
                          <a:latin typeface="Aptos" panose="020B0004020202020204" pitchFamily="34" charset="0"/>
                        </a:rPr>
                        <a:t>No</a:t>
                      </a:r>
                    </a:p>
                  </a:txBody>
                  <a:tcPr anchor="ctr">
                    <a:solidFill>
                      <a:schemeClr val="bg1">
                        <a:lumMod val="95000"/>
                      </a:schemeClr>
                    </a:solidFill>
                  </a:tcPr>
                </a:tc>
                <a:extLst>
                  <a:ext uri="{0D108BD9-81ED-4DB2-BD59-A6C34878D82A}">
                    <a16:rowId xmlns:a16="http://schemas.microsoft.com/office/drawing/2014/main" val="3955506049"/>
                  </a:ext>
                </a:extLst>
              </a:tr>
            </a:tbl>
          </a:graphicData>
        </a:graphic>
      </p:graphicFrame>
      <p:pic>
        <p:nvPicPr>
          <p:cNvPr id="7" name="Recorded Sound">
            <a:hlinkClick r:id="" action="ppaction://media"/>
            <a:extLst>
              <a:ext uri="{FF2B5EF4-FFF2-40B4-BE49-F238E27FC236}">
                <a16:creationId xmlns:a16="http://schemas.microsoft.com/office/drawing/2014/main" id="{24B306EF-C5E5-003D-88F7-FB9BFAD6AA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5867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64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BCC53-76D7-9B35-EBF7-6FD3AA599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D5515DB-4E4C-291C-9F04-1469CEF93785}"/>
              </a:ext>
            </a:extLst>
          </p:cNvPr>
          <p:cNvSpPr>
            <a:spLocks noGrp="1"/>
          </p:cNvSpPr>
          <p:nvPr>
            <p:ph type="title"/>
          </p:nvPr>
        </p:nvSpPr>
        <p:spPr/>
        <p:txBody>
          <a:bodyPr/>
          <a:lstStyle/>
          <a:p>
            <a:r>
              <a:rPr lang="en-AU" dirty="0"/>
              <a:t>Clinical Immersions – Group B</a:t>
            </a:r>
          </a:p>
        </p:txBody>
      </p:sp>
      <p:sp>
        <p:nvSpPr>
          <p:cNvPr id="5" name="Text Placeholder 4">
            <a:extLst>
              <a:ext uri="{FF2B5EF4-FFF2-40B4-BE49-F238E27FC236}">
                <a16:creationId xmlns:a16="http://schemas.microsoft.com/office/drawing/2014/main" id="{2EA223F0-B070-95E7-9DD2-AD9E765FF232}"/>
              </a:ext>
            </a:extLst>
          </p:cNvPr>
          <p:cNvSpPr>
            <a:spLocks noGrp="1"/>
          </p:cNvSpPr>
          <p:nvPr>
            <p:ph type="body" sz="quarter" idx="19"/>
          </p:nvPr>
        </p:nvSpPr>
        <p:spPr>
          <a:xfrm>
            <a:off x="767479" y="1772518"/>
            <a:ext cx="4968552" cy="3320271"/>
          </a:xfrm>
          <a:solidFill>
            <a:srgbClr val="0070C0"/>
          </a:solidFill>
        </p:spPr>
        <p:txBody>
          <a:bodyPr>
            <a:normAutofit/>
          </a:bodyPr>
          <a:lstStyle/>
          <a:p>
            <a:pPr marL="0" indent="0">
              <a:buNone/>
            </a:pPr>
            <a:r>
              <a:rPr lang="en-AU" sz="2400" b="1" dirty="0">
                <a:latin typeface="Aptos" panose="020B0004020202020204" pitchFamily="34" charset="0"/>
              </a:rPr>
              <a:t>CRITICAL CARE PLUS</a:t>
            </a:r>
          </a:p>
          <a:p>
            <a:pPr marL="0" indent="0">
              <a:buNone/>
            </a:pPr>
            <a:endParaRPr lang="en-AU" sz="2000" b="1" dirty="0">
              <a:latin typeface="Aptos" panose="020B0004020202020204" pitchFamily="34" charset="0"/>
            </a:endParaRPr>
          </a:p>
          <a:p>
            <a:r>
              <a:rPr lang="en-AU" sz="2000" dirty="0">
                <a:latin typeface="Aptos" panose="020B0004020202020204" pitchFamily="34" charset="0"/>
              </a:rPr>
              <a:t>Emergency Medicine - 4 weeks</a:t>
            </a:r>
          </a:p>
          <a:p>
            <a:r>
              <a:rPr lang="en-AU" sz="2000" dirty="0">
                <a:latin typeface="Aptos" panose="020B0004020202020204" pitchFamily="34" charset="0"/>
              </a:rPr>
              <a:t>Anaesthesia - 2 weeks</a:t>
            </a:r>
          </a:p>
          <a:p>
            <a:r>
              <a:rPr lang="en-AU" sz="2000" dirty="0">
                <a:latin typeface="Aptos" panose="020B0004020202020204" pitchFamily="34" charset="0"/>
              </a:rPr>
              <a:t>Intensive Care – 1 week</a:t>
            </a:r>
          </a:p>
          <a:p>
            <a:r>
              <a:rPr lang="en-AU" sz="2000" dirty="0">
                <a:latin typeface="Aptos" panose="020B0004020202020204" pitchFamily="34" charset="0"/>
              </a:rPr>
              <a:t>Ophthalmology – 1 week or equivalent</a:t>
            </a:r>
          </a:p>
        </p:txBody>
      </p:sp>
      <p:sp>
        <p:nvSpPr>
          <p:cNvPr id="9" name="Slide Number Placeholder 8">
            <a:extLst>
              <a:ext uri="{FF2B5EF4-FFF2-40B4-BE49-F238E27FC236}">
                <a16:creationId xmlns:a16="http://schemas.microsoft.com/office/drawing/2014/main" id="{C9861104-910C-E60C-516A-099F55256E27}"/>
              </a:ext>
            </a:extLst>
          </p:cNvPr>
          <p:cNvSpPr>
            <a:spLocks noGrp="1"/>
          </p:cNvSpPr>
          <p:nvPr>
            <p:ph type="sldNum" sz="quarter" idx="24"/>
          </p:nvPr>
        </p:nvSpPr>
        <p:spPr/>
        <p:txBody>
          <a:bodyPr/>
          <a:lstStyle/>
          <a:p>
            <a:fld id="{E917DE0E-AFB1-41FD-BC35-27DB61CA125F}" type="slidenum">
              <a:rPr lang="en-AU" smtClean="0"/>
              <a:pPr/>
              <a:t>12</a:t>
            </a:fld>
            <a:endParaRPr lang="en-AU" dirty="0"/>
          </a:p>
        </p:txBody>
      </p:sp>
      <p:sp>
        <p:nvSpPr>
          <p:cNvPr id="11" name="Text Placeholder 1">
            <a:extLst>
              <a:ext uri="{FF2B5EF4-FFF2-40B4-BE49-F238E27FC236}">
                <a16:creationId xmlns:a16="http://schemas.microsoft.com/office/drawing/2014/main" id="{71F9F9BD-3D33-E7B5-F723-67709BBEF930}"/>
              </a:ext>
            </a:extLst>
          </p:cNvPr>
          <p:cNvSpPr txBox="1">
            <a:spLocks/>
          </p:cNvSpPr>
          <p:nvPr/>
        </p:nvSpPr>
        <p:spPr>
          <a:xfrm>
            <a:off x="6240016" y="1772518"/>
            <a:ext cx="5184505" cy="3320271"/>
          </a:xfrm>
          <a:prstGeom prst="rect">
            <a:avLst/>
          </a:prstGeom>
          <a:solidFill>
            <a:srgbClr val="962A8B"/>
          </a:solidFill>
        </p:spPr>
        <p:txBody>
          <a:bodyPr vert="horz" lIns="180000" tIns="108000" rIns="180000" bIns="180000" rtlCol="0" anchor="t">
            <a:normAutofit lnSpcReduction="10000"/>
          </a:bodyPr>
          <a:lstStyle>
            <a:lvl1pPr marL="285750" indent="-285750" algn="l" defTabSz="914400" rtl="0" eaLnBrk="1" latinLnBrk="0" hangingPunct="1">
              <a:lnSpc>
                <a:spcPct val="110000"/>
              </a:lnSpc>
              <a:spcBef>
                <a:spcPts val="300"/>
              </a:spcBef>
              <a:spcAft>
                <a:spcPts val="300"/>
              </a:spcAft>
              <a:buClr>
                <a:schemeClr val="bg1"/>
              </a:buClr>
              <a:buFont typeface="Arial" panose="020B0604020202020204" pitchFamily="34" charset="0"/>
              <a:buChar char="•"/>
              <a:defRPr lang="en-US" sz="140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2200" b="1" dirty="0">
                <a:latin typeface="Aptos" panose="020B0004020202020204" pitchFamily="34" charset="0"/>
              </a:rPr>
              <a:t>PERSONAL LEARNING &amp; DEVELOPMENT (ELECTIVE)</a:t>
            </a:r>
          </a:p>
          <a:p>
            <a:r>
              <a:rPr lang="en-AU" sz="2000" dirty="0">
                <a:latin typeface="Aptos" panose="020B0004020202020204" pitchFamily="34" charset="0"/>
              </a:rPr>
              <a:t>UQ affiliated hospital elective</a:t>
            </a:r>
          </a:p>
          <a:p>
            <a:r>
              <a:rPr lang="en-AU" sz="2000" dirty="0">
                <a:latin typeface="Aptos" panose="020B0004020202020204" pitchFamily="34" charset="0"/>
              </a:rPr>
              <a:t>Self-arranged</a:t>
            </a:r>
          </a:p>
          <a:p>
            <a:r>
              <a:rPr lang="en-AU" sz="2000" dirty="0">
                <a:latin typeface="Aptos" panose="020B0004020202020204" pitchFamily="34" charset="0"/>
              </a:rPr>
              <a:t>International Exchange </a:t>
            </a:r>
          </a:p>
          <a:p>
            <a:r>
              <a:rPr lang="en-AU" sz="2000" dirty="0">
                <a:hlinkClick r:id="rId5"/>
              </a:rPr>
              <a:t>Elective (Personal Learning &amp; Development Term) - Medical School - University of Queensland</a:t>
            </a:r>
            <a:endParaRPr lang="en-AU" sz="2000" dirty="0">
              <a:latin typeface="Aptos" panose="020B0004020202020204" pitchFamily="34" charset="0"/>
            </a:endParaRPr>
          </a:p>
        </p:txBody>
      </p:sp>
      <p:pic>
        <p:nvPicPr>
          <p:cNvPr id="2" name="Recorded Sound">
            <a:hlinkClick r:id="" action="ppaction://media"/>
            <a:extLst>
              <a:ext uri="{FF2B5EF4-FFF2-40B4-BE49-F238E27FC236}">
                <a16:creationId xmlns:a16="http://schemas.microsoft.com/office/drawing/2014/main" id="{22A9896D-2B8A-10B3-1371-FB3FBC32F6B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41106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6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9C06B-183E-F17A-320A-210A6CF3C3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E7FEDB-1C4F-64EE-D786-6728B3C95CA7}"/>
              </a:ext>
            </a:extLst>
          </p:cNvPr>
          <p:cNvSpPr>
            <a:spLocks noGrp="1"/>
          </p:cNvSpPr>
          <p:nvPr>
            <p:ph type="title"/>
          </p:nvPr>
        </p:nvSpPr>
        <p:spPr>
          <a:xfrm>
            <a:off x="2171564" y="2636912"/>
            <a:ext cx="7848872" cy="1224137"/>
          </a:xfrm>
        </p:spPr>
        <p:txBody>
          <a:bodyPr/>
          <a:lstStyle/>
          <a:p>
            <a:r>
              <a:rPr lang="en-AU" dirty="0"/>
              <a:t>Longitudinal Learning Program</a:t>
            </a:r>
          </a:p>
        </p:txBody>
      </p:sp>
      <p:sp>
        <p:nvSpPr>
          <p:cNvPr id="5" name="Slide Number Placeholder 4">
            <a:extLst>
              <a:ext uri="{FF2B5EF4-FFF2-40B4-BE49-F238E27FC236}">
                <a16:creationId xmlns:a16="http://schemas.microsoft.com/office/drawing/2014/main" id="{A9674D84-0C10-F8CF-561C-738DEE3CBCB2}"/>
              </a:ext>
            </a:extLst>
          </p:cNvPr>
          <p:cNvSpPr>
            <a:spLocks noGrp="1"/>
          </p:cNvSpPr>
          <p:nvPr>
            <p:ph type="sldNum" sz="quarter" idx="13"/>
          </p:nvPr>
        </p:nvSpPr>
        <p:spPr/>
        <p:txBody>
          <a:bodyPr/>
          <a:lstStyle/>
          <a:p>
            <a:fld id="{E917DE0E-AFB1-41FD-BC35-27DB61CA125F}" type="slidenum">
              <a:rPr lang="en-AU" smtClean="0"/>
              <a:pPr/>
              <a:t>13</a:t>
            </a:fld>
            <a:endParaRPr lang="en-AU" dirty="0"/>
          </a:p>
        </p:txBody>
      </p:sp>
    </p:spTree>
    <p:extLst>
      <p:ext uri="{BB962C8B-B14F-4D97-AF65-F5344CB8AC3E}">
        <p14:creationId xmlns:p14="http://schemas.microsoft.com/office/powerpoint/2010/main" val="219668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F338AA-6E84-10AF-37AB-87BC7E15C687}"/>
              </a:ext>
            </a:extLst>
          </p:cNvPr>
          <p:cNvSpPr>
            <a:spLocks noGrp="1"/>
          </p:cNvSpPr>
          <p:nvPr>
            <p:ph type="title"/>
          </p:nvPr>
        </p:nvSpPr>
        <p:spPr>
          <a:xfrm>
            <a:off x="1559496" y="1052736"/>
            <a:ext cx="9937180" cy="469056"/>
          </a:xfrm>
        </p:spPr>
        <p:txBody>
          <a:bodyPr/>
          <a:lstStyle/>
          <a:p>
            <a:r>
              <a:rPr lang="en-AU" dirty="0"/>
              <a:t>Longitudinal Learning Program</a:t>
            </a:r>
          </a:p>
        </p:txBody>
      </p:sp>
      <p:sp>
        <p:nvSpPr>
          <p:cNvPr id="9" name="Content Placeholder 8">
            <a:extLst>
              <a:ext uri="{FF2B5EF4-FFF2-40B4-BE49-F238E27FC236}">
                <a16:creationId xmlns:a16="http://schemas.microsoft.com/office/drawing/2014/main" id="{000845B3-F204-6A9A-2424-E123BF3B3763}"/>
              </a:ext>
            </a:extLst>
          </p:cNvPr>
          <p:cNvSpPr txBox="1">
            <a:spLocks noGrp="1"/>
          </p:cNvSpPr>
          <p:nvPr>
            <p:ph sz="half" idx="1"/>
          </p:nvPr>
        </p:nvSpPr>
        <p:spPr>
          <a:xfrm>
            <a:off x="479376" y="1921976"/>
            <a:ext cx="4849338" cy="2351478"/>
          </a:xfrm>
          <a:prstGeom prst="rect">
            <a:avLst/>
          </a:prstGeom>
          <a:noFill/>
        </p:spPr>
        <p:txBody>
          <a:bodyPr wrap="square" rtlCol="0">
            <a:spAutoFit/>
          </a:bodyPr>
          <a:lstStyle/>
          <a:p>
            <a:pPr marL="285750" indent="-285750">
              <a:buFont typeface="Arial" panose="020B0604020202020204" pitchFamily="34" charset="0"/>
              <a:buChar char="•"/>
            </a:pPr>
            <a:r>
              <a:rPr lang="en-AU" dirty="0">
                <a:latin typeface="Aptos" panose="020B0004020202020204" pitchFamily="34" charset="0"/>
              </a:rPr>
              <a:t>Runs alongside the year 4 clinical immersions</a:t>
            </a:r>
          </a:p>
          <a:p>
            <a:pPr marL="285750" indent="-285750">
              <a:buFont typeface="Arial" panose="020B0604020202020204" pitchFamily="34" charset="0"/>
              <a:buChar char="•"/>
            </a:pPr>
            <a:r>
              <a:rPr lang="en-AU" dirty="0">
                <a:latin typeface="Aptos" panose="020B0004020202020204" pitchFamily="34" charset="0"/>
              </a:rPr>
              <a:t>Focused on enhancing your preparedness for Internship</a:t>
            </a:r>
          </a:p>
          <a:p>
            <a:pPr marL="285750" indent="-285750">
              <a:buFont typeface="Arial" panose="020B0604020202020204" pitchFamily="34" charset="0"/>
              <a:buChar char="•"/>
            </a:pPr>
            <a:r>
              <a:rPr lang="en-AU" dirty="0">
                <a:latin typeface="Aptos" panose="020B0004020202020204" pitchFamily="34" charset="0"/>
              </a:rPr>
              <a:t>Work through common intern scenarios and tasks - group learning with a clinician</a:t>
            </a:r>
          </a:p>
          <a:p>
            <a:pPr marL="285750" indent="-285750">
              <a:buFont typeface="Arial" panose="020B0604020202020204" pitchFamily="34" charset="0"/>
              <a:buChar char="•"/>
            </a:pPr>
            <a:r>
              <a:rPr lang="en-AU" dirty="0">
                <a:latin typeface="Aptos" panose="020B0004020202020204" pitchFamily="34" charset="0"/>
              </a:rPr>
              <a:t>Opportunity to support students to make a safer and less stressful transition to internship</a:t>
            </a:r>
          </a:p>
        </p:txBody>
      </p:sp>
      <p:pic>
        <p:nvPicPr>
          <p:cNvPr id="6" name="Picture 5">
            <a:extLst>
              <a:ext uri="{FF2B5EF4-FFF2-40B4-BE49-F238E27FC236}">
                <a16:creationId xmlns:a16="http://schemas.microsoft.com/office/drawing/2014/main" id="{92CE1121-506B-BD07-4095-3879E9D143CC}"/>
              </a:ext>
            </a:extLst>
          </p:cNvPr>
          <p:cNvPicPr>
            <a:picLocks noChangeAspect="1"/>
          </p:cNvPicPr>
          <p:nvPr/>
        </p:nvPicPr>
        <p:blipFill>
          <a:blip r:embed="rId5"/>
          <a:stretch>
            <a:fillRect/>
          </a:stretch>
        </p:blipFill>
        <p:spPr>
          <a:xfrm>
            <a:off x="683159" y="913559"/>
            <a:ext cx="731583" cy="762066"/>
          </a:xfrm>
          <a:prstGeom prst="rect">
            <a:avLst/>
          </a:prstGeom>
        </p:spPr>
      </p:pic>
      <p:graphicFrame>
        <p:nvGraphicFramePr>
          <p:cNvPr id="7" name="Diagram 6">
            <a:extLst>
              <a:ext uri="{FF2B5EF4-FFF2-40B4-BE49-F238E27FC236}">
                <a16:creationId xmlns:a16="http://schemas.microsoft.com/office/drawing/2014/main" id="{29036FD9-F5E0-D2E4-6B51-3D0C42A37807}"/>
              </a:ext>
            </a:extLst>
          </p:cNvPr>
          <p:cNvGraphicFramePr/>
          <p:nvPr/>
        </p:nvGraphicFramePr>
        <p:xfrm>
          <a:off x="4943872" y="1412776"/>
          <a:ext cx="6864745" cy="525658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TextBox 1">
            <a:extLst>
              <a:ext uri="{FF2B5EF4-FFF2-40B4-BE49-F238E27FC236}">
                <a16:creationId xmlns:a16="http://schemas.microsoft.com/office/drawing/2014/main" id="{68D39A5C-0B23-94AE-D1B2-5140C757E93F}"/>
              </a:ext>
            </a:extLst>
          </p:cNvPr>
          <p:cNvSpPr txBox="1"/>
          <p:nvPr/>
        </p:nvSpPr>
        <p:spPr>
          <a:xfrm>
            <a:off x="488718" y="4527369"/>
            <a:ext cx="5040560" cy="1938992"/>
          </a:xfrm>
          <a:prstGeom prst="rect">
            <a:avLst/>
          </a:prstGeom>
          <a:solidFill>
            <a:srgbClr val="E7D8F4"/>
          </a:solidFill>
        </p:spPr>
        <p:txBody>
          <a:bodyPr wrap="square" rtlCol="0">
            <a:spAutoFit/>
          </a:bodyPr>
          <a:lstStyle/>
          <a:p>
            <a:r>
              <a:rPr lang="en-US" i="1" dirty="0">
                <a:latin typeface="Aptos" panose="020B0004020202020204" pitchFamily="34" charset="0"/>
              </a:rPr>
              <a:t>A core aim of medical student education is to prepare medical graduates to start work safely as junior doctors working under supervision, including taking on clinical responsibility, working in teams, and managing the pace of work and sometimes stressful and demanding situations </a:t>
            </a:r>
            <a:r>
              <a:rPr lang="en-US" sz="1200" i="1" dirty="0">
                <a:latin typeface="Aptos" panose="020B0004020202020204" pitchFamily="34" charset="0"/>
              </a:rPr>
              <a:t>Australian Medical Council</a:t>
            </a:r>
            <a:endParaRPr lang="en-AU" sz="1200" i="1" dirty="0">
              <a:latin typeface="Aptos" panose="020B0004020202020204" pitchFamily="34" charset="0"/>
            </a:endParaRPr>
          </a:p>
        </p:txBody>
      </p:sp>
      <p:pic>
        <p:nvPicPr>
          <p:cNvPr id="3" name="Recorded Sound">
            <a:hlinkClick r:id="" action="ppaction://media"/>
            <a:extLst>
              <a:ext uri="{FF2B5EF4-FFF2-40B4-BE49-F238E27FC236}">
                <a16:creationId xmlns:a16="http://schemas.microsoft.com/office/drawing/2014/main" id="{77BB49C3-EB08-FFC9-C019-0AE024034528}"/>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00846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D97495-035D-0B7E-4882-6DCCEB615A4F}"/>
              </a:ext>
            </a:extLst>
          </p:cNvPr>
          <p:cNvSpPr>
            <a:spLocks noGrp="1"/>
          </p:cNvSpPr>
          <p:nvPr>
            <p:ph type="title"/>
          </p:nvPr>
        </p:nvSpPr>
        <p:spPr/>
        <p:txBody>
          <a:bodyPr/>
          <a:lstStyle/>
          <a:p>
            <a:r>
              <a:rPr lang="en-AU" dirty="0"/>
              <a:t>LLP - units of learning</a:t>
            </a:r>
          </a:p>
        </p:txBody>
      </p:sp>
      <p:sp>
        <p:nvSpPr>
          <p:cNvPr id="6" name="Slide Number Placeholder 5">
            <a:extLst>
              <a:ext uri="{FF2B5EF4-FFF2-40B4-BE49-F238E27FC236}">
                <a16:creationId xmlns:a16="http://schemas.microsoft.com/office/drawing/2014/main" id="{B8EFCCEF-4E42-B14F-2E6D-58376BAD5B44}"/>
              </a:ext>
            </a:extLst>
          </p:cNvPr>
          <p:cNvSpPr>
            <a:spLocks noGrp="1"/>
          </p:cNvSpPr>
          <p:nvPr>
            <p:ph type="sldNum" sz="quarter" idx="18"/>
          </p:nvPr>
        </p:nvSpPr>
        <p:spPr/>
        <p:txBody>
          <a:bodyPr/>
          <a:lstStyle/>
          <a:p>
            <a:fld id="{E917DE0E-AFB1-41FD-BC35-27DB61CA125F}" type="slidenum">
              <a:rPr lang="en-AU" smtClean="0"/>
              <a:pPr/>
              <a:t>15</a:t>
            </a:fld>
            <a:endParaRPr lang="en-AU" dirty="0"/>
          </a:p>
        </p:txBody>
      </p:sp>
      <p:graphicFrame>
        <p:nvGraphicFramePr>
          <p:cNvPr id="8" name="Content Placeholder 7">
            <a:extLst>
              <a:ext uri="{FF2B5EF4-FFF2-40B4-BE49-F238E27FC236}">
                <a16:creationId xmlns:a16="http://schemas.microsoft.com/office/drawing/2014/main" id="{D7F2D7F3-E486-979D-A0AA-489AA924B60E}"/>
              </a:ext>
            </a:extLst>
          </p:cNvPr>
          <p:cNvGraphicFramePr>
            <a:graphicFrameLocks noGrp="1"/>
          </p:cNvGraphicFramePr>
          <p:nvPr>
            <p:ph sz="quarter" idx="10"/>
            <p:extLst>
              <p:ext uri="{D42A27DB-BD31-4B8C-83A1-F6EECF244321}">
                <p14:modId xmlns:p14="http://schemas.microsoft.com/office/powerpoint/2010/main" val="242251161"/>
              </p:ext>
            </p:extLst>
          </p:nvPr>
        </p:nvGraphicFramePr>
        <p:xfrm>
          <a:off x="695326" y="1521792"/>
          <a:ext cx="10801350" cy="460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Recorded Sound">
            <a:hlinkClick r:id="" action="ppaction://media"/>
            <a:extLst>
              <a:ext uri="{FF2B5EF4-FFF2-40B4-BE49-F238E27FC236}">
                <a16:creationId xmlns:a16="http://schemas.microsoft.com/office/drawing/2014/main" id="{973A15F3-88A5-8DDD-03F7-92098BAF6A4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79556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772E1584-5B8F-574B-44F1-C8F34181570D}"/>
              </a:ext>
            </a:extLst>
          </p:cNvPr>
          <p:cNvGraphicFramePr>
            <a:graphicFrameLocks noGrp="1"/>
          </p:cNvGraphicFramePr>
          <p:nvPr>
            <p:ph sz="quarter" idx="10"/>
            <p:extLst>
              <p:ext uri="{D42A27DB-BD31-4B8C-83A1-F6EECF244321}">
                <p14:modId xmlns:p14="http://schemas.microsoft.com/office/powerpoint/2010/main" val="514642165"/>
              </p:ext>
            </p:extLst>
          </p:nvPr>
        </p:nvGraphicFramePr>
        <p:xfrm>
          <a:off x="767406" y="2713209"/>
          <a:ext cx="10801349" cy="3474720"/>
        </p:xfrm>
        <a:graphic>
          <a:graphicData uri="http://schemas.openxmlformats.org/drawingml/2006/table">
            <a:tbl>
              <a:tblPr firstRow="1" bandRow="1">
                <a:tableStyleId>{5C22544A-7EE6-4342-B048-85BDC9FD1C3A}</a:tableStyleId>
              </a:tblPr>
              <a:tblGrid>
                <a:gridCol w="3189765">
                  <a:extLst>
                    <a:ext uri="{9D8B030D-6E8A-4147-A177-3AD203B41FA5}">
                      <a16:colId xmlns:a16="http://schemas.microsoft.com/office/drawing/2014/main" val="3645660887"/>
                    </a:ext>
                  </a:extLst>
                </a:gridCol>
                <a:gridCol w="2247230">
                  <a:extLst>
                    <a:ext uri="{9D8B030D-6E8A-4147-A177-3AD203B41FA5}">
                      <a16:colId xmlns:a16="http://schemas.microsoft.com/office/drawing/2014/main" val="2424564937"/>
                    </a:ext>
                  </a:extLst>
                </a:gridCol>
                <a:gridCol w="869895">
                  <a:extLst>
                    <a:ext uri="{9D8B030D-6E8A-4147-A177-3AD203B41FA5}">
                      <a16:colId xmlns:a16="http://schemas.microsoft.com/office/drawing/2014/main" val="272787248"/>
                    </a:ext>
                  </a:extLst>
                </a:gridCol>
                <a:gridCol w="2174589">
                  <a:extLst>
                    <a:ext uri="{9D8B030D-6E8A-4147-A177-3AD203B41FA5}">
                      <a16:colId xmlns:a16="http://schemas.microsoft.com/office/drawing/2014/main" val="193261827"/>
                    </a:ext>
                  </a:extLst>
                </a:gridCol>
                <a:gridCol w="2319870">
                  <a:extLst>
                    <a:ext uri="{9D8B030D-6E8A-4147-A177-3AD203B41FA5}">
                      <a16:colId xmlns:a16="http://schemas.microsoft.com/office/drawing/2014/main" val="949647123"/>
                    </a:ext>
                  </a:extLst>
                </a:gridCol>
              </a:tblGrid>
              <a:tr h="370840">
                <a:tc rowSpan="2">
                  <a:txBody>
                    <a:bodyPr/>
                    <a:lstStyle/>
                    <a:p>
                      <a:pPr algn="ctr"/>
                      <a:r>
                        <a:rPr lang="en-AU" dirty="0">
                          <a:latin typeface="Aptos" panose="020B0004020202020204" pitchFamily="34" charset="0"/>
                        </a:rPr>
                        <a:t>Learning Series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AU" dirty="0">
                          <a:latin typeface="Aptos" panose="020B0004020202020204" pitchFamily="34" charset="0"/>
                        </a:rPr>
                        <a:t>Resource development and/ or coordination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AU" dirty="0">
                          <a:latin typeface="Aptos" panose="020B0004020202020204" pitchFamily="34" charset="0"/>
                        </a:rPr>
                        <a:t>No of Units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AU" dirty="0">
                          <a:latin typeface="Aptos" panose="020B0004020202020204" pitchFamily="34" charset="0"/>
                        </a:rPr>
                        <a:t>Application Component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dirty="0"/>
                    </a:p>
                  </a:txBody>
                  <a:tcPr/>
                </a:tc>
                <a:extLst>
                  <a:ext uri="{0D108BD9-81ED-4DB2-BD59-A6C34878D82A}">
                    <a16:rowId xmlns:a16="http://schemas.microsoft.com/office/drawing/2014/main" val="1160704061"/>
                  </a:ext>
                </a:extLst>
              </a:tr>
              <a:tr h="370840">
                <a:tc vMerge="1">
                  <a:txBody>
                    <a:bodyPr/>
                    <a:lstStyle/>
                    <a:p>
                      <a:endParaRPr dirty="0"/>
                    </a:p>
                  </a:txBody>
                  <a:tcPr/>
                </a:tc>
                <a:tc vMerge="1">
                  <a:txBody>
                    <a:bodyPr/>
                    <a:lstStyle/>
                    <a:p>
                      <a:endParaRPr lang="en-AU"/>
                    </a:p>
                  </a:txBody>
                  <a:tcPr/>
                </a:tc>
                <a:tc vMerge="1">
                  <a:txBody>
                    <a:bodyPr/>
                    <a:lstStyle/>
                    <a:p>
                      <a:endParaRPr dirty="0"/>
                    </a:p>
                  </a:txBody>
                  <a:tcPr/>
                </a:tc>
                <a:tc>
                  <a:txBody>
                    <a:bodyPr/>
                    <a:lstStyle/>
                    <a:p>
                      <a:pPr algn="ctr"/>
                      <a:r>
                        <a:rPr lang="en-AU" dirty="0">
                          <a:solidFill>
                            <a:schemeClr val="bg1"/>
                          </a:solidFill>
                          <a:latin typeface="Aptos" panose="020B0004020202020204" pitchFamily="34" charset="0"/>
                        </a:rPr>
                        <a:t>F2F tutorials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AU" dirty="0">
                          <a:solidFill>
                            <a:schemeClr val="bg1"/>
                          </a:solidFill>
                          <a:latin typeface="Aptos" panose="020B0004020202020204" pitchFamily="34" charset="0"/>
                        </a:rPr>
                        <a:t>Self-directed-on-line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467250036"/>
                  </a:ext>
                </a:extLst>
              </a:tr>
              <a:tr h="370840">
                <a:tc>
                  <a:txBody>
                    <a:bodyPr/>
                    <a:lstStyle/>
                    <a:p>
                      <a:r>
                        <a:rPr lang="en-AU" b="1" dirty="0">
                          <a:latin typeface="Aptos" panose="020B0004020202020204" pitchFamily="34" charset="0"/>
                        </a:rPr>
                        <a:t>Acutely Unwell Patient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en-AU" dirty="0">
                          <a:latin typeface="Aptos" panose="020B0004020202020204" pitchFamily="34" charset="0"/>
                        </a:rPr>
                        <a:t>Mayne Academy of Critical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71197787"/>
                  </a:ext>
                </a:extLst>
              </a:tr>
              <a:tr h="370840">
                <a:tc>
                  <a:txBody>
                    <a:bodyPr/>
                    <a:lstStyle/>
                    <a:p>
                      <a:r>
                        <a:rPr lang="en-AU" b="1" dirty="0">
                          <a:solidFill>
                            <a:schemeClr val="bg1"/>
                          </a:solidFill>
                          <a:latin typeface="Aptos" panose="020B0004020202020204" pitchFamily="34" charset="0"/>
                        </a:rPr>
                        <a:t>Safe Prescribing</a:t>
                      </a:r>
                    </a:p>
                    <a:p>
                      <a:endParaRPr lang="en-AU" b="1" dirty="0">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r>
                        <a:rPr lang="en-AU" dirty="0">
                          <a:latin typeface="Aptos" panose="020B0004020202020204" pitchFamily="34" charset="0"/>
                        </a:rPr>
                        <a:t>Mayne Academy of Medicine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67769539"/>
                  </a:ext>
                </a:extLst>
              </a:tr>
              <a:tr h="370840">
                <a:tc>
                  <a:txBody>
                    <a:bodyPr/>
                    <a:lstStyle/>
                    <a:p>
                      <a:r>
                        <a:rPr lang="en-AU" b="1" dirty="0">
                          <a:solidFill>
                            <a:schemeClr val="bg1"/>
                          </a:solidFill>
                          <a:latin typeface="Aptos" panose="020B0004020202020204" pitchFamily="34" charset="0"/>
                        </a:rPr>
                        <a:t>Ward call</a:t>
                      </a:r>
                    </a:p>
                    <a:p>
                      <a:endParaRPr lang="en-AU" b="1" dirty="0">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vMerge="1">
                  <a:txBody>
                    <a:bodyPr/>
                    <a:lstStyle/>
                    <a:p>
                      <a:endParaRPr lang="en-AU" dirty="0">
                        <a:latin typeface="Aptos" panose="020B0004020202020204" pitchFamily="34" charset="0"/>
                      </a:endParaRPr>
                    </a:p>
                  </a:txBody>
                  <a:tcPr/>
                </a:tc>
                <a:tc>
                  <a:txBody>
                    <a:bodyPr/>
                    <a:lstStyle/>
                    <a:p>
                      <a:pPr algn="ctr"/>
                      <a:r>
                        <a:rPr lang="en-AU" dirty="0">
                          <a:latin typeface="Aptos" panose="020B00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87029391"/>
                  </a:ext>
                </a:extLst>
              </a:tr>
              <a:tr h="370840">
                <a:tc>
                  <a:txBody>
                    <a:bodyPr/>
                    <a:lstStyle/>
                    <a:p>
                      <a:r>
                        <a:rPr lang="en-AU" b="1" dirty="0">
                          <a:solidFill>
                            <a:schemeClr val="bg1"/>
                          </a:solidFill>
                          <a:latin typeface="Aptos" panose="020B0004020202020204" pitchFamily="34" charset="0"/>
                        </a:rPr>
                        <a:t>Multimorbidity + Whole Person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AU" dirty="0">
                          <a:latin typeface="Aptos" panose="020B0004020202020204" pitchFamily="34" charset="0"/>
                        </a:rPr>
                        <a:t>Mayne Academy of General Practice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AU" dirty="0">
                          <a:latin typeface="Aptos" panose="020B00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63698612"/>
                  </a:ext>
                </a:extLst>
              </a:tr>
            </a:tbl>
          </a:graphicData>
        </a:graphic>
      </p:graphicFrame>
      <p:sp>
        <p:nvSpPr>
          <p:cNvPr id="3" name="Title 2">
            <a:extLst>
              <a:ext uri="{FF2B5EF4-FFF2-40B4-BE49-F238E27FC236}">
                <a16:creationId xmlns:a16="http://schemas.microsoft.com/office/drawing/2014/main" id="{9815E4DB-81DC-B4E8-E2F8-907D060BA576}"/>
              </a:ext>
            </a:extLst>
          </p:cNvPr>
          <p:cNvSpPr>
            <a:spLocks noGrp="1"/>
          </p:cNvSpPr>
          <p:nvPr>
            <p:ph type="title"/>
          </p:nvPr>
        </p:nvSpPr>
        <p:spPr/>
        <p:txBody>
          <a:bodyPr/>
          <a:lstStyle/>
          <a:p>
            <a:r>
              <a:rPr lang="en-AU" dirty="0"/>
              <a:t>LLP- composition</a:t>
            </a:r>
          </a:p>
        </p:txBody>
      </p:sp>
      <p:sp>
        <p:nvSpPr>
          <p:cNvPr id="6" name="Slide Number Placeholder 5">
            <a:extLst>
              <a:ext uri="{FF2B5EF4-FFF2-40B4-BE49-F238E27FC236}">
                <a16:creationId xmlns:a16="http://schemas.microsoft.com/office/drawing/2014/main" id="{E3D3C165-AA70-A2AA-AD40-AD150B49946C}"/>
              </a:ext>
            </a:extLst>
          </p:cNvPr>
          <p:cNvSpPr>
            <a:spLocks noGrp="1"/>
          </p:cNvSpPr>
          <p:nvPr>
            <p:ph type="sldNum" sz="quarter" idx="18"/>
          </p:nvPr>
        </p:nvSpPr>
        <p:spPr/>
        <p:txBody>
          <a:bodyPr/>
          <a:lstStyle/>
          <a:p>
            <a:fld id="{E917DE0E-AFB1-41FD-BC35-27DB61CA125F}" type="slidenum">
              <a:rPr lang="en-AU" smtClean="0"/>
              <a:pPr/>
              <a:t>16</a:t>
            </a:fld>
            <a:endParaRPr lang="en-AU" dirty="0"/>
          </a:p>
        </p:txBody>
      </p:sp>
      <p:sp>
        <p:nvSpPr>
          <p:cNvPr id="10" name="TextBox 9">
            <a:extLst>
              <a:ext uri="{FF2B5EF4-FFF2-40B4-BE49-F238E27FC236}">
                <a16:creationId xmlns:a16="http://schemas.microsoft.com/office/drawing/2014/main" id="{4D191BE5-4E3E-2197-3774-40FF32F6D2BB}"/>
              </a:ext>
            </a:extLst>
          </p:cNvPr>
          <p:cNvSpPr txBox="1"/>
          <p:nvPr/>
        </p:nvSpPr>
        <p:spPr>
          <a:xfrm>
            <a:off x="642755" y="1628800"/>
            <a:ext cx="10945364" cy="1200329"/>
          </a:xfrm>
          <a:prstGeom prst="rect">
            <a:avLst/>
          </a:prstGeom>
          <a:noFill/>
        </p:spPr>
        <p:txBody>
          <a:bodyPr wrap="square" rtlCol="0">
            <a:spAutoFit/>
          </a:bodyPr>
          <a:lstStyle/>
          <a:p>
            <a:r>
              <a:rPr lang="en-AU" dirty="0">
                <a:latin typeface="Aptos" panose="020B0004020202020204" pitchFamily="34" charset="0"/>
              </a:rPr>
              <a:t>Centred on preparing students for their internship – focusing on clinical skills and tasks required of junior doctors that are relevant to all contexts of medicine – scenario-based, case-based, task-based learning activities</a:t>
            </a:r>
          </a:p>
          <a:p>
            <a:endParaRPr lang="en-AU" dirty="0"/>
          </a:p>
        </p:txBody>
      </p:sp>
      <p:pic>
        <p:nvPicPr>
          <p:cNvPr id="2" name="Recorded Sound">
            <a:hlinkClick r:id="" action="ppaction://media"/>
            <a:extLst>
              <a:ext uri="{FF2B5EF4-FFF2-40B4-BE49-F238E27FC236}">
                <a16:creationId xmlns:a16="http://schemas.microsoft.com/office/drawing/2014/main" id="{4A735B73-A148-03A3-AD79-3A1920EEA9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225927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F1576-7C68-07A8-CA6F-621429027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7D142-0FB3-584E-EBA6-DEF954B759EA}"/>
              </a:ext>
            </a:extLst>
          </p:cNvPr>
          <p:cNvSpPr>
            <a:spLocks noGrp="1"/>
          </p:cNvSpPr>
          <p:nvPr>
            <p:ph type="title"/>
          </p:nvPr>
        </p:nvSpPr>
        <p:spPr>
          <a:xfrm>
            <a:off x="1847528" y="2492896"/>
            <a:ext cx="8424936" cy="1224137"/>
          </a:xfrm>
        </p:spPr>
        <p:txBody>
          <a:bodyPr/>
          <a:lstStyle/>
          <a:p>
            <a:pPr algn="ctr"/>
            <a:r>
              <a:rPr lang="en-AU" dirty="0"/>
              <a:t>Prescribing Skills  Assessment</a:t>
            </a:r>
            <a:br>
              <a:rPr lang="en-AU" dirty="0"/>
            </a:br>
            <a:r>
              <a:rPr lang="en-AU" sz="2000" dirty="0"/>
              <a:t>Brief Overview</a:t>
            </a:r>
          </a:p>
        </p:txBody>
      </p:sp>
      <p:sp>
        <p:nvSpPr>
          <p:cNvPr id="5" name="Slide Number Placeholder 4">
            <a:extLst>
              <a:ext uri="{FF2B5EF4-FFF2-40B4-BE49-F238E27FC236}">
                <a16:creationId xmlns:a16="http://schemas.microsoft.com/office/drawing/2014/main" id="{89E1EF41-D297-4F5F-E76D-88B403E4C33B}"/>
              </a:ext>
            </a:extLst>
          </p:cNvPr>
          <p:cNvSpPr>
            <a:spLocks noGrp="1"/>
          </p:cNvSpPr>
          <p:nvPr>
            <p:ph type="sldNum" sz="quarter" idx="13"/>
          </p:nvPr>
        </p:nvSpPr>
        <p:spPr/>
        <p:txBody>
          <a:bodyPr/>
          <a:lstStyle/>
          <a:p>
            <a:fld id="{E917DE0E-AFB1-41FD-BC35-27DB61CA125F}" type="slidenum">
              <a:rPr lang="en-AU" smtClean="0"/>
              <a:pPr/>
              <a:t>17</a:t>
            </a:fld>
            <a:endParaRPr lang="en-AU" dirty="0"/>
          </a:p>
        </p:txBody>
      </p:sp>
    </p:spTree>
    <p:extLst>
      <p:ext uri="{BB962C8B-B14F-4D97-AF65-F5344CB8AC3E}">
        <p14:creationId xmlns:p14="http://schemas.microsoft.com/office/powerpoint/2010/main" val="3044374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53D05B-F96B-6B93-BB09-0366688AEB71}"/>
              </a:ext>
            </a:extLst>
          </p:cNvPr>
          <p:cNvSpPr>
            <a:spLocks noGrp="1"/>
          </p:cNvSpPr>
          <p:nvPr>
            <p:ph sz="quarter" idx="10"/>
          </p:nvPr>
        </p:nvSpPr>
        <p:spPr/>
        <p:txBody>
          <a:bodyPr/>
          <a:lstStyle/>
          <a:p>
            <a:r>
              <a:rPr lang="en-AU" dirty="0"/>
              <a:t>Prescribing is a complex task, and medication errors cause serious harm to patients. Approximately one third of adverse events during inpatient care relate to medication. </a:t>
            </a:r>
          </a:p>
          <a:p>
            <a:r>
              <a:rPr lang="en-AU" dirty="0"/>
              <a:t>Junior doctors write most prescriptions in hospital but unfortunately demonstrate an error rate of 10%. </a:t>
            </a:r>
          </a:p>
          <a:p>
            <a:r>
              <a:rPr lang="en-AU" dirty="0"/>
              <a:t>In response Prescribing Safety Assessment was developed by the British Pharmacological Society with demonstrable impact on prescribing errors. </a:t>
            </a:r>
          </a:p>
          <a:p>
            <a:r>
              <a:rPr lang="en-AU" dirty="0"/>
              <a:t>15 medical Schools in Australia participate in this assessment</a:t>
            </a:r>
          </a:p>
          <a:p>
            <a:endParaRPr lang="en-AU" dirty="0"/>
          </a:p>
        </p:txBody>
      </p:sp>
      <p:sp>
        <p:nvSpPr>
          <p:cNvPr id="3" name="Title 2">
            <a:extLst>
              <a:ext uri="{FF2B5EF4-FFF2-40B4-BE49-F238E27FC236}">
                <a16:creationId xmlns:a16="http://schemas.microsoft.com/office/drawing/2014/main" id="{A474F87B-B154-DF5F-EE0E-10900F8B3E9A}"/>
              </a:ext>
            </a:extLst>
          </p:cNvPr>
          <p:cNvSpPr>
            <a:spLocks noGrp="1"/>
          </p:cNvSpPr>
          <p:nvPr>
            <p:ph type="title"/>
          </p:nvPr>
        </p:nvSpPr>
        <p:spPr/>
        <p:txBody>
          <a:bodyPr/>
          <a:lstStyle/>
          <a:p>
            <a:r>
              <a:rPr lang="en-US" dirty="0"/>
              <a:t>Enhancing Prescribing Preparedness </a:t>
            </a:r>
            <a:endParaRPr lang="en-AU" dirty="0"/>
          </a:p>
        </p:txBody>
      </p:sp>
      <p:graphicFrame>
        <p:nvGraphicFramePr>
          <p:cNvPr id="6" name="Diagram 5">
            <a:extLst>
              <a:ext uri="{FF2B5EF4-FFF2-40B4-BE49-F238E27FC236}">
                <a16:creationId xmlns:a16="http://schemas.microsoft.com/office/drawing/2014/main" id="{C03938F4-CB2E-18ED-F9F3-7391F238099F}"/>
              </a:ext>
            </a:extLst>
          </p:cNvPr>
          <p:cNvGraphicFramePr/>
          <p:nvPr>
            <p:extLst>
              <p:ext uri="{D42A27DB-BD31-4B8C-83A1-F6EECF244321}">
                <p14:modId xmlns:p14="http://schemas.microsoft.com/office/powerpoint/2010/main" val="2999918426"/>
              </p:ext>
            </p:extLst>
          </p:nvPr>
        </p:nvGraphicFramePr>
        <p:xfrm>
          <a:off x="1919536" y="3861048"/>
          <a:ext cx="8128000" cy="27701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Recorded Sound">
            <a:hlinkClick r:id="" action="ppaction://media"/>
            <a:extLst>
              <a:ext uri="{FF2B5EF4-FFF2-40B4-BE49-F238E27FC236}">
                <a16:creationId xmlns:a16="http://schemas.microsoft.com/office/drawing/2014/main" id="{68D32594-B27F-F0D3-7B02-77F4941819A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365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8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BE2589C6-C49B-269C-F6E0-2BA385B904F0}"/>
              </a:ext>
            </a:extLst>
          </p:cNvPr>
          <p:cNvGraphicFramePr>
            <a:graphicFrameLocks noGrp="1"/>
          </p:cNvGraphicFramePr>
          <p:nvPr>
            <p:ph sz="quarter" idx="10"/>
            <p:extLst>
              <p:ext uri="{D42A27DB-BD31-4B8C-83A1-F6EECF244321}">
                <p14:modId xmlns:p14="http://schemas.microsoft.com/office/powerpoint/2010/main" val="3592939105"/>
              </p:ext>
            </p:extLst>
          </p:nvPr>
        </p:nvGraphicFramePr>
        <p:xfrm>
          <a:off x="767408" y="1700212"/>
          <a:ext cx="10729267" cy="1728788"/>
        </p:xfrm>
        <a:graphic>
          <a:graphicData uri="http://schemas.openxmlformats.org/drawingml/2006/table">
            <a:tbl>
              <a:tblPr firstRow="1" bandRow="1">
                <a:tableStyleId>{5C22544A-7EE6-4342-B048-85BDC9FD1C3A}</a:tableStyleId>
              </a:tblPr>
              <a:tblGrid>
                <a:gridCol w="3528367">
                  <a:extLst>
                    <a:ext uri="{9D8B030D-6E8A-4147-A177-3AD203B41FA5}">
                      <a16:colId xmlns:a16="http://schemas.microsoft.com/office/drawing/2014/main" val="274142503"/>
                    </a:ext>
                  </a:extLst>
                </a:gridCol>
                <a:gridCol w="3600450">
                  <a:extLst>
                    <a:ext uri="{9D8B030D-6E8A-4147-A177-3AD203B41FA5}">
                      <a16:colId xmlns:a16="http://schemas.microsoft.com/office/drawing/2014/main" val="2877956028"/>
                    </a:ext>
                  </a:extLst>
                </a:gridCol>
                <a:gridCol w="3600450">
                  <a:extLst>
                    <a:ext uri="{9D8B030D-6E8A-4147-A177-3AD203B41FA5}">
                      <a16:colId xmlns:a16="http://schemas.microsoft.com/office/drawing/2014/main" val="1286906659"/>
                    </a:ext>
                  </a:extLst>
                </a:gridCol>
              </a:tblGrid>
              <a:tr h="388312">
                <a:tc>
                  <a:txBody>
                    <a:bodyPr/>
                    <a:lstStyle/>
                    <a:p>
                      <a:endParaRPr lang="en-AU" dirty="0"/>
                    </a:p>
                  </a:txBody>
                  <a:tcPr/>
                </a:tc>
                <a:tc>
                  <a:txBody>
                    <a:bodyPr/>
                    <a:lstStyle/>
                    <a:p>
                      <a:endParaRPr lang="en-AU"/>
                    </a:p>
                  </a:txBody>
                  <a:tcPr/>
                </a:tc>
                <a:tc>
                  <a:txBody>
                    <a:bodyPr/>
                    <a:lstStyle/>
                    <a:p>
                      <a:endParaRPr lang="en-AU"/>
                    </a:p>
                  </a:txBody>
                  <a:tcPr/>
                </a:tc>
                <a:extLst>
                  <a:ext uri="{0D108BD9-81ED-4DB2-BD59-A6C34878D82A}">
                    <a16:rowId xmlns:a16="http://schemas.microsoft.com/office/drawing/2014/main" val="1637633787"/>
                  </a:ext>
                </a:extLst>
              </a:tr>
              <a:tr h="670238">
                <a:tc>
                  <a:txBody>
                    <a:bodyPr/>
                    <a:lstStyle/>
                    <a:p>
                      <a:r>
                        <a:rPr lang="en-AU" dirty="0">
                          <a:latin typeface="Aptos" panose="020B0004020202020204" pitchFamily="34" charset="0"/>
                        </a:rPr>
                        <a:t>Scheduled, timed 60-item Practice exam (sit at least once)</a:t>
                      </a:r>
                    </a:p>
                  </a:txBody>
                  <a:tcPr/>
                </a:tc>
                <a:tc>
                  <a:txBody>
                    <a:bodyPr/>
                    <a:lstStyle/>
                    <a:p>
                      <a:r>
                        <a:rPr lang="en-AU" dirty="0">
                          <a:latin typeface="Aptos" panose="020B0004020202020204" pitchFamily="34" charset="0"/>
                        </a:rPr>
                        <a:t>Friday week 4 Term 3</a:t>
                      </a:r>
                    </a:p>
                  </a:txBody>
                  <a:tcPr/>
                </a:tc>
                <a:tc>
                  <a:txBody>
                    <a:bodyPr/>
                    <a:lstStyle/>
                    <a:p>
                      <a:r>
                        <a:rPr lang="en-AU" dirty="0">
                          <a:latin typeface="Aptos" panose="020B0004020202020204" pitchFamily="34" charset="0"/>
                        </a:rPr>
                        <a:t>Friday week 4 term 4</a:t>
                      </a:r>
                    </a:p>
                  </a:txBody>
                  <a:tcPr/>
                </a:tc>
                <a:extLst>
                  <a:ext uri="{0D108BD9-81ED-4DB2-BD59-A6C34878D82A}">
                    <a16:rowId xmlns:a16="http://schemas.microsoft.com/office/drawing/2014/main" val="446822465"/>
                  </a:ext>
                </a:extLst>
              </a:tr>
              <a:tr h="670238">
                <a:tc>
                  <a:txBody>
                    <a:bodyPr/>
                    <a:lstStyle/>
                    <a:p>
                      <a:r>
                        <a:rPr lang="en-AU" dirty="0">
                          <a:latin typeface="Aptos" panose="020B0004020202020204" pitchFamily="34" charset="0"/>
                        </a:rPr>
                        <a:t>Prescribing Skills Exam</a:t>
                      </a:r>
                    </a:p>
                  </a:txBody>
                  <a:tcPr/>
                </a:tc>
                <a:tc>
                  <a:txBody>
                    <a:bodyPr/>
                    <a:lstStyle/>
                    <a:p>
                      <a:r>
                        <a:rPr lang="en-AU" dirty="0">
                          <a:latin typeface="Aptos" panose="020B0004020202020204" pitchFamily="34" charset="0"/>
                        </a:rPr>
                        <a:t>Main sitting Wednesday </a:t>
                      </a:r>
                      <a:br>
                        <a:rPr lang="en-AU" dirty="0">
                          <a:latin typeface="Aptos" panose="020B0004020202020204" pitchFamily="34" charset="0"/>
                        </a:rPr>
                      </a:br>
                      <a:r>
                        <a:rPr lang="en-AU" dirty="0">
                          <a:latin typeface="Aptos" panose="020B0004020202020204" pitchFamily="34" charset="0"/>
                        </a:rPr>
                        <a:t>Learning &amp; Development Week</a:t>
                      </a:r>
                    </a:p>
                  </a:txBody>
                  <a:tcPr/>
                </a:tc>
                <a:tc>
                  <a:txBody>
                    <a:bodyPr/>
                    <a:lstStyle/>
                    <a:p>
                      <a:r>
                        <a:rPr lang="en-AU" dirty="0">
                          <a:latin typeface="Aptos" panose="020B0004020202020204" pitchFamily="34" charset="0"/>
                        </a:rPr>
                        <a:t>Deferred PSA week 4 PRINT</a:t>
                      </a:r>
                    </a:p>
                  </a:txBody>
                  <a:tcPr/>
                </a:tc>
                <a:extLst>
                  <a:ext uri="{0D108BD9-81ED-4DB2-BD59-A6C34878D82A}">
                    <a16:rowId xmlns:a16="http://schemas.microsoft.com/office/drawing/2014/main" val="463316100"/>
                  </a:ext>
                </a:extLst>
              </a:tr>
            </a:tbl>
          </a:graphicData>
        </a:graphic>
      </p:graphicFrame>
      <p:sp>
        <p:nvSpPr>
          <p:cNvPr id="3" name="Title 2">
            <a:extLst>
              <a:ext uri="{FF2B5EF4-FFF2-40B4-BE49-F238E27FC236}">
                <a16:creationId xmlns:a16="http://schemas.microsoft.com/office/drawing/2014/main" id="{285F909B-015C-A9C9-C0EB-C15F203E873A}"/>
              </a:ext>
            </a:extLst>
          </p:cNvPr>
          <p:cNvSpPr>
            <a:spLocks noGrp="1"/>
          </p:cNvSpPr>
          <p:nvPr>
            <p:ph type="title"/>
          </p:nvPr>
        </p:nvSpPr>
        <p:spPr/>
        <p:txBody>
          <a:bodyPr/>
          <a:lstStyle/>
          <a:p>
            <a:r>
              <a:rPr lang="en-AU" dirty="0"/>
              <a:t>Prescribing Skills Assessment</a:t>
            </a:r>
          </a:p>
        </p:txBody>
      </p:sp>
      <p:graphicFrame>
        <p:nvGraphicFramePr>
          <p:cNvPr id="10" name="Diagram 9">
            <a:extLst>
              <a:ext uri="{FF2B5EF4-FFF2-40B4-BE49-F238E27FC236}">
                <a16:creationId xmlns:a16="http://schemas.microsoft.com/office/drawing/2014/main" id="{61858B6D-B0B5-3EB1-E1FB-1A814DEC9E7E}"/>
              </a:ext>
            </a:extLst>
          </p:cNvPr>
          <p:cNvGraphicFramePr/>
          <p:nvPr>
            <p:extLst>
              <p:ext uri="{D42A27DB-BD31-4B8C-83A1-F6EECF244321}">
                <p14:modId xmlns:p14="http://schemas.microsoft.com/office/powerpoint/2010/main" val="278448093"/>
              </p:ext>
            </p:extLst>
          </p:nvPr>
        </p:nvGraphicFramePr>
        <p:xfrm>
          <a:off x="479376" y="3789040"/>
          <a:ext cx="11017299" cy="292268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extBox 1">
            <a:extLst>
              <a:ext uri="{FF2B5EF4-FFF2-40B4-BE49-F238E27FC236}">
                <a16:creationId xmlns:a16="http://schemas.microsoft.com/office/drawing/2014/main" id="{A788BA08-CFE0-B7A8-B731-79D20F587CF3}"/>
              </a:ext>
            </a:extLst>
          </p:cNvPr>
          <p:cNvSpPr txBox="1"/>
          <p:nvPr/>
        </p:nvSpPr>
        <p:spPr>
          <a:xfrm>
            <a:off x="767408" y="3573016"/>
            <a:ext cx="10729267" cy="584775"/>
          </a:xfrm>
          <a:prstGeom prst="rect">
            <a:avLst/>
          </a:prstGeom>
          <a:noFill/>
        </p:spPr>
        <p:txBody>
          <a:bodyPr wrap="square" rtlCol="0">
            <a:spAutoFit/>
          </a:bodyPr>
          <a:lstStyle/>
          <a:p>
            <a:r>
              <a:rPr lang="en-AU" sz="3200" dirty="0">
                <a:solidFill>
                  <a:schemeClr val="accent1"/>
                </a:solidFill>
                <a:latin typeface="+mj-lt"/>
              </a:rPr>
              <a:t>PSA Milestones</a:t>
            </a:r>
          </a:p>
        </p:txBody>
      </p:sp>
      <p:pic>
        <p:nvPicPr>
          <p:cNvPr id="4" name="Recorded Sound">
            <a:hlinkClick r:id="" action="ppaction://media"/>
            <a:extLst>
              <a:ext uri="{FF2B5EF4-FFF2-40B4-BE49-F238E27FC236}">
                <a16:creationId xmlns:a16="http://schemas.microsoft.com/office/drawing/2014/main" id="{0B6C813F-BE7F-AEB0-D86A-B4920F07934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0490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4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ED3A1-A4E3-5FA5-F632-0573291A95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838258-19B9-84F3-5011-5566FC480BA3}"/>
              </a:ext>
            </a:extLst>
          </p:cNvPr>
          <p:cNvSpPr>
            <a:spLocks noGrp="1"/>
          </p:cNvSpPr>
          <p:nvPr>
            <p:ph type="title"/>
          </p:nvPr>
        </p:nvSpPr>
        <p:spPr>
          <a:xfrm>
            <a:off x="3395700" y="2492896"/>
            <a:ext cx="5400600" cy="1224137"/>
          </a:xfrm>
        </p:spPr>
        <p:txBody>
          <a:bodyPr/>
          <a:lstStyle/>
          <a:p>
            <a:pPr algn="ctr"/>
            <a:r>
              <a:rPr lang="en-AU" dirty="0"/>
              <a:t>Year 4 Assessment</a:t>
            </a:r>
            <a:br>
              <a:rPr lang="en-AU" dirty="0"/>
            </a:br>
            <a:r>
              <a:rPr lang="en-AU" sz="2000" dirty="0"/>
              <a:t>Brief Overview</a:t>
            </a:r>
          </a:p>
        </p:txBody>
      </p:sp>
      <p:sp>
        <p:nvSpPr>
          <p:cNvPr id="5" name="Slide Number Placeholder 4">
            <a:extLst>
              <a:ext uri="{FF2B5EF4-FFF2-40B4-BE49-F238E27FC236}">
                <a16:creationId xmlns:a16="http://schemas.microsoft.com/office/drawing/2014/main" id="{AC0D6EB2-DF49-5B7A-98D3-957DD73FD6F4}"/>
              </a:ext>
            </a:extLst>
          </p:cNvPr>
          <p:cNvSpPr>
            <a:spLocks noGrp="1"/>
          </p:cNvSpPr>
          <p:nvPr>
            <p:ph type="sldNum" sz="quarter" idx="13"/>
          </p:nvPr>
        </p:nvSpPr>
        <p:spPr/>
        <p:txBody>
          <a:bodyPr/>
          <a:lstStyle/>
          <a:p>
            <a:fld id="{E917DE0E-AFB1-41FD-BC35-27DB61CA125F}" type="slidenum">
              <a:rPr lang="en-AU" smtClean="0"/>
              <a:pPr/>
              <a:t>20</a:t>
            </a:fld>
            <a:endParaRPr lang="en-AU" dirty="0"/>
          </a:p>
        </p:txBody>
      </p:sp>
    </p:spTree>
    <p:extLst>
      <p:ext uri="{BB962C8B-B14F-4D97-AF65-F5344CB8AC3E}">
        <p14:creationId xmlns:p14="http://schemas.microsoft.com/office/powerpoint/2010/main" val="2807910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85BF5B-4D98-C22A-D4A2-3BE024D1C4CC}"/>
              </a:ext>
            </a:extLst>
          </p:cNvPr>
          <p:cNvSpPr>
            <a:spLocks noGrp="1"/>
          </p:cNvSpPr>
          <p:nvPr>
            <p:ph type="body" sz="quarter" idx="21"/>
          </p:nvPr>
        </p:nvSpPr>
        <p:spPr>
          <a:xfrm>
            <a:off x="8112127" y="1700214"/>
            <a:ext cx="3384548" cy="863742"/>
          </a:xfrm>
        </p:spPr>
        <p:txBody>
          <a:bodyPr>
            <a:noAutofit/>
          </a:bodyPr>
          <a:lstStyle/>
          <a:p>
            <a:pPr marL="0" indent="0" algn="ctr">
              <a:buNone/>
            </a:pPr>
            <a:r>
              <a:rPr lang="en-AU" sz="1800" b="1" dirty="0">
                <a:latin typeface="Aptos" panose="020B0004020202020204" pitchFamily="34" charset="0"/>
              </a:rPr>
              <a:t>PRESCRIBING SKILLS ASSESSMENT (PSA)</a:t>
            </a:r>
          </a:p>
          <a:p>
            <a:pPr marL="0" indent="0">
              <a:buNone/>
            </a:pPr>
            <a:endParaRPr lang="en-AU" b="1" dirty="0"/>
          </a:p>
        </p:txBody>
      </p:sp>
      <p:sp>
        <p:nvSpPr>
          <p:cNvPr id="3" name="Title 2">
            <a:extLst>
              <a:ext uri="{FF2B5EF4-FFF2-40B4-BE49-F238E27FC236}">
                <a16:creationId xmlns:a16="http://schemas.microsoft.com/office/drawing/2014/main" id="{3DF855F8-994E-1683-E8DE-BAA02A317BDB}"/>
              </a:ext>
            </a:extLst>
          </p:cNvPr>
          <p:cNvSpPr>
            <a:spLocks noGrp="1"/>
          </p:cNvSpPr>
          <p:nvPr>
            <p:ph type="title"/>
          </p:nvPr>
        </p:nvSpPr>
        <p:spPr/>
        <p:txBody>
          <a:bodyPr/>
          <a:lstStyle/>
          <a:p>
            <a:r>
              <a:rPr lang="en-AU" dirty="0"/>
              <a:t>Year 4 Assessment</a:t>
            </a:r>
          </a:p>
        </p:txBody>
      </p:sp>
      <p:sp>
        <p:nvSpPr>
          <p:cNvPr id="5" name="Text Placeholder 4">
            <a:extLst>
              <a:ext uri="{FF2B5EF4-FFF2-40B4-BE49-F238E27FC236}">
                <a16:creationId xmlns:a16="http://schemas.microsoft.com/office/drawing/2014/main" id="{2B0E0EE5-C978-BC9B-E548-20B331F7D5ED}"/>
              </a:ext>
            </a:extLst>
          </p:cNvPr>
          <p:cNvSpPr>
            <a:spLocks noGrp="1"/>
          </p:cNvSpPr>
          <p:nvPr>
            <p:ph type="body" sz="quarter" idx="19"/>
          </p:nvPr>
        </p:nvSpPr>
        <p:spPr>
          <a:xfrm>
            <a:off x="695328" y="1700213"/>
            <a:ext cx="3384548" cy="863743"/>
          </a:xfrm>
          <a:solidFill>
            <a:srgbClr val="0070C0"/>
          </a:solidFill>
        </p:spPr>
        <p:txBody>
          <a:bodyPr>
            <a:normAutofit fontScale="70000" lnSpcReduction="20000"/>
          </a:bodyPr>
          <a:lstStyle/>
          <a:p>
            <a:pPr marL="0" indent="0" algn="ctr">
              <a:buNone/>
            </a:pPr>
            <a:r>
              <a:rPr lang="en-AU" sz="2600" b="1" dirty="0">
                <a:latin typeface="Aptos" panose="020B0004020202020204" pitchFamily="34" charset="0"/>
              </a:rPr>
              <a:t>WORKPLACE-BASED ACTIVITIES</a:t>
            </a:r>
          </a:p>
          <a:p>
            <a:pPr marL="0" indent="0">
              <a:buNone/>
            </a:pPr>
            <a:endParaRPr lang="en-AU" b="1" dirty="0"/>
          </a:p>
          <a:p>
            <a:pPr marL="0" indent="0">
              <a:buNone/>
            </a:pPr>
            <a:endParaRPr lang="en-AU" b="1" dirty="0"/>
          </a:p>
        </p:txBody>
      </p:sp>
      <p:sp>
        <p:nvSpPr>
          <p:cNvPr id="6" name="Text Placeholder 5">
            <a:extLst>
              <a:ext uri="{FF2B5EF4-FFF2-40B4-BE49-F238E27FC236}">
                <a16:creationId xmlns:a16="http://schemas.microsoft.com/office/drawing/2014/main" id="{20E861BE-3B52-9251-9505-0231683290EF}"/>
              </a:ext>
            </a:extLst>
          </p:cNvPr>
          <p:cNvSpPr>
            <a:spLocks noGrp="1"/>
          </p:cNvSpPr>
          <p:nvPr>
            <p:ph type="body" sz="quarter" idx="20"/>
          </p:nvPr>
        </p:nvSpPr>
        <p:spPr>
          <a:xfrm>
            <a:off x="4387255" y="1692905"/>
            <a:ext cx="3384548" cy="871051"/>
          </a:xfrm>
          <a:solidFill>
            <a:srgbClr val="00B050"/>
          </a:solidFill>
        </p:spPr>
        <p:txBody>
          <a:bodyPr>
            <a:normAutofit fontScale="92500" lnSpcReduction="20000"/>
          </a:bodyPr>
          <a:lstStyle/>
          <a:p>
            <a:pPr marL="0" indent="0" algn="ctr">
              <a:buNone/>
            </a:pPr>
            <a:r>
              <a:rPr lang="en-AU" sz="2000" b="1" dirty="0">
                <a:latin typeface="Aptos" panose="020B0004020202020204" pitchFamily="34" charset="0"/>
              </a:rPr>
              <a:t>CUMULATIVE ASSESSMENT TESTS </a:t>
            </a:r>
          </a:p>
          <a:p>
            <a:pPr marL="0" indent="0">
              <a:buNone/>
            </a:pPr>
            <a:endParaRPr lang="en-AU" b="1" dirty="0"/>
          </a:p>
        </p:txBody>
      </p:sp>
      <p:sp>
        <p:nvSpPr>
          <p:cNvPr id="9" name="Slide Number Placeholder 8">
            <a:extLst>
              <a:ext uri="{FF2B5EF4-FFF2-40B4-BE49-F238E27FC236}">
                <a16:creationId xmlns:a16="http://schemas.microsoft.com/office/drawing/2014/main" id="{34013AB1-831C-B73F-2371-A02A1C6BD849}"/>
              </a:ext>
            </a:extLst>
          </p:cNvPr>
          <p:cNvSpPr>
            <a:spLocks noGrp="1"/>
          </p:cNvSpPr>
          <p:nvPr>
            <p:ph type="sldNum" sz="quarter" idx="24"/>
          </p:nvPr>
        </p:nvSpPr>
        <p:spPr/>
        <p:txBody>
          <a:bodyPr/>
          <a:lstStyle/>
          <a:p>
            <a:fld id="{E917DE0E-AFB1-41FD-BC35-27DB61CA125F}" type="slidenum">
              <a:rPr lang="en-AU" smtClean="0"/>
              <a:pPr/>
              <a:t>21</a:t>
            </a:fld>
            <a:endParaRPr lang="en-AU" dirty="0"/>
          </a:p>
        </p:txBody>
      </p:sp>
      <p:sp>
        <p:nvSpPr>
          <p:cNvPr id="10" name="Text Placeholder 4">
            <a:extLst>
              <a:ext uri="{FF2B5EF4-FFF2-40B4-BE49-F238E27FC236}">
                <a16:creationId xmlns:a16="http://schemas.microsoft.com/office/drawing/2014/main" id="{D4B9ED4D-B4D8-4505-68BD-49EF5BCA45D4}"/>
              </a:ext>
            </a:extLst>
          </p:cNvPr>
          <p:cNvSpPr txBox="1">
            <a:spLocks/>
          </p:cNvSpPr>
          <p:nvPr/>
        </p:nvSpPr>
        <p:spPr>
          <a:xfrm>
            <a:off x="695325" y="2767089"/>
            <a:ext cx="3384548" cy="2678135"/>
          </a:xfrm>
          <a:prstGeom prst="rect">
            <a:avLst/>
          </a:prstGeom>
          <a:solidFill>
            <a:srgbClr val="0070C0"/>
          </a:solidFill>
        </p:spPr>
        <p:txBody>
          <a:bodyPr vert="horz" lIns="180000" tIns="108000" rIns="180000" bIns="180000" rtlCol="0" anchor="t">
            <a:normAutofit fontScale="92500" lnSpcReduction="10000"/>
          </a:bodyPr>
          <a:lstStyle>
            <a:lvl1pPr marL="285750" indent="-285750" algn="l" defTabSz="914400" rtl="0" eaLnBrk="1" latinLnBrk="0" hangingPunct="1">
              <a:lnSpc>
                <a:spcPct val="110000"/>
              </a:lnSpc>
              <a:spcBef>
                <a:spcPts val="300"/>
              </a:spcBef>
              <a:spcAft>
                <a:spcPts val="300"/>
              </a:spcAft>
              <a:buClr>
                <a:schemeClr val="bg1"/>
              </a:buClr>
              <a:buFont typeface="Arial" panose="020B0604020202020204" pitchFamily="34" charset="0"/>
              <a:buChar char="•"/>
              <a:defRPr lang="en-US" sz="140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2000" dirty="0">
                <a:latin typeface="Aptos" panose="020B0004020202020204" pitchFamily="34" charset="0"/>
              </a:rPr>
              <a:t>Mini-CExs</a:t>
            </a:r>
          </a:p>
          <a:p>
            <a:r>
              <a:rPr lang="en-AU" sz="2000" dirty="0">
                <a:latin typeface="Aptos" panose="020B0004020202020204" pitchFamily="34" charset="0"/>
              </a:rPr>
              <a:t>Patient-focused Assessment</a:t>
            </a:r>
          </a:p>
          <a:p>
            <a:r>
              <a:rPr lang="en-AU" sz="2000" dirty="0">
                <a:latin typeface="Aptos" panose="020B0004020202020204" pitchFamily="34" charset="0"/>
              </a:rPr>
              <a:t>Supervisor Report</a:t>
            </a:r>
          </a:p>
          <a:p>
            <a:r>
              <a:rPr lang="en-AU" sz="2000" dirty="0">
                <a:latin typeface="Aptos" panose="020B0004020202020204" pitchFamily="34" charset="0"/>
              </a:rPr>
              <a:t>Professional Development Portfolio</a:t>
            </a:r>
          </a:p>
          <a:p>
            <a:r>
              <a:rPr lang="en-AU" sz="2000" dirty="0">
                <a:latin typeface="Aptos" panose="020B0004020202020204" pitchFamily="34" charset="0"/>
              </a:rPr>
              <a:t>Clinical skills passport</a:t>
            </a:r>
          </a:p>
          <a:p>
            <a:pPr marL="0" indent="0">
              <a:buFont typeface="Arial" panose="020B0604020202020204" pitchFamily="34" charset="0"/>
              <a:buNone/>
            </a:pPr>
            <a:endParaRPr lang="en-AU" b="1" dirty="0"/>
          </a:p>
        </p:txBody>
      </p:sp>
      <p:sp>
        <p:nvSpPr>
          <p:cNvPr id="11" name="Text Placeholder 5">
            <a:extLst>
              <a:ext uri="{FF2B5EF4-FFF2-40B4-BE49-F238E27FC236}">
                <a16:creationId xmlns:a16="http://schemas.microsoft.com/office/drawing/2014/main" id="{2111CB44-F4B9-9E27-5FF2-57E51613740E}"/>
              </a:ext>
            </a:extLst>
          </p:cNvPr>
          <p:cNvSpPr txBox="1">
            <a:spLocks/>
          </p:cNvSpPr>
          <p:nvPr/>
        </p:nvSpPr>
        <p:spPr>
          <a:xfrm>
            <a:off x="4387255" y="2779224"/>
            <a:ext cx="3384548" cy="3383671"/>
          </a:xfrm>
          <a:prstGeom prst="rect">
            <a:avLst/>
          </a:prstGeom>
          <a:solidFill>
            <a:srgbClr val="00B050"/>
          </a:solidFill>
        </p:spPr>
        <p:txBody>
          <a:bodyPr vert="horz" lIns="180000" tIns="108000" rIns="180000" bIns="180000" rtlCol="0" anchor="t">
            <a:normAutofit/>
          </a:bodyPr>
          <a:lstStyle>
            <a:lvl1pPr marL="285750" indent="-285750" algn="l" defTabSz="914400" rtl="0" eaLnBrk="1" latinLnBrk="0" hangingPunct="1">
              <a:lnSpc>
                <a:spcPct val="110000"/>
              </a:lnSpc>
              <a:spcBef>
                <a:spcPts val="300"/>
              </a:spcBef>
              <a:spcAft>
                <a:spcPts val="300"/>
              </a:spcAft>
              <a:buClr>
                <a:schemeClr val="bg1"/>
              </a:buClr>
              <a:buFont typeface="Arial" panose="020B0604020202020204" pitchFamily="34" charset="0"/>
              <a:buChar char="•"/>
              <a:defRPr lang="en-US" sz="140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900" dirty="0">
                <a:latin typeface="Aptos" panose="020B0004020202020204" pitchFamily="34" charset="0"/>
              </a:rPr>
              <a:t>CAT 12  (A or B)– students will complete  after their first two terms </a:t>
            </a:r>
          </a:p>
          <a:p>
            <a:r>
              <a:rPr lang="en-AU" sz="1900" dirty="0">
                <a:latin typeface="Aptos" panose="020B0004020202020204" pitchFamily="34" charset="0"/>
              </a:rPr>
              <a:t>CAT 13 (A or B)- students will complete when they have completed the first four terms</a:t>
            </a:r>
          </a:p>
          <a:p>
            <a:r>
              <a:rPr lang="en-AU" sz="1900" dirty="0">
                <a:latin typeface="Aptos" panose="020B0004020202020204" pitchFamily="34" charset="0"/>
              </a:rPr>
              <a:t>Learning from LLP units contribute to CATS</a:t>
            </a:r>
          </a:p>
          <a:p>
            <a:pPr marL="0" indent="0">
              <a:buFont typeface="Arial" panose="020B0604020202020204" pitchFamily="34" charset="0"/>
              <a:buNone/>
            </a:pPr>
            <a:endParaRPr lang="en-AU" b="1" dirty="0"/>
          </a:p>
        </p:txBody>
      </p:sp>
      <p:sp>
        <p:nvSpPr>
          <p:cNvPr id="12" name="Text Placeholder 1">
            <a:extLst>
              <a:ext uri="{FF2B5EF4-FFF2-40B4-BE49-F238E27FC236}">
                <a16:creationId xmlns:a16="http://schemas.microsoft.com/office/drawing/2014/main" id="{9C9CE81A-6015-BF67-950F-C255D44295AF}"/>
              </a:ext>
            </a:extLst>
          </p:cNvPr>
          <p:cNvSpPr txBox="1">
            <a:spLocks/>
          </p:cNvSpPr>
          <p:nvPr/>
        </p:nvSpPr>
        <p:spPr>
          <a:xfrm>
            <a:off x="8112127" y="2779224"/>
            <a:ext cx="3384548" cy="3383671"/>
          </a:xfrm>
          <a:prstGeom prst="rect">
            <a:avLst/>
          </a:prstGeom>
          <a:solidFill>
            <a:schemeClr val="accent1"/>
          </a:solidFill>
        </p:spPr>
        <p:txBody>
          <a:bodyPr vert="horz" lIns="180000" tIns="108000" rIns="180000" bIns="180000" rtlCol="0" anchor="t">
            <a:normAutofit lnSpcReduction="10000"/>
          </a:bodyPr>
          <a:lstStyle>
            <a:lvl1pPr marL="285750" indent="-285750" algn="l" defTabSz="914400" rtl="0" eaLnBrk="1" latinLnBrk="0" hangingPunct="1">
              <a:lnSpc>
                <a:spcPct val="110000"/>
              </a:lnSpc>
              <a:spcBef>
                <a:spcPts val="300"/>
              </a:spcBef>
              <a:spcAft>
                <a:spcPts val="300"/>
              </a:spcAft>
              <a:buClr>
                <a:schemeClr val="bg1"/>
              </a:buClr>
              <a:buFont typeface="Arial" panose="020B0604020202020204" pitchFamily="34" charset="0"/>
              <a:buChar char="•"/>
              <a:defRPr lang="en-US" sz="140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sz="1800" dirty="0">
                <a:latin typeface="Aptos" panose="020B0004020202020204" pitchFamily="34" charset="0"/>
              </a:rPr>
              <a:t>Preparation activities</a:t>
            </a:r>
          </a:p>
          <a:p>
            <a:r>
              <a:rPr lang="en-AU" sz="1800" dirty="0">
                <a:latin typeface="Aptos" panose="020B0004020202020204" pitchFamily="34" charset="0"/>
              </a:rPr>
              <a:t>PSA prep modules</a:t>
            </a:r>
          </a:p>
          <a:p>
            <a:r>
              <a:rPr lang="en-AU" sz="1800" dirty="0">
                <a:latin typeface="Aptos" panose="020B0004020202020204" pitchFamily="34" charset="0"/>
              </a:rPr>
              <a:t>2 x  1hr practice PSA tests (30 item)</a:t>
            </a:r>
          </a:p>
          <a:p>
            <a:r>
              <a:rPr lang="en-AU" sz="1800" dirty="0">
                <a:latin typeface="Aptos" panose="020B0004020202020204" pitchFamily="34" charset="0"/>
              </a:rPr>
              <a:t>Clinical Scenarios</a:t>
            </a:r>
          </a:p>
          <a:p>
            <a:r>
              <a:rPr lang="en-AU" sz="1800" dirty="0">
                <a:latin typeface="Aptos" panose="020B0004020202020204" pitchFamily="34" charset="0"/>
              </a:rPr>
              <a:t>1 x 2-hour timed practice test (60 items)</a:t>
            </a:r>
          </a:p>
          <a:p>
            <a:pPr marL="0" indent="0">
              <a:buNone/>
            </a:pPr>
            <a:r>
              <a:rPr lang="en-AU" sz="1800" dirty="0">
                <a:latin typeface="Aptos" panose="020B0004020202020204" pitchFamily="34" charset="0"/>
              </a:rPr>
              <a:t>Exam</a:t>
            </a:r>
          </a:p>
          <a:p>
            <a:r>
              <a:rPr lang="en-AU" sz="1800" dirty="0">
                <a:latin typeface="Aptos" panose="020B0004020202020204" pitchFamily="34" charset="0"/>
              </a:rPr>
              <a:t>2-hour PSA (60 item)</a:t>
            </a:r>
          </a:p>
          <a:p>
            <a:pPr marL="0" indent="0">
              <a:buNone/>
            </a:pPr>
            <a:endParaRPr lang="en-AU" sz="1600" dirty="0">
              <a:latin typeface="Aptos" panose="020B0004020202020204" pitchFamily="34" charset="0"/>
            </a:endParaRPr>
          </a:p>
          <a:p>
            <a:pPr marL="0" indent="0">
              <a:buFont typeface="Arial" panose="020B0604020202020204" pitchFamily="34" charset="0"/>
              <a:buNone/>
            </a:pPr>
            <a:endParaRPr lang="en-AU" b="1" dirty="0"/>
          </a:p>
        </p:txBody>
      </p:sp>
      <p:sp>
        <p:nvSpPr>
          <p:cNvPr id="7" name="TextBox 6">
            <a:extLst>
              <a:ext uri="{FF2B5EF4-FFF2-40B4-BE49-F238E27FC236}">
                <a16:creationId xmlns:a16="http://schemas.microsoft.com/office/drawing/2014/main" id="{FF8BD2D9-2751-29B2-053C-EC88EA8FB7EC}"/>
              </a:ext>
            </a:extLst>
          </p:cNvPr>
          <p:cNvSpPr txBox="1"/>
          <p:nvPr/>
        </p:nvSpPr>
        <p:spPr>
          <a:xfrm>
            <a:off x="695325" y="5516564"/>
            <a:ext cx="3384548" cy="646331"/>
          </a:xfrm>
          <a:prstGeom prst="rect">
            <a:avLst/>
          </a:prstGeom>
          <a:solidFill>
            <a:srgbClr val="962A8B"/>
          </a:solidFill>
        </p:spPr>
        <p:txBody>
          <a:bodyPr wrap="square" rtlCol="0">
            <a:spAutoFit/>
          </a:bodyPr>
          <a:lstStyle/>
          <a:p>
            <a:r>
              <a:rPr lang="en-AU" dirty="0">
                <a:solidFill>
                  <a:schemeClr val="bg1"/>
                </a:solidFill>
                <a:latin typeface="Aptos" panose="020B0004020202020204" pitchFamily="34" charset="0"/>
              </a:rPr>
              <a:t>Multimedia Presentation – PLD </a:t>
            </a:r>
          </a:p>
          <a:p>
            <a:r>
              <a:rPr lang="en-AU" dirty="0">
                <a:solidFill>
                  <a:schemeClr val="bg1"/>
                </a:solidFill>
                <a:latin typeface="Aptos" panose="020B0004020202020204" pitchFamily="34" charset="0"/>
              </a:rPr>
              <a:t>(Elective)</a:t>
            </a:r>
          </a:p>
        </p:txBody>
      </p:sp>
    </p:spTree>
    <p:extLst>
      <p:ext uri="{BB962C8B-B14F-4D97-AF65-F5344CB8AC3E}">
        <p14:creationId xmlns:p14="http://schemas.microsoft.com/office/powerpoint/2010/main" val="198184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83392-0943-39A4-92E3-1912F1998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8C4DD3-2555-98A9-5DCC-7DA2669F0928}"/>
              </a:ext>
            </a:extLst>
          </p:cNvPr>
          <p:cNvSpPr>
            <a:spLocks noGrp="1"/>
          </p:cNvSpPr>
          <p:nvPr>
            <p:ph type="title"/>
          </p:nvPr>
        </p:nvSpPr>
        <p:spPr>
          <a:xfrm>
            <a:off x="2351584" y="2780928"/>
            <a:ext cx="7992962" cy="936108"/>
          </a:xfrm>
        </p:spPr>
        <p:txBody>
          <a:bodyPr/>
          <a:lstStyle/>
          <a:p>
            <a:r>
              <a:rPr lang="en-AU" dirty="0"/>
              <a:t>Pre-internship Term ( PRINT)</a:t>
            </a:r>
          </a:p>
        </p:txBody>
      </p:sp>
      <p:sp>
        <p:nvSpPr>
          <p:cNvPr id="5" name="Slide Number Placeholder 4">
            <a:extLst>
              <a:ext uri="{FF2B5EF4-FFF2-40B4-BE49-F238E27FC236}">
                <a16:creationId xmlns:a16="http://schemas.microsoft.com/office/drawing/2014/main" id="{A567E189-750E-B9D4-57A9-ADBD8EACAD7A}"/>
              </a:ext>
            </a:extLst>
          </p:cNvPr>
          <p:cNvSpPr>
            <a:spLocks noGrp="1"/>
          </p:cNvSpPr>
          <p:nvPr>
            <p:ph type="sldNum" sz="quarter" idx="13"/>
          </p:nvPr>
        </p:nvSpPr>
        <p:spPr/>
        <p:txBody>
          <a:bodyPr/>
          <a:lstStyle/>
          <a:p>
            <a:fld id="{E917DE0E-AFB1-41FD-BC35-27DB61CA125F}" type="slidenum">
              <a:rPr lang="en-AU" smtClean="0"/>
              <a:pPr/>
              <a:t>22</a:t>
            </a:fld>
            <a:endParaRPr lang="en-AU" dirty="0"/>
          </a:p>
        </p:txBody>
      </p:sp>
    </p:spTree>
    <p:extLst>
      <p:ext uri="{BB962C8B-B14F-4D97-AF65-F5344CB8AC3E}">
        <p14:creationId xmlns:p14="http://schemas.microsoft.com/office/powerpoint/2010/main" val="107412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EF0B36-058D-4E0F-BB9D-C470C4BF8E61}"/>
              </a:ext>
            </a:extLst>
          </p:cNvPr>
          <p:cNvSpPr>
            <a:spLocks noGrp="1"/>
          </p:cNvSpPr>
          <p:nvPr>
            <p:ph sz="quarter" idx="10"/>
          </p:nvPr>
        </p:nvSpPr>
        <p:spPr>
          <a:xfrm>
            <a:off x="695326" y="1700213"/>
            <a:ext cx="10585250" cy="2664891"/>
          </a:xfrm>
        </p:spPr>
        <p:txBody>
          <a:bodyPr>
            <a:normAutofit/>
          </a:bodyPr>
          <a:lstStyle/>
          <a:p>
            <a:r>
              <a:rPr lang="en-AU" sz="1700" dirty="0">
                <a:latin typeface="Aptos" panose="020B0004020202020204" pitchFamily="34" charset="0"/>
              </a:rPr>
              <a:t>Final phase of student learning - </a:t>
            </a:r>
            <a:r>
              <a:rPr lang="en-AU" sz="1700" b="1" dirty="0">
                <a:latin typeface="Aptos" panose="020B0004020202020204" pitchFamily="34" charset="0"/>
              </a:rPr>
              <a:t>capstone experience</a:t>
            </a:r>
          </a:p>
          <a:p>
            <a:r>
              <a:rPr lang="en-AU" sz="1700" dirty="0">
                <a:latin typeface="Aptos" panose="020B0004020202020204" pitchFamily="34" charset="0"/>
              </a:rPr>
              <a:t>Culmination of intern preparedness activities focusing on easing the transition from medical student to Intern</a:t>
            </a:r>
          </a:p>
          <a:p>
            <a:r>
              <a:rPr lang="en-AU" sz="1700" b="1" dirty="0">
                <a:latin typeface="Aptos" panose="020B0004020202020204" pitchFamily="34" charset="0"/>
              </a:rPr>
              <a:t>Learning and Development week </a:t>
            </a:r>
            <a:r>
              <a:rPr lang="en-AU" sz="1700" dirty="0">
                <a:latin typeface="Aptos" panose="020B0004020202020204" pitchFamily="34" charset="0"/>
              </a:rPr>
              <a:t>precedes PRINT -  workshops, panel discussions and lectures provided by UQ staff and external medical organisations to prepare students for the next phase of their medical career. During this week, the Prescribing Skills Assessment written exam will take place as well as some hospital orientation activities.</a:t>
            </a:r>
          </a:p>
          <a:p>
            <a:r>
              <a:rPr lang="en-AU" sz="1700" b="1" dirty="0">
                <a:latin typeface="Aptos" panose="020B0004020202020204" pitchFamily="34" charset="0"/>
              </a:rPr>
              <a:t>The Pre-intern </a:t>
            </a:r>
            <a:r>
              <a:rPr lang="en-AU" sz="1700" dirty="0">
                <a:latin typeface="Aptos" panose="020B0004020202020204" pitchFamily="34" charset="0"/>
              </a:rPr>
              <a:t>will work within a clinical team, carry out a small load of intern-like duties ( as determined by each clinical team) under close supervision, will participate in rosters and duties of the team</a:t>
            </a:r>
          </a:p>
          <a:p>
            <a:endParaRPr lang="en-AU" dirty="0"/>
          </a:p>
        </p:txBody>
      </p:sp>
      <p:sp>
        <p:nvSpPr>
          <p:cNvPr id="3" name="Title 2">
            <a:extLst>
              <a:ext uri="{FF2B5EF4-FFF2-40B4-BE49-F238E27FC236}">
                <a16:creationId xmlns:a16="http://schemas.microsoft.com/office/drawing/2014/main" id="{D3C3F870-FAF0-B474-C372-C50FA59A76CF}"/>
              </a:ext>
            </a:extLst>
          </p:cNvPr>
          <p:cNvSpPr>
            <a:spLocks noGrp="1"/>
          </p:cNvSpPr>
          <p:nvPr>
            <p:ph type="title"/>
          </p:nvPr>
        </p:nvSpPr>
        <p:spPr/>
        <p:txBody>
          <a:bodyPr/>
          <a:lstStyle/>
          <a:p>
            <a:r>
              <a:rPr lang="en-AU" dirty="0"/>
              <a:t>Pre-internship Term (PRINT)</a:t>
            </a:r>
          </a:p>
        </p:txBody>
      </p:sp>
      <p:sp>
        <p:nvSpPr>
          <p:cNvPr id="6" name="Slide Number Placeholder 5">
            <a:extLst>
              <a:ext uri="{FF2B5EF4-FFF2-40B4-BE49-F238E27FC236}">
                <a16:creationId xmlns:a16="http://schemas.microsoft.com/office/drawing/2014/main" id="{F83EE3A0-A789-7E3C-4482-084F2A9F4DC4}"/>
              </a:ext>
            </a:extLst>
          </p:cNvPr>
          <p:cNvSpPr>
            <a:spLocks noGrp="1"/>
          </p:cNvSpPr>
          <p:nvPr>
            <p:ph type="sldNum" sz="quarter" idx="18"/>
          </p:nvPr>
        </p:nvSpPr>
        <p:spPr/>
        <p:txBody>
          <a:bodyPr/>
          <a:lstStyle/>
          <a:p>
            <a:fld id="{E917DE0E-AFB1-41FD-BC35-27DB61CA125F}" type="slidenum">
              <a:rPr lang="en-AU" smtClean="0"/>
              <a:pPr/>
              <a:t>23</a:t>
            </a:fld>
            <a:endParaRPr lang="en-AU" dirty="0"/>
          </a:p>
        </p:txBody>
      </p:sp>
      <p:sp>
        <p:nvSpPr>
          <p:cNvPr id="8" name="TextBox 7">
            <a:extLst>
              <a:ext uri="{FF2B5EF4-FFF2-40B4-BE49-F238E27FC236}">
                <a16:creationId xmlns:a16="http://schemas.microsoft.com/office/drawing/2014/main" id="{0C706D6F-F2B4-A623-346C-20B20B7EEC6C}"/>
              </a:ext>
            </a:extLst>
          </p:cNvPr>
          <p:cNvSpPr txBox="1"/>
          <p:nvPr/>
        </p:nvSpPr>
        <p:spPr>
          <a:xfrm>
            <a:off x="636093" y="4490440"/>
            <a:ext cx="5328666" cy="2185214"/>
          </a:xfrm>
          <a:prstGeom prst="rect">
            <a:avLst/>
          </a:prstGeom>
          <a:noFill/>
        </p:spPr>
        <p:txBody>
          <a:bodyPr wrap="square" rtlCol="0">
            <a:spAutoFit/>
          </a:bodyPr>
          <a:lstStyle/>
          <a:p>
            <a:pPr marL="285750" indent="-285750">
              <a:buFont typeface="Arial" panose="020B0604020202020204" pitchFamily="34" charset="0"/>
              <a:buChar char="•"/>
            </a:pPr>
            <a:r>
              <a:rPr lang="en-AU" sz="1700" dirty="0">
                <a:latin typeface="Aptos" panose="020B0004020202020204" pitchFamily="34" charset="0"/>
              </a:rPr>
              <a:t>8-week clinical immersion – mostly PGY1/2 accredited clinical placements in UQ affiliated hospital</a:t>
            </a:r>
          </a:p>
          <a:p>
            <a:pPr marL="285750" indent="-285750">
              <a:buFont typeface="Arial" panose="020B0604020202020204" pitchFamily="34" charset="0"/>
              <a:buChar char="•"/>
            </a:pPr>
            <a:r>
              <a:rPr lang="en-AU" sz="1700" dirty="0">
                <a:latin typeface="Aptos" panose="020B0004020202020204" pitchFamily="34" charset="0"/>
              </a:rPr>
              <a:t>Students’ will provide an EOI to undertake this term at their Intern hospital</a:t>
            </a:r>
          </a:p>
          <a:p>
            <a:pPr marL="285750" indent="-285750">
              <a:buFont typeface="Arial" panose="020B0604020202020204" pitchFamily="34" charset="0"/>
              <a:buChar char="•"/>
            </a:pPr>
            <a:r>
              <a:rPr lang="en-AU" sz="1700" dirty="0">
                <a:latin typeface="Aptos" panose="020B0004020202020204" pitchFamily="34" charset="0"/>
              </a:rPr>
              <a:t>When Intern placements are confirmed  – aim to meet EOI where possible </a:t>
            </a:r>
          </a:p>
          <a:p>
            <a:pPr marL="285750" indent="-285750">
              <a:buFont typeface="Arial" panose="020B0604020202020204" pitchFamily="34" charset="0"/>
              <a:buChar char="•"/>
            </a:pPr>
            <a:r>
              <a:rPr lang="en-AU" sz="1700" dirty="0">
                <a:latin typeface="Aptos" panose="020B0004020202020204" pitchFamily="34" charset="0"/>
              </a:rPr>
              <a:t>PRINT term 2027 commences September 20</a:t>
            </a:r>
            <a:r>
              <a:rPr lang="en-AU" sz="1700" baseline="30000" dirty="0">
                <a:latin typeface="Aptos" panose="020B0004020202020204" pitchFamily="34" charset="0"/>
              </a:rPr>
              <a:t>th</a:t>
            </a:r>
            <a:endParaRPr lang="en-AU" sz="1700" dirty="0">
              <a:latin typeface="Aptos" panose="020B0004020202020204" pitchFamily="34" charset="0"/>
            </a:endParaRPr>
          </a:p>
        </p:txBody>
      </p:sp>
      <p:graphicFrame>
        <p:nvGraphicFramePr>
          <p:cNvPr id="9" name="Table 8">
            <a:extLst>
              <a:ext uri="{FF2B5EF4-FFF2-40B4-BE49-F238E27FC236}">
                <a16:creationId xmlns:a16="http://schemas.microsoft.com/office/drawing/2014/main" id="{F695C4A6-244F-4C6B-1A9D-8222246D11CE}"/>
              </a:ext>
            </a:extLst>
          </p:cNvPr>
          <p:cNvGraphicFramePr>
            <a:graphicFrameLocks noGrp="1"/>
          </p:cNvGraphicFramePr>
          <p:nvPr>
            <p:extLst>
              <p:ext uri="{D42A27DB-BD31-4B8C-83A1-F6EECF244321}">
                <p14:modId xmlns:p14="http://schemas.microsoft.com/office/powerpoint/2010/main" val="304076831"/>
              </p:ext>
            </p:extLst>
          </p:nvPr>
        </p:nvGraphicFramePr>
        <p:xfrm>
          <a:off x="6216155" y="4459845"/>
          <a:ext cx="5576167" cy="2082800"/>
        </p:xfrm>
        <a:graphic>
          <a:graphicData uri="http://schemas.openxmlformats.org/drawingml/2006/table">
            <a:tbl>
              <a:tblPr firstRow="1" bandRow="1">
                <a:tableStyleId>{5C22544A-7EE6-4342-B048-85BDC9FD1C3A}</a:tableStyleId>
              </a:tblPr>
              <a:tblGrid>
                <a:gridCol w="2219028">
                  <a:extLst>
                    <a:ext uri="{9D8B030D-6E8A-4147-A177-3AD203B41FA5}">
                      <a16:colId xmlns:a16="http://schemas.microsoft.com/office/drawing/2014/main" val="3180416441"/>
                    </a:ext>
                  </a:extLst>
                </a:gridCol>
                <a:gridCol w="1696904">
                  <a:extLst>
                    <a:ext uri="{9D8B030D-6E8A-4147-A177-3AD203B41FA5}">
                      <a16:colId xmlns:a16="http://schemas.microsoft.com/office/drawing/2014/main" val="1224479059"/>
                    </a:ext>
                  </a:extLst>
                </a:gridCol>
                <a:gridCol w="1660235">
                  <a:extLst>
                    <a:ext uri="{9D8B030D-6E8A-4147-A177-3AD203B41FA5}">
                      <a16:colId xmlns:a16="http://schemas.microsoft.com/office/drawing/2014/main" val="1778756801"/>
                    </a:ext>
                  </a:extLst>
                </a:gridCol>
              </a:tblGrid>
              <a:tr h="280152">
                <a:tc gridSpan="3">
                  <a:txBody>
                    <a:bodyPr/>
                    <a:lstStyle/>
                    <a:p>
                      <a:r>
                        <a:rPr lang="en-AU" sz="1400" dirty="0">
                          <a:latin typeface="Aptos" panose="020B0004020202020204" pitchFamily="34" charset="0"/>
                        </a:rPr>
                        <a:t>Queensland Health Intern - 2027  Campaign</a:t>
                      </a:r>
                    </a:p>
                  </a:txBody>
                  <a:tcPr/>
                </a:tc>
                <a:tc hMerge="1">
                  <a:txBody>
                    <a:bodyPr/>
                    <a:lstStyle/>
                    <a:p>
                      <a:endParaRPr lang="en-AU" dirty="0"/>
                    </a:p>
                  </a:txBody>
                  <a:tcPr/>
                </a:tc>
                <a:tc hMerge="1">
                  <a:txBody>
                    <a:bodyPr/>
                    <a:lstStyle/>
                    <a:p>
                      <a:endParaRPr lang="en-AU" dirty="0"/>
                    </a:p>
                  </a:txBody>
                  <a:tcPr/>
                </a:tc>
                <a:extLst>
                  <a:ext uri="{0D108BD9-81ED-4DB2-BD59-A6C34878D82A}">
                    <a16:rowId xmlns:a16="http://schemas.microsoft.com/office/drawing/2014/main" val="2226198315"/>
                  </a:ext>
                </a:extLst>
              </a:tr>
              <a:tr h="370840">
                <a:tc>
                  <a:txBody>
                    <a:bodyPr/>
                    <a:lstStyle/>
                    <a:p>
                      <a:r>
                        <a:rPr lang="en-AU" sz="1400" b="1" dirty="0">
                          <a:latin typeface="Aptos" panose="020B0004020202020204" pitchFamily="34" charset="0"/>
                        </a:rPr>
                        <a:t>Intern category</a:t>
                      </a:r>
                    </a:p>
                  </a:txBody>
                  <a:tcPr/>
                </a:tc>
                <a:tc>
                  <a:txBody>
                    <a:bodyPr/>
                    <a:lstStyle/>
                    <a:p>
                      <a:r>
                        <a:rPr lang="en-AU" sz="1400" b="1" dirty="0">
                          <a:latin typeface="Aptos" panose="020B0004020202020204" pitchFamily="34" charset="0"/>
                        </a:rPr>
                        <a:t>Offer</a:t>
                      </a:r>
                    </a:p>
                  </a:txBody>
                  <a:tcPr/>
                </a:tc>
                <a:tc>
                  <a:txBody>
                    <a:bodyPr/>
                    <a:lstStyle/>
                    <a:p>
                      <a:r>
                        <a:rPr lang="en-AU" sz="1400" b="1" dirty="0">
                          <a:latin typeface="Aptos" panose="020B0004020202020204" pitchFamily="34" charset="0"/>
                        </a:rPr>
                        <a:t>Must accept</a:t>
                      </a:r>
                    </a:p>
                  </a:txBody>
                  <a:tcPr/>
                </a:tc>
                <a:extLst>
                  <a:ext uri="{0D108BD9-81ED-4DB2-BD59-A6C34878D82A}">
                    <a16:rowId xmlns:a16="http://schemas.microsoft.com/office/drawing/2014/main" val="3269036114"/>
                  </a:ext>
                </a:extLst>
              </a:tr>
              <a:tr h="370840">
                <a:tc>
                  <a:txBody>
                    <a:bodyPr/>
                    <a:lstStyle/>
                    <a:p>
                      <a:r>
                        <a:rPr lang="en-AU" sz="1400" dirty="0">
                          <a:latin typeface="Aptos" panose="020B0004020202020204" pitchFamily="34" charset="0"/>
                        </a:rPr>
                        <a:t>General Intern applicants Group A</a:t>
                      </a:r>
                    </a:p>
                  </a:txBody>
                  <a:tcPr/>
                </a:tc>
                <a:tc>
                  <a:txBody>
                    <a:bodyPr/>
                    <a:lstStyle/>
                    <a:p>
                      <a:r>
                        <a:rPr lang="en-AU" sz="1400" dirty="0">
                          <a:latin typeface="Aptos" panose="020B0004020202020204" pitchFamily="34" charset="0"/>
                        </a:rPr>
                        <a:t>15</a:t>
                      </a:r>
                      <a:r>
                        <a:rPr lang="en-AU" sz="1400" baseline="30000" dirty="0">
                          <a:latin typeface="Aptos" panose="020B0004020202020204" pitchFamily="34" charset="0"/>
                        </a:rPr>
                        <a:t>th</a:t>
                      </a:r>
                      <a:r>
                        <a:rPr lang="en-AU" sz="1400" dirty="0">
                          <a:latin typeface="Aptos" panose="020B0004020202020204" pitchFamily="34" charset="0"/>
                        </a:rPr>
                        <a:t> July</a:t>
                      </a:r>
                    </a:p>
                  </a:txBody>
                  <a:tcPr/>
                </a:tc>
                <a:tc>
                  <a:txBody>
                    <a:bodyPr/>
                    <a:lstStyle/>
                    <a:p>
                      <a:r>
                        <a:rPr lang="en-AU" sz="1400" dirty="0">
                          <a:latin typeface="Aptos" panose="020B0004020202020204" pitchFamily="34" charset="0"/>
                        </a:rPr>
                        <a:t>17</a:t>
                      </a:r>
                      <a:r>
                        <a:rPr lang="en-AU" sz="1400" baseline="30000" dirty="0">
                          <a:latin typeface="Aptos" panose="020B0004020202020204" pitchFamily="34" charset="0"/>
                        </a:rPr>
                        <a:t>th</a:t>
                      </a:r>
                      <a:r>
                        <a:rPr lang="en-AU" sz="1400" dirty="0">
                          <a:latin typeface="Aptos" panose="020B0004020202020204" pitchFamily="34" charset="0"/>
                        </a:rPr>
                        <a:t> July</a:t>
                      </a:r>
                    </a:p>
                  </a:txBody>
                  <a:tcPr/>
                </a:tc>
                <a:extLst>
                  <a:ext uri="{0D108BD9-81ED-4DB2-BD59-A6C34878D82A}">
                    <a16:rowId xmlns:a16="http://schemas.microsoft.com/office/drawing/2014/main" val="1884077889"/>
                  </a:ext>
                </a:extLst>
              </a:tr>
              <a:tr h="370840">
                <a:tc>
                  <a:txBody>
                    <a:bodyPr/>
                    <a:lstStyle/>
                    <a:p>
                      <a:r>
                        <a:rPr lang="en-AU" sz="1400" dirty="0">
                          <a:latin typeface="Aptos" panose="020B0004020202020204" pitchFamily="34" charset="0"/>
                        </a:rPr>
                        <a:t>Rural generalist </a:t>
                      </a:r>
                    </a:p>
                  </a:txBody>
                  <a:tcPr/>
                </a:tc>
                <a:tc>
                  <a:txBody>
                    <a:bodyPr/>
                    <a:lstStyle/>
                    <a:p>
                      <a:r>
                        <a:rPr lang="en-AU" sz="1400" dirty="0">
                          <a:latin typeface="Aptos" panose="020B0004020202020204" pitchFamily="34" charset="0"/>
                        </a:rPr>
                        <a:t>13</a:t>
                      </a:r>
                      <a:r>
                        <a:rPr lang="en-AU" sz="1400" baseline="30000" dirty="0">
                          <a:latin typeface="Aptos" panose="020B0004020202020204" pitchFamily="34" charset="0"/>
                        </a:rPr>
                        <a:t>th</a:t>
                      </a:r>
                      <a:r>
                        <a:rPr lang="en-AU" sz="1400" dirty="0">
                          <a:latin typeface="Aptos" panose="020B0004020202020204" pitchFamily="34" charset="0"/>
                        </a:rPr>
                        <a:t> July</a:t>
                      </a:r>
                    </a:p>
                  </a:txBody>
                  <a:tcPr/>
                </a:tc>
                <a:tc>
                  <a:txBody>
                    <a:bodyPr/>
                    <a:lstStyle/>
                    <a:p>
                      <a:r>
                        <a:rPr lang="en-AU" sz="1400" dirty="0">
                          <a:latin typeface="Aptos" panose="020B0004020202020204" pitchFamily="34" charset="0"/>
                        </a:rPr>
                        <a:t>15</a:t>
                      </a:r>
                      <a:r>
                        <a:rPr lang="en-AU" sz="1400" baseline="30000" dirty="0">
                          <a:latin typeface="Aptos" panose="020B0004020202020204" pitchFamily="34" charset="0"/>
                        </a:rPr>
                        <a:t>th</a:t>
                      </a:r>
                      <a:r>
                        <a:rPr lang="en-AU" sz="1400" dirty="0">
                          <a:latin typeface="Aptos" panose="020B0004020202020204" pitchFamily="34" charset="0"/>
                        </a:rPr>
                        <a:t> July</a:t>
                      </a:r>
                    </a:p>
                  </a:txBody>
                  <a:tcPr/>
                </a:tc>
                <a:extLst>
                  <a:ext uri="{0D108BD9-81ED-4DB2-BD59-A6C34878D82A}">
                    <a16:rowId xmlns:a16="http://schemas.microsoft.com/office/drawing/2014/main" val="3500958600"/>
                  </a:ext>
                </a:extLst>
              </a:tr>
              <a:tr h="370840">
                <a:tc>
                  <a:txBody>
                    <a:bodyPr/>
                    <a:lstStyle/>
                    <a:p>
                      <a:r>
                        <a:rPr lang="en-AU" sz="1400" dirty="0">
                          <a:latin typeface="Aptos" panose="020B0004020202020204" pitchFamily="34" charset="0"/>
                        </a:rPr>
                        <a:t>Applicant groups </a:t>
                      </a:r>
                      <a:br>
                        <a:rPr lang="en-AU" sz="1400" dirty="0">
                          <a:latin typeface="Aptos" panose="020B0004020202020204" pitchFamily="34" charset="0"/>
                        </a:rPr>
                      </a:br>
                      <a:r>
                        <a:rPr lang="en-AU" sz="1400" dirty="0">
                          <a:latin typeface="Aptos" panose="020B0004020202020204" pitchFamily="34" charset="0"/>
                        </a:rPr>
                        <a:t>B to D</a:t>
                      </a:r>
                    </a:p>
                  </a:txBody>
                  <a:tcPr/>
                </a:tc>
                <a:tc>
                  <a:txBody>
                    <a:bodyPr/>
                    <a:lstStyle/>
                    <a:p>
                      <a:r>
                        <a:rPr lang="en-AU" sz="1400" dirty="0">
                          <a:latin typeface="Aptos" panose="020B0004020202020204" pitchFamily="34" charset="0"/>
                        </a:rPr>
                        <a:t>20</a:t>
                      </a:r>
                      <a:r>
                        <a:rPr lang="en-AU" sz="1400" baseline="30000" dirty="0">
                          <a:latin typeface="Aptos" panose="020B0004020202020204" pitchFamily="34" charset="0"/>
                        </a:rPr>
                        <a:t>th</a:t>
                      </a:r>
                      <a:r>
                        <a:rPr lang="en-AU" sz="1400" dirty="0">
                          <a:latin typeface="Aptos" panose="020B0004020202020204" pitchFamily="34" charset="0"/>
                        </a:rPr>
                        <a:t> July to 30</a:t>
                      </a:r>
                      <a:r>
                        <a:rPr lang="en-AU" sz="1400" baseline="30000" dirty="0">
                          <a:latin typeface="Aptos" panose="020B0004020202020204" pitchFamily="34" charset="0"/>
                        </a:rPr>
                        <a:t>th</a:t>
                      </a:r>
                      <a:r>
                        <a:rPr lang="en-AU" sz="1400" dirty="0">
                          <a:latin typeface="Aptos" panose="020B0004020202020204" pitchFamily="34" charset="0"/>
                        </a:rPr>
                        <a:t> July</a:t>
                      </a:r>
                    </a:p>
                  </a:txBody>
                  <a:tcPr/>
                </a:tc>
                <a:tc>
                  <a:txBody>
                    <a:bodyPr/>
                    <a:lstStyle/>
                    <a:p>
                      <a:r>
                        <a:rPr lang="en-AU" sz="1400" dirty="0">
                          <a:latin typeface="Aptos" panose="020B0004020202020204" pitchFamily="34" charset="0"/>
                        </a:rPr>
                        <a:t>1</a:t>
                      </a:r>
                      <a:r>
                        <a:rPr lang="en-AU" sz="1400" baseline="30000" dirty="0">
                          <a:latin typeface="Aptos" panose="020B0004020202020204" pitchFamily="34" charset="0"/>
                        </a:rPr>
                        <a:t>st</a:t>
                      </a:r>
                      <a:r>
                        <a:rPr lang="en-AU" sz="1400" dirty="0">
                          <a:latin typeface="Aptos" panose="020B0004020202020204" pitchFamily="34" charset="0"/>
                        </a:rPr>
                        <a:t> August</a:t>
                      </a:r>
                    </a:p>
                  </a:txBody>
                  <a:tcPr/>
                </a:tc>
                <a:extLst>
                  <a:ext uri="{0D108BD9-81ED-4DB2-BD59-A6C34878D82A}">
                    <a16:rowId xmlns:a16="http://schemas.microsoft.com/office/drawing/2014/main" val="960250369"/>
                  </a:ext>
                </a:extLst>
              </a:tr>
            </a:tbl>
          </a:graphicData>
        </a:graphic>
      </p:graphicFrame>
      <p:pic>
        <p:nvPicPr>
          <p:cNvPr id="4" name="Recorded Sound">
            <a:hlinkClick r:id="" action="ppaction://media"/>
            <a:extLst>
              <a:ext uri="{FF2B5EF4-FFF2-40B4-BE49-F238E27FC236}">
                <a16:creationId xmlns:a16="http://schemas.microsoft.com/office/drawing/2014/main" id="{87E2212A-9676-9906-08F5-17EDA8BC72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19345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8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B92D0A-D390-5891-EC47-9E2248393BDE}"/>
              </a:ext>
            </a:extLst>
          </p:cNvPr>
          <p:cNvSpPr>
            <a:spLocks noGrp="1"/>
          </p:cNvSpPr>
          <p:nvPr>
            <p:ph type="body" sz="quarter" idx="21"/>
          </p:nvPr>
        </p:nvSpPr>
        <p:spPr>
          <a:xfrm>
            <a:off x="8112127" y="1700213"/>
            <a:ext cx="3528464" cy="909727"/>
          </a:xfrm>
        </p:spPr>
        <p:txBody>
          <a:bodyPr>
            <a:normAutofit/>
          </a:bodyPr>
          <a:lstStyle/>
          <a:p>
            <a:pPr marL="0" indent="0" algn="ctr">
              <a:buNone/>
            </a:pPr>
            <a:r>
              <a:rPr lang="en-AU" sz="2100" b="1" dirty="0">
                <a:latin typeface="Aptos" panose="020B0004020202020204" pitchFamily="34" charset="0"/>
              </a:rPr>
              <a:t>PRE-INTERN EDUCATION </a:t>
            </a:r>
            <a:r>
              <a:rPr lang="en-AU" dirty="0">
                <a:latin typeface="Aptos" panose="020B0004020202020204" pitchFamily="34" charset="0"/>
              </a:rPr>
              <a:t>	</a:t>
            </a:r>
          </a:p>
        </p:txBody>
      </p:sp>
      <p:sp>
        <p:nvSpPr>
          <p:cNvPr id="3" name="Title 2">
            <a:extLst>
              <a:ext uri="{FF2B5EF4-FFF2-40B4-BE49-F238E27FC236}">
                <a16:creationId xmlns:a16="http://schemas.microsoft.com/office/drawing/2014/main" id="{4DA319AB-AE81-4BBF-F892-F5A31FDA8C03}"/>
              </a:ext>
            </a:extLst>
          </p:cNvPr>
          <p:cNvSpPr>
            <a:spLocks noGrp="1"/>
          </p:cNvSpPr>
          <p:nvPr>
            <p:ph type="title"/>
          </p:nvPr>
        </p:nvSpPr>
        <p:spPr/>
        <p:txBody>
          <a:bodyPr/>
          <a:lstStyle/>
          <a:p>
            <a:r>
              <a:rPr lang="en-AU" dirty="0"/>
              <a:t>PRINT</a:t>
            </a:r>
          </a:p>
        </p:txBody>
      </p:sp>
      <p:sp>
        <p:nvSpPr>
          <p:cNvPr id="5" name="Text Placeholder 4">
            <a:extLst>
              <a:ext uri="{FF2B5EF4-FFF2-40B4-BE49-F238E27FC236}">
                <a16:creationId xmlns:a16="http://schemas.microsoft.com/office/drawing/2014/main" id="{D63B93FD-6D19-F315-6CE4-F6525D741D03}"/>
              </a:ext>
            </a:extLst>
          </p:cNvPr>
          <p:cNvSpPr>
            <a:spLocks noGrp="1"/>
          </p:cNvSpPr>
          <p:nvPr>
            <p:ph type="body" sz="quarter" idx="19"/>
          </p:nvPr>
        </p:nvSpPr>
        <p:spPr>
          <a:xfrm>
            <a:off x="695328" y="1700213"/>
            <a:ext cx="3528464" cy="938858"/>
          </a:xfrm>
          <a:solidFill>
            <a:srgbClr val="0070C0"/>
          </a:solidFill>
        </p:spPr>
        <p:txBody>
          <a:bodyPr>
            <a:normAutofit/>
          </a:bodyPr>
          <a:lstStyle/>
          <a:p>
            <a:pPr marL="0" indent="0" algn="ctr">
              <a:buNone/>
            </a:pPr>
            <a:r>
              <a:rPr lang="en-AU" sz="2000" b="1" dirty="0">
                <a:latin typeface="Aptos" panose="020B0004020202020204" pitchFamily="34" charset="0"/>
              </a:rPr>
              <a:t>ASSESSMENT</a:t>
            </a:r>
          </a:p>
          <a:p>
            <a:endParaRPr lang="en-AU" dirty="0"/>
          </a:p>
        </p:txBody>
      </p:sp>
      <p:sp>
        <p:nvSpPr>
          <p:cNvPr id="6" name="Text Placeholder 5">
            <a:extLst>
              <a:ext uri="{FF2B5EF4-FFF2-40B4-BE49-F238E27FC236}">
                <a16:creationId xmlns:a16="http://schemas.microsoft.com/office/drawing/2014/main" id="{E705464C-2D66-9D05-556C-0A514A1E68DB}"/>
              </a:ext>
            </a:extLst>
          </p:cNvPr>
          <p:cNvSpPr>
            <a:spLocks noGrp="1"/>
          </p:cNvSpPr>
          <p:nvPr>
            <p:ph type="body" sz="quarter" idx="20"/>
          </p:nvPr>
        </p:nvSpPr>
        <p:spPr>
          <a:xfrm>
            <a:off x="4387255" y="1692905"/>
            <a:ext cx="3528464" cy="946166"/>
          </a:xfrm>
          <a:solidFill>
            <a:srgbClr val="00B050"/>
          </a:solidFill>
        </p:spPr>
        <p:txBody>
          <a:bodyPr>
            <a:normAutofit fontScale="70000" lnSpcReduction="20000"/>
          </a:bodyPr>
          <a:lstStyle/>
          <a:p>
            <a:pPr marL="0" indent="0" algn="ctr">
              <a:buNone/>
            </a:pPr>
            <a:r>
              <a:rPr lang="en-AU" sz="2900" b="1" dirty="0">
                <a:latin typeface="Aptos" panose="020B0004020202020204" pitchFamily="34" charset="0"/>
              </a:rPr>
              <a:t>PROFESSIONAL DEVELOPMENT PORTFOLIO</a:t>
            </a:r>
          </a:p>
          <a:p>
            <a:endParaRPr lang="en-AU" dirty="0"/>
          </a:p>
        </p:txBody>
      </p:sp>
      <p:sp>
        <p:nvSpPr>
          <p:cNvPr id="9" name="Slide Number Placeholder 8">
            <a:extLst>
              <a:ext uri="{FF2B5EF4-FFF2-40B4-BE49-F238E27FC236}">
                <a16:creationId xmlns:a16="http://schemas.microsoft.com/office/drawing/2014/main" id="{74222F63-C43D-29D7-A90D-FECE6115D0FA}"/>
              </a:ext>
            </a:extLst>
          </p:cNvPr>
          <p:cNvSpPr>
            <a:spLocks noGrp="1"/>
          </p:cNvSpPr>
          <p:nvPr>
            <p:ph type="sldNum" sz="quarter" idx="24"/>
          </p:nvPr>
        </p:nvSpPr>
        <p:spPr/>
        <p:txBody>
          <a:bodyPr/>
          <a:lstStyle/>
          <a:p>
            <a:fld id="{E917DE0E-AFB1-41FD-BC35-27DB61CA125F}" type="slidenum">
              <a:rPr lang="en-AU" smtClean="0"/>
              <a:pPr/>
              <a:t>24</a:t>
            </a:fld>
            <a:endParaRPr lang="en-AU" dirty="0"/>
          </a:p>
        </p:txBody>
      </p:sp>
      <p:sp>
        <p:nvSpPr>
          <p:cNvPr id="10" name="Text Placeholder 4">
            <a:extLst>
              <a:ext uri="{FF2B5EF4-FFF2-40B4-BE49-F238E27FC236}">
                <a16:creationId xmlns:a16="http://schemas.microsoft.com/office/drawing/2014/main" id="{5772788C-696D-DDE2-C7F5-190CA1FBEA31}"/>
              </a:ext>
            </a:extLst>
          </p:cNvPr>
          <p:cNvSpPr txBox="1">
            <a:spLocks/>
          </p:cNvSpPr>
          <p:nvPr/>
        </p:nvSpPr>
        <p:spPr>
          <a:xfrm>
            <a:off x="695328" y="2795669"/>
            <a:ext cx="3528464" cy="2763683"/>
          </a:xfrm>
          <a:prstGeom prst="rect">
            <a:avLst/>
          </a:prstGeom>
          <a:solidFill>
            <a:srgbClr val="0070C0"/>
          </a:solidFill>
        </p:spPr>
        <p:txBody>
          <a:bodyPr vert="horz" lIns="180000" tIns="108000" rIns="180000" bIns="180000" rtlCol="0" anchor="t">
            <a:normAutofit/>
          </a:bodyPr>
          <a:lstStyle>
            <a:lvl1pPr marL="285750" indent="-285750" algn="l" defTabSz="914400" rtl="0" eaLnBrk="1" latinLnBrk="0" hangingPunct="1">
              <a:lnSpc>
                <a:spcPct val="110000"/>
              </a:lnSpc>
              <a:spcBef>
                <a:spcPts val="300"/>
              </a:spcBef>
              <a:spcAft>
                <a:spcPts val="300"/>
              </a:spcAft>
              <a:buClr>
                <a:schemeClr val="bg1"/>
              </a:buClr>
              <a:buFont typeface="Arial" panose="020B0604020202020204" pitchFamily="34" charset="0"/>
              <a:buChar char="•"/>
              <a:defRPr lang="en-US" sz="140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700" dirty="0">
                <a:latin typeface="Aptos" panose="020B0004020202020204" pitchFamily="34" charset="0"/>
              </a:rPr>
              <a:t>Supervisor report x 2 – mid term and end of term</a:t>
            </a:r>
          </a:p>
          <a:p>
            <a:r>
              <a:rPr lang="en-AU" sz="1700" dirty="0">
                <a:latin typeface="Aptos" panose="020B0004020202020204" pitchFamily="34" charset="0"/>
              </a:rPr>
              <a:t>Intern task and skills – sign off - for example:</a:t>
            </a:r>
          </a:p>
          <a:p>
            <a:pPr lvl="3"/>
            <a:r>
              <a:rPr lang="en-AU" sz="1600" dirty="0">
                <a:solidFill>
                  <a:schemeClr val="bg1"/>
                </a:solidFill>
                <a:latin typeface="Aptos" panose="020B0004020202020204" pitchFamily="34" charset="0"/>
              </a:rPr>
              <a:t>Common intern procedures</a:t>
            </a:r>
          </a:p>
          <a:p>
            <a:pPr lvl="3"/>
            <a:r>
              <a:rPr lang="en-AU" sz="1600" dirty="0">
                <a:solidFill>
                  <a:schemeClr val="bg1"/>
                </a:solidFill>
                <a:latin typeface="Aptos" panose="020B0004020202020204" pitchFamily="34" charset="0"/>
              </a:rPr>
              <a:t>Intern tasks</a:t>
            </a:r>
          </a:p>
          <a:p>
            <a:endParaRPr lang="en-AU" sz="1600" dirty="0">
              <a:latin typeface="Aptos" panose="020B0004020202020204" pitchFamily="34" charset="0"/>
            </a:endParaRPr>
          </a:p>
          <a:p>
            <a:pPr marL="71755" algn="just">
              <a:buNone/>
            </a:pPr>
            <a:endParaRPr lang="en-AU" dirty="0"/>
          </a:p>
        </p:txBody>
      </p:sp>
      <p:sp>
        <p:nvSpPr>
          <p:cNvPr id="11" name="Text Placeholder 5">
            <a:extLst>
              <a:ext uri="{FF2B5EF4-FFF2-40B4-BE49-F238E27FC236}">
                <a16:creationId xmlns:a16="http://schemas.microsoft.com/office/drawing/2014/main" id="{CF0F8BCE-C4E2-F992-03ED-27BA1CF04A2B}"/>
              </a:ext>
            </a:extLst>
          </p:cNvPr>
          <p:cNvSpPr txBox="1">
            <a:spLocks/>
          </p:cNvSpPr>
          <p:nvPr/>
        </p:nvSpPr>
        <p:spPr>
          <a:xfrm>
            <a:off x="4387255" y="2795669"/>
            <a:ext cx="3528464" cy="2763683"/>
          </a:xfrm>
          <a:prstGeom prst="rect">
            <a:avLst/>
          </a:prstGeom>
          <a:solidFill>
            <a:srgbClr val="00B050"/>
          </a:solidFill>
        </p:spPr>
        <p:txBody>
          <a:bodyPr vert="horz" lIns="180000" tIns="108000" rIns="180000" bIns="180000" rtlCol="0" anchor="t">
            <a:normAutofit lnSpcReduction="10000"/>
          </a:bodyPr>
          <a:lstStyle>
            <a:lvl1pPr marL="285750" indent="-285750" algn="l" defTabSz="914400" rtl="0" eaLnBrk="1" latinLnBrk="0" hangingPunct="1">
              <a:lnSpc>
                <a:spcPct val="110000"/>
              </a:lnSpc>
              <a:spcBef>
                <a:spcPts val="300"/>
              </a:spcBef>
              <a:spcAft>
                <a:spcPts val="300"/>
              </a:spcAft>
              <a:buClr>
                <a:schemeClr val="bg1"/>
              </a:buClr>
              <a:buFont typeface="Arial" panose="020B0604020202020204" pitchFamily="34" charset="0"/>
              <a:buChar char="•"/>
              <a:defRPr lang="en-US" sz="140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600" dirty="0">
                <a:latin typeface="Aptos" panose="020B0004020202020204" pitchFamily="34" charset="0"/>
              </a:rPr>
              <a:t>Learning Plan – to be shared with supervisor</a:t>
            </a:r>
          </a:p>
          <a:p>
            <a:r>
              <a:rPr lang="en-AU" sz="1600" dirty="0">
                <a:latin typeface="Aptos" panose="020B0004020202020204" pitchFamily="34" charset="0"/>
              </a:rPr>
              <a:t>Prescribing Skills Assessment – reflection of results and how you have addressed any knowledge gaps</a:t>
            </a:r>
          </a:p>
          <a:p>
            <a:r>
              <a:rPr lang="en-AU" sz="1600" dirty="0">
                <a:latin typeface="Aptos" panose="020B0004020202020204" pitchFamily="34" charset="0"/>
              </a:rPr>
              <a:t>Participation – pre-intern education activities </a:t>
            </a:r>
          </a:p>
          <a:p>
            <a:r>
              <a:rPr lang="en-AU" sz="1600" dirty="0">
                <a:latin typeface="Aptos" panose="020B0004020202020204" pitchFamily="34" charset="0"/>
              </a:rPr>
              <a:t>Completion of modules</a:t>
            </a:r>
          </a:p>
          <a:p>
            <a:endParaRPr lang="en-AU" dirty="0"/>
          </a:p>
        </p:txBody>
      </p:sp>
      <p:sp>
        <p:nvSpPr>
          <p:cNvPr id="12" name="Text Placeholder 1">
            <a:extLst>
              <a:ext uri="{FF2B5EF4-FFF2-40B4-BE49-F238E27FC236}">
                <a16:creationId xmlns:a16="http://schemas.microsoft.com/office/drawing/2014/main" id="{09924815-3D5E-D01C-1419-928F53E2CD2B}"/>
              </a:ext>
            </a:extLst>
          </p:cNvPr>
          <p:cNvSpPr txBox="1">
            <a:spLocks/>
          </p:cNvSpPr>
          <p:nvPr/>
        </p:nvSpPr>
        <p:spPr>
          <a:xfrm>
            <a:off x="8112127" y="2795669"/>
            <a:ext cx="3528464" cy="2734552"/>
          </a:xfrm>
          <a:prstGeom prst="rect">
            <a:avLst/>
          </a:prstGeom>
          <a:solidFill>
            <a:schemeClr val="accent1"/>
          </a:solidFill>
        </p:spPr>
        <p:txBody>
          <a:bodyPr vert="horz" lIns="180000" tIns="108000" rIns="180000" bIns="180000" rtlCol="0" anchor="t">
            <a:noAutofit/>
          </a:bodyPr>
          <a:lstStyle>
            <a:lvl1pPr marL="285750" indent="-285750" algn="l" defTabSz="914400" rtl="0" eaLnBrk="1" latinLnBrk="0" hangingPunct="1">
              <a:lnSpc>
                <a:spcPct val="110000"/>
              </a:lnSpc>
              <a:spcBef>
                <a:spcPts val="300"/>
              </a:spcBef>
              <a:spcAft>
                <a:spcPts val="300"/>
              </a:spcAft>
              <a:buClr>
                <a:schemeClr val="bg1"/>
              </a:buClr>
              <a:buFont typeface="Arial" panose="020B0604020202020204" pitchFamily="34" charset="0"/>
              <a:buChar char="•"/>
              <a:defRPr lang="en-US" sz="1400" kern="1200">
                <a:solidFill>
                  <a:schemeClr val="bg1"/>
                </a:solidFill>
                <a:latin typeface="+mn-lt"/>
                <a:ea typeface="+mn-ea"/>
                <a:cs typeface="+mn-cs"/>
              </a:defRPr>
            </a:lvl1pPr>
            <a:lvl2pPr marL="180000" indent="-179388" algn="l" defTabSz="914400" rtl="0" eaLnBrk="1" latinLnBrk="0" hangingPunct="1">
              <a:lnSpc>
                <a:spcPct val="110000"/>
              </a:lnSpc>
              <a:spcBef>
                <a:spcPts val="300"/>
              </a:spcBef>
              <a:spcAft>
                <a:spcPts val="300"/>
              </a:spcAft>
              <a:buClr>
                <a:schemeClr val="tx1"/>
              </a:buClr>
              <a:buFont typeface="Arial" panose="020B0604020202020204" pitchFamily="34" charset="0"/>
              <a:buChar char="•"/>
              <a:defRPr lang="en-US" sz="1800" kern="1200" dirty="0">
                <a:solidFill>
                  <a:schemeClr val="tx1"/>
                </a:solidFill>
                <a:latin typeface="+mn-lt"/>
                <a:ea typeface="+mn-ea"/>
                <a:cs typeface="+mn-cs"/>
              </a:defRPr>
            </a:lvl2pPr>
            <a:lvl3pPr marL="360000" indent="-179388" algn="l" defTabSz="914400" rtl="0" eaLnBrk="1" latinLnBrk="0" hangingPunct="1">
              <a:lnSpc>
                <a:spcPct val="110000"/>
              </a:lnSpc>
              <a:spcBef>
                <a:spcPts val="200"/>
              </a:spcBef>
              <a:spcAft>
                <a:spcPts val="200"/>
              </a:spcAft>
              <a:buClr>
                <a:schemeClr val="accent1"/>
              </a:buClr>
              <a:buFont typeface="Arial" panose="020B0604020202020204" pitchFamily="34" charset="0"/>
              <a:buChar char="­"/>
              <a:defRPr lang="en-US" sz="1800" kern="1200" baseline="0" dirty="0">
                <a:solidFill>
                  <a:schemeClr val="tx1"/>
                </a:solidFill>
                <a:latin typeface="+mn-lt"/>
                <a:ea typeface="+mn-ea"/>
                <a:cs typeface="+mn-cs"/>
              </a:defRPr>
            </a:lvl3pPr>
            <a:lvl4pPr marL="540000" indent="-179388" algn="l" defTabSz="914400" rtl="0" eaLnBrk="1" latinLnBrk="0" hangingPunct="1">
              <a:lnSpc>
                <a:spcPct val="110000"/>
              </a:lnSpc>
              <a:spcBef>
                <a:spcPts val="100"/>
              </a:spcBef>
              <a:spcAft>
                <a:spcPts val="100"/>
              </a:spcAft>
              <a:buFont typeface="Wingdings" panose="05000000000000000000" pitchFamily="2" charset="2"/>
              <a:buChar char=""/>
              <a:defRPr lang="en-US" sz="1800" kern="1200" baseline="0" dirty="0">
                <a:solidFill>
                  <a:schemeClr val="tx1"/>
                </a:solidFill>
                <a:latin typeface="+mn-lt"/>
                <a:ea typeface="+mn-ea"/>
                <a:cs typeface="+mn-cs"/>
              </a:defRPr>
            </a:lvl4pPr>
            <a:lvl5pPr marL="0" indent="0" algn="l" defTabSz="914400" rtl="0" eaLnBrk="1" latinLnBrk="0" hangingPunct="1">
              <a:lnSpc>
                <a:spcPct val="100000"/>
              </a:lnSpc>
              <a:spcBef>
                <a:spcPts val="1200"/>
              </a:spcBef>
              <a:spcAft>
                <a:spcPts val="600"/>
              </a:spcAft>
              <a:buFont typeface="Arial" panose="020B0604020202020204" pitchFamily="34" charset="0"/>
              <a:buNone/>
              <a:defRPr lang="en-US" sz="2400" kern="1200" baseline="0" dirty="0">
                <a:solidFill>
                  <a:schemeClr val="accent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lang="en-AU" sz="2000" b="1" kern="1200" baseline="0" dirty="0">
                <a:solidFill>
                  <a:schemeClr val="accen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500" dirty="0">
                <a:latin typeface="Aptos" panose="020B0004020202020204" pitchFamily="34" charset="0"/>
              </a:rPr>
              <a:t>Debrief opportunities</a:t>
            </a:r>
          </a:p>
          <a:p>
            <a:r>
              <a:rPr lang="en-AU" sz="1500" dirty="0">
                <a:latin typeface="Aptos" panose="020B0004020202020204" pitchFamily="34" charset="0"/>
              </a:rPr>
              <a:t>Clinical reasoning – ward call and undifferentiated presentations</a:t>
            </a:r>
          </a:p>
          <a:p>
            <a:r>
              <a:rPr lang="en-AU" sz="1500" dirty="0">
                <a:latin typeface="Aptos" panose="020B0004020202020204" pitchFamily="34" charset="0"/>
              </a:rPr>
              <a:t>Clinical documentation and handover practice</a:t>
            </a:r>
          </a:p>
          <a:p>
            <a:r>
              <a:rPr lang="en-AU" sz="1500" dirty="0">
                <a:latin typeface="Aptos" panose="020B0004020202020204" pitchFamily="34" charset="0"/>
              </a:rPr>
              <a:t>Cultural capability – further development</a:t>
            </a:r>
          </a:p>
          <a:p>
            <a:r>
              <a:rPr lang="en-AU" sz="1500" dirty="0">
                <a:latin typeface="Aptos" panose="020B0004020202020204" pitchFamily="34" charset="0"/>
              </a:rPr>
              <a:t>Health and wellbeing strategies</a:t>
            </a:r>
          </a:p>
          <a:p>
            <a:pPr marL="0" indent="0">
              <a:buFont typeface="Arial" panose="020B0604020202020204" pitchFamily="34" charset="0"/>
              <a:buNone/>
            </a:pPr>
            <a:r>
              <a:rPr lang="en-AU" sz="1500" dirty="0">
                <a:latin typeface="Aptos" panose="020B0004020202020204" pitchFamily="34" charset="0"/>
              </a:rPr>
              <a:t>	</a:t>
            </a:r>
          </a:p>
        </p:txBody>
      </p:sp>
      <p:sp>
        <p:nvSpPr>
          <p:cNvPr id="4" name="TextBox 3">
            <a:extLst>
              <a:ext uri="{FF2B5EF4-FFF2-40B4-BE49-F238E27FC236}">
                <a16:creationId xmlns:a16="http://schemas.microsoft.com/office/drawing/2014/main" id="{78EB75AF-1AD9-2799-80F8-616A1D6C963B}"/>
              </a:ext>
            </a:extLst>
          </p:cNvPr>
          <p:cNvSpPr txBox="1"/>
          <p:nvPr/>
        </p:nvSpPr>
        <p:spPr>
          <a:xfrm>
            <a:off x="695326" y="5635345"/>
            <a:ext cx="10945328" cy="923330"/>
          </a:xfrm>
          <a:prstGeom prst="rect">
            <a:avLst/>
          </a:prstGeom>
          <a:solidFill>
            <a:schemeClr val="accent1">
              <a:lumMod val="20000"/>
              <a:lumOff val="80000"/>
            </a:schemeClr>
          </a:solidFill>
        </p:spPr>
        <p:txBody>
          <a:bodyPr wrap="square" rtlCol="0">
            <a:spAutoFit/>
          </a:bodyPr>
          <a:lstStyle/>
          <a:p>
            <a:r>
              <a:rPr lang="en-US" sz="1800" b="0" i="1" dirty="0">
                <a:solidFill>
                  <a:srgbClr val="222222"/>
                </a:solidFill>
                <a:effectLst/>
                <a:latin typeface="Aptos" panose="020B0004020202020204" pitchFamily="34" charset="0"/>
              </a:rPr>
              <a:t>A core aim of medical student education is to prepare medical graduates to start work safely as junior doctors working under supervision, including taking on clinical responsibility, working in teams, and managing the pace of work and sometimes stressful and demanding situations</a:t>
            </a:r>
            <a:r>
              <a:rPr lang="en-US" b="0" i="1" dirty="0">
                <a:solidFill>
                  <a:srgbClr val="222222"/>
                </a:solidFill>
                <a:effectLst/>
                <a:latin typeface="Aptos" panose="020B0004020202020204" pitchFamily="34" charset="0"/>
              </a:rPr>
              <a:t>. </a:t>
            </a:r>
            <a:r>
              <a:rPr lang="en-US" sz="1200" b="0" i="1" dirty="0">
                <a:solidFill>
                  <a:srgbClr val="222222"/>
                </a:solidFill>
                <a:effectLst/>
                <a:latin typeface="Aptos" panose="020B0004020202020204" pitchFamily="34" charset="0"/>
              </a:rPr>
              <a:t>Australian Medical Council</a:t>
            </a:r>
            <a:endParaRPr lang="en-AU" sz="1200" i="1" dirty="0">
              <a:latin typeface="Aptos" panose="020B0004020202020204" pitchFamily="34" charset="0"/>
            </a:endParaRPr>
          </a:p>
        </p:txBody>
      </p:sp>
      <p:pic>
        <p:nvPicPr>
          <p:cNvPr id="7" name="Recorded Sound">
            <a:hlinkClick r:id="" action="ppaction://media"/>
            <a:extLst>
              <a:ext uri="{FF2B5EF4-FFF2-40B4-BE49-F238E27FC236}">
                <a16:creationId xmlns:a16="http://schemas.microsoft.com/office/drawing/2014/main" id="{C00B0309-CC0F-A6AB-3C10-51EFFF0682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48046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3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68335-707E-0FCE-B876-3B00D94C2DA0}"/>
              </a:ext>
            </a:extLst>
          </p:cNvPr>
          <p:cNvSpPr>
            <a:spLocks noGrp="1"/>
          </p:cNvSpPr>
          <p:nvPr>
            <p:ph type="title"/>
          </p:nvPr>
        </p:nvSpPr>
        <p:spPr>
          <a:xfrm>
            <a:off x="479376" y="-171400"/>
            <a:ext cx="7776864" cy="1224137"/>
          </a:xfrm>
        </p:spPr>
        <p:txBody>
          <a:bodyPr/>
          <a:lstStyle/>
          <a:p>
            <a:r>
              <a:rPr lang="en-AU" dirty="0"/>
              <a:t>   </a:t>
            </a:r>
          </a:p>
        </p:txBody>
      </p:sp>
      <p:sp>
        <p:nvSpPr>
          <p:cNvPr id="3" name="TextBox 2">
            <a:extLst>
              <a:ext uri="{FF2B5EF4-FFF2-40B4-BE49-F238E27FC236}">
                <a16:creationId xmlns:a16="http://schemas.microsoft.com/office/drawing/2014/main" id="{1214841A-6A72-E950-2B6C-ADAB0F1C0E71}"/>
              </a:ext>
            </a:extLst>
          </p:cNvPr>
          <p:cNvSpPr txBox="1"/>
          <p:nvPr/>
        </p:nvSpPr>
        <p:spPr>
          <a:xfrm>
            <a:off x="3143672" y="3034660"/>
            <a:ext cx="5544616" cy="369332"/>
          </a:xfrm>
          <a:prstGeom prst="rect">
            <a:avLst/>
          </a:prstGeom>
          <a:noFill/>
        </p:spPr>
        <p:txBody>
          <a:bodyPr wrap="square" rtlCol="0">
            <a:spAutoFit/>
          </a:bodyPr>
          <a:lstStyle/>
          <a:p>
            <a:r>
              <a:rPr lang="en-US" dirty="0">
                <a:solidFill>
                  <a:schemeClr val="bg1"/>
                </a:solidFill>
                <a:latin typeface="Aptos" panose="020B0004020202020204" pitchFamily="34" charset="0"/>
              </a:rPr>
              <a:t>Thank you and we look forward to seeing you next year!</a:t>
            </a:r>
            <a:endParaRPr lang="en-AU" dirty="0">
              <a:solidFill>
                <a:schemeClr val="bg1"/>
              </a:solidFill>
              <a:latin typeface="Aptos" panose="020B0004020202020204" pitchFamily="34" charset="0"/>
            </a:endParaRPr>
          </a:p>
        </p:txBody>
      </p:sp>
    </p:spTree>
    <p:extLst>
      <p:ext uri="{BB962C8B-B14F-4D97-AF65-F5344CB8AC3E}">
        <p14:creationId xmlns:p14="http://schemas.microsoft.com/office/powerpoint/2010/main" val="399231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University of Queensland">
  <a:themeElements>
    <a:clrScheme name="UQ PPT">
      <a:dk1>
        <a:sysClr val="windowText" lastClr="000000"/>
      </a:dk1>
      <a:lt1>
        <a:sysClr val="window" lastClr="FFFFFF"/>
      </a:lt1>
      <a:dk2>
        <a:srgbClr val="999490"/>
      </a:dk2>
      <a:lt2>
        <a:srgbClr val="D7D1CC"/>
      </a:lt2>
      <a:accent1>
        <a:srgbClr val="51247A"/>
      </a:accent1>
      <a:accent2>
        <a:srgbClr val="E62645"/>
      </a:accent2>
      <a:accent3>
        <a:srgbClr val="00A2C7"/>
      </a:accent3>
      <a:accent4>
        <a:srgbClr val="EB602B"/>
      </a:accent4>
      <a:accent5>
        <a:srgbClr val="4085C6"/>
      </a:accent5>
      <a:accent6>
        <a:srgbClr val="2EA836"/>
      </a:accent6>
      <a:hlink>
        <a:srgbClr val="00A2C7"/>
      </a:hlink>
      <a:folHlink>
        <a:srgbClr val="00A2C7"/>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Q PowerPoint Template v4.potx" id="{EB40B91F-2F7C-4628-893D-3539496D6C6A}" vid="{691CE4A2-4C6F-4895-A94C-37E246F52C87}"/>
    </a:ext>
  </a:extLst>
</a:theme>
</file>

<file path=ppt/theme/theme2.xml><?xml version="1.0" encoding="utf-8"?>
<a:theme xmlns:a="http://schemas.openxmlformats.org/drawingml/2006/main" name="1_University of Queensland">
  <a:themeElements>
    <a:clrScheme name="UQ PPT">
      <a:dk1>
        <a:sysClr val="windowText" lastClr="000000"/>
      </a:dk1>
      <a:lt1>
        <a:sysClr val="window" lastClr="FFFFFF"/>
      </a:lt1>
      <a:dk2>
        <a:srgbClr val="999490"/>
      </a:dk2>
      <a:lt2>
        <a:srgbClr val="D7D1CC"/>
      </a:lt2>
      <a:accent1>
        <a:srgbClr val="51247A"/>
      </a:accent1>
      <a:accent2>
        <a:srgbClr val="E62645"/>
      </a:accent2>
      <a:accent3>
        <a:srgbClr val="00A2C7"/>
      </a:accent3>
      <a:accent4>
        <a:srgbClr val="EB602B"/>
      </a:accent4>
      <a:accent5>
        <a:srgbClr val="4085C6"/>
      </a:accent5>
      <a:accent6>
        <a:srgbClr val="2EA836"/>
      </a:accent6>
      <a:hlink>
        <a:srgbClr val="00A2C7"/>
      </a:hlink>
      <a:folHlink>
        <a:srgbClr val="00A2C7"/>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Q PowerPoint Template v4.potx" id="{EB40B91F-2F7C-4628-893D-3539496D6C6A}" vid="{691CE4A2-4C6F-4895-A94C-37E246F52C8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UQ PowerPoint Template v4</Template>
  <TotalTime>8734</TotalTime>
  <Words>1690</Words>
  <Application>Microsoft Office PowerPoint</Application>
  <PresentationFormat>Widescreen</PresentationFormat>
  <Paragraphs>363</Paragraphs>
  <Slides>25</Slides>
  <Notes>17</Notes>
  <HiddenSlides>0</HiddenSlides>
  <MMClips>13</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25</vt:i4>
      </vt:variant>
    </vt:vector>
  </HeadingPairs>
  <TitlesOfParts>
    <vt:vector size="32" baseType="lpstr">
      <vt:lpstr>Aptos</vt:lpstr>
      <vt:lpstr>Arial</vt:lpstr>
      <vt:lpstr>Calibri</vt:lpstr>
      <vt:lpstr>Wingdings</vt:lpstr>
      <vt:lpstr>University of Queensland</vt:lpstr>
      <vt:lpstr>1_University of Queensland</vt:lpstr>
      <vt:lpstr>Presentation</vt:lpstr>
      <vt:lpstr>MEDI 7400 Transition to Practice </vt:lpstr>
      <vt:lpstr>PowerPoint Presentation</vt:lpstr>
      <vt:lpstr>PowerPoint Presentation</vt:lpstr>
      <vt:lpstr>Overview</vt:lpstr>
      <vt:lpstr>PowerPoint Presentation</vt:lpstr>
      <vt:lpstr>PowerPoint Presentation</vt:lpstr>
      <vt:lpstr>Year 4 Structure</vt:lpstr>
      <vt:lpstr>Year 4 Pathways</vt:lpstr>
      <vt:lpstr>PowerPoint Presentation</vt:lpstr>
      <vt:lpstr>Clinical Immersion Terms Preparation for Practice phase</vt:lpstr>
      <vt:lpstr>Clinical Immersions - Group A</vt:lpstr>
      <vt:lpstr>Clinical Immersions – Group B</vt:lpstr>
      <vt:lpstr>Longitudinal Learning Program</vt:lpstr>
      <vt:lpstr>Longitudinal Learning Program</vt:lpstr>
      <vt:lpstr>LLP - units of learning</vt:lpstr>
      <vt:lpstr>LLP- composition</vt:lpstr>
      <vt:lpstr>Prescribing Skills  Assessment Brief Overview</vt:lpstr>
      <vt:lpstr>Enhancing Prescribing Preparedness </vt:lpstr>
      <vt:lpstr>Prescribing Skills Assessment</vt:lpstr>
      <vt:lpstr>Year 4 Assessment Brief Overview</vt:lpstr>
      <vt:lpstr>Year 4 Assessment</vt:lpstr>
      <vt:lpstr>Pre-internship Term ( PRINT)</vt:lpstr>
      <vt:lpstr>Pre-internship Term (PRINT)</vt:lpstr>
      <vt:lpstr>PRINT</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Rebekah</dc:creator>
  <cp:lastModifiedBy>Michaela Kelly</cp:lastModifiedBy>
  <cp:revision>59</cp:revision>
  <cp:lastPrinted>2025-05-06T02:53:59Z</cp:lastPrinted>
  <dcterms:created xsi:type="dcterms:W3CDTF">2018-09-28T01:38:30Z</dcterms:created>
  <dcterms:modified xsi:type="dcterms:W3CDTF">2026-06-28T23:29:52Z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f488380-630a-4f55-a077-a19445e3f360_Enabled">
    <vt:lpwstr>true</vt:lpwstr>
  </property>
  <property fmtid="{D5CDD505-2E9C-101B-9397-08002B2CF9AE}" pid="3" name="MSIP_Label_0f488380-630a-4f55-a077-a19445e3f360_SetDate">
    <vt:lpwstr>2022-12-20T06:08:34Z</vt:lpwstr>
  </property>
  <property fmtid="{D5CDD505-2E9C-101B-9397-08002B2CF9AE}" pid="4" name="MSIP_Label_0f488380-630a-4f55-a077-a19445e3f360_Method">
    <vt:lpwstr>Standard</vt:lpwstr>
  </property>
  <property fmtid="{D5CDD505-2E9C-101B-9397-08002B2CF9AE}" pid="5" name="MSIP_Label_0f488380-630a-4f55-a077-a19445e3f360_Name">
    <vt:lpwstr>OFFICIAL - INTERNAL</vt:lpwstr>
  </property>
  <property fmtid="{D5CDD505-2E9C-101B-9397-08002B2CF9AE}" pid="6" name="MSIP_Label_0f488380-630a-4f55-a077-a19445e3f360_SiteId">
    <vt:lpwstr>b6e377cf-9db3-46cb-91a2-fad9605bb15c</vt:lpwstr>
  </property>
  <property fmtid="{D5CDD505-2E9C-101B-9397-08002B2CF9AE}" pid="7" name="MSIP_Label_0f488380-630a-4f55-a077-a19445e3f360_ActionId">
    <vt:lpwstr>868807c5-3bc1-4258-a7e5-0d059ae09482</vt:lpwstr>
  </property>
  <property fmtid="{D5CDD505-2E9C-101B-9397-08002B2CF9AE}" pid="8" name="MSIP_Label_0f488380-630a-4f55-a077-a19445e3f360_ContentBits">
    <vt:lpwstr>0</vt:lpwstr>
  </property>
</Properties>
</file>