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2" r:id="rId2"/>
    <p:sldId id="377" r:id="rId3"/>
    <p:sldId id="423" r:id="rId4"/>
    <p:sldId id="383" r:id="rId5"/>
    <p:sldId id="378" r:id="rId6"/>
    <p:sldId id="381" r:id="rId7"/>
    <p:sldId id="382" r:id="rId8"/>
    <p:sldId id="427" r:id="rId9"/>
    <p:sldId id="428" r:id="rId10"/>
    <p:sldId id="429" r:id="rId11"/>
    <p:sldId id="431" r:id="rId12"/>
    <p:sldId id="432" r:id="rId13"/>
    <p:sldId id="433" r:id="rId14"/>
    <p:sldId id="4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745FE0-828C-4434-B358-60DC6E2A3544}">
          <p14:sldIdLst>
            <p14:sldId id="372"/>
            <p14:sldId id="377"/>
            <p14:sldId id="423"/>
            <p14:sldId id="383"/>
            <p14:sldId id="378"/>
            <p14:sldId id="381"/>
            <p14:sldId id="382"/>
            <p14:sldId id="427"/>
            <p14:sldId id="428"/>
            <p14:sldId id="429"/>
            <p14:sldId id="431"/>
            <p14:sldId id="432"/>
            <p14:sldId id="433"/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F68ECA-9D11-7272-2329-B13233361223}" name="Monica Newton" initials="MN" userId="S::uqmgale2@uq.edu.au::8b597ffa-9862-4abc-b00f-f56f459955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645"/>
    <a:srgbClr val="51247A"/>
    <a:srgbClr val="D7D1CC"/>
    <a:srgbClr val="962A8B"/>
    <a:srgbClr val="2EA836"/>
    <a:srgbClr val="D9AC6D"/>
    <a:srgbClr val="EB602B"/>
    <a:srgbClr val="FBB800"/>
    <a:srgbClr val="4085C6"/>
    <a:srgbClr val="00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51" autoAdjust="0"/>
    <p:restoredTop sz="96327" autoAdjust="0"/>
  </p:normalViewPr>
  <p:slideViewPr>
    <p:cSldViewPr showGuides="1">
      <p:cViewPr varScale="1">
        <p:scale>
          <a:sx n="111" d="100"/>
          <a:sy n="111" d="100"/>
        </p:scale>
        <p:origin x="2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27/05/2026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27/05/2026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gradFill>
          <a:gsLst>
            <a:gs pos="0">
              <a:srgbClr val="962A8B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365323-3F4C-42A2-A8C5-E7C02EECE16E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rgbClr val="FFFFFF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rgbClr val="51247A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rgbClr val="999490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98853-2263-DFE9-D4DB-349744566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10801350" cy="4063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43CB3D8-2629-4424-B4A4-6246A0F1B6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5329E0A-327E-4475-ACC4-637C24D9D6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5208587" cy="395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6221FCF-FD80-4F6D-8DA9-9317EBC3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A4F1765-68C5-44D1-A98C-B4F4A28FB0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9D46B37-73CD-4FCA-A759-8E2A51429F98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88088" y="2030400"/>
            <a:ext cx="5208587" cy="395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0" y="4221162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27" y="942975"/>
            <a:ext cx="3384550" cy="32400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9377" y="9429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34127" y="9429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+ 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609CB10-4AAE-4F1D-A95A-79346106F22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0" y="4251994"/>
            <a:ext cx="12191999" cy="2636838"/>
          </a:xfrm>
          <a:custGeom>
            <a:avLst/>
            <a:gdLst>
              <a:gd name="connsiteX0" fmla="*/ 0 w 12191999"/>
              <a:gd name="connsiteY0" fmla="*/ 0 h 2636838"/>
              <a:gd name="connsiteX1" fmla="*/ 5605684 w 12191999"/>
              <a:gd name="connsiteY1" fmla="*/ 0 h 2636838"/>
              <a:gd name="connsiteX2" fmla="*/ 6586315 w 12191999"/>
              <a:gd name="connsiteY2" fmla="*/ 0 h 2636838"/>
              <a:gd name="connsiteX3" fmla="*/ 12191999 w 12191999"/>
              <a:gd name="connsiteY3" fmla="*/ 0 h 2636838"/>
              <a:gd name="connsiteX4" fmla="*/ 12191999 w 12191999"/>
              <a:gd name="connsiteY4" fmla="*/ 2636838 h 2636838"/>
              <a:gd name="connsiteX5" fmla="*/ 6586315 w 12191999"/>
              <a:gd name="connsiteY5" fmla="*/ 2636838 h 2636838"/>
              <a:gd name="connsiteX6" fmla="*/ 5605684 w 12191999"/>
              <a:gd name="connsiteY6" fmla="*/ 2636838 h 2636838"/>
              <a:gd name="connsiteX7" fmla="*/ 1853351 w 12191999"/>
              <a:gd name="connsiteY7" fmla="*/ 2636838 h 2636838"/>
              <a:gd name="connsiteX8" fmla="*/ 1853351 w 12191999"/>
              <a:gd name="connsiteY8" fmla="*/ 2636723 h 2636838"/>
              <a:gd name="connsiteX9" fmla="*/ 1743436 w 12191999"/>
              <a:gd name="connsiteY9" fmla="*/ 2636723 h 2636838"/>
              <a:gd name="connsiteX10" fmla="*/ 8175 w 12191999"/>
              <a:gd name="connsiteY10" fmla="*/ 801010 h 2636838"/>
              <a:gd name="connsiteX11" fmla="*/ 0 w 12191999"/>
              <a:gd name="connsiteY11" fmla="*/ 648020 h 26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2636838">
                <a:moveTo>
                  <a:pt x="0" y="0"/>
                </a:moveTo>
                <a:lnTo>
                  <a:pt x="5605684" y="0"/>
                </a:lnTo>
                <a:lnTo>
                  <a:pt x="6586315" y="0"/>
                </a:lnTo>
                <a:lnTo>
                  <a:pt x="12191999" y="0"/>
                </a:lnTo>
                <a:lnTo>
                  <a:pt x="12191999" y="2636838"/>
                </a:lnTo>
                <a:lnTo>
                  <a:pt x="6586315" y="2636838"/>
                </a:lnTo>
                <a:lnTo>
                  <a:pt x="5605684" y="2636838"/>
                </a:lnTo>
                <a:lnTo>
                  <a:pt x="1853351" y="2636838"/>
                </a:lnTo>
                <a:lnTo>
                  <a:pt x="1853351" y="2636723"/>
                </a:lnTo>
                <a:lnTo>
                  <a:pt x="1743436" y="2636723"/>
                </a:lnTo>
                <a:cubicBezTo>
                  <a:pt x="791205" y="2346972"/>
                  <a:pt x="91872" y="1587996"/>
                  <a:pt x="8175" y="801010"/>
                </a:cubicBezTo>
                <a:lnTo>
                  <a:pt x="0" y="6480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395713" y="9810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10463" y="9810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3CF38C6-1EBE-4ED1-8E7F-383C6D4516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963" y="981076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982800"/>
            <a:ext cx="3384550" cy="12940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2382000"/>
            <a:ext cx="3384550" cy="34914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10076" y="982800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124825" y="982800"/>
            <a:ext cx="3384549" cy="47513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+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C532FC-7828-49E7-B6EF-06CAF53DDA64}"/>
              </a:ext>
            </a:extLst>
          </p:cNvPr>
          <p:cNvSpPr/>
          <p:nvPr userDrawn="1"/>
        </p:nvSpPr>
        <p:spPr>
          <a:xfrm>
            <a:off x="8102601" y="0"/>
            <a:ext cx="4079875" cy="6858000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5477FFC-1C60-4E3E-BD15-C245B1FFD7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02058" y="156527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4F150F-D503-4CDA-B1CD-C63C713F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63200"/>
            <a:ext cx="7096126" cy="469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1062EBB-320C-4A28-8445-B54D03FB65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32DE93C6-3639-468D-9B77-79E3174023A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04852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91BB866-7B21-4CA7-A97B-BF804B3184F9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4419602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AF32EBB3-7E44-468B-BEFB-9B255A6F1EB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02058" y="278129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0B41B234-B4D0-4D79-AEB1-C98A1F8CCE5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302058" y="3997306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0D058AAA-CC5E-4EB4-8A66-630C36AEA6A3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302058" y="5213321"/>
            <a:ext cx="2520279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12">
            <a:extLst>
              <a:ext uri="{FF2B5EF4-FFF2-40B4-BE49-F238E27FC236}">
                <a16:creationId xmlns:a16="http://schemas.microsoft.com/office/drawing/2014/main" id="{4D2AB6EC-9563-4A3F-B32C-5B6C8DECC8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97925" y="156527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4ABE180E-CFFE-4CAE-A73A-A88BD1BEE804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797925" y="278129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ECD62701-D54F-4D35-A337-33AE67BB7307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797925" y="399730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3CA48A95-C256-4238-BDF0-2E7279624AE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797925" y="5213321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D43D24-DED4-FCB2-C7FB-44ABCBEE6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EC2D33F-D887-4527-98FE-88AEA004A9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927" y="247797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564D6273-13C3-41E3-9854-6BA8DC87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0130E7F-2696-4D7D-8351-3A820B0259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4C22DC31-C022-4D35-A4CA-01E2EE12CEB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95326" y="2030400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[Graph title]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6319767D-07B2-4A1E-BE78-9D7F3E8A2DF0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72689" y="2477978"/>
            <a:ext cx="5208587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26657DA0-8703-4499-B474-1559693405B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88088" y="2030400"/>
            <a:ext cx="5208587" cy="2877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600" b="1" dirty="0"/>
            </a:lvl1pPr>
            <a:lvl2pPr>
              <a:defRPr lang="en-US" sz="1200" dirty="0"/>
            </a:lvl2pPr>
            <a:lvl3pPr>
              <a:defRPr lang="en-US" sz="1200" dirty="0"/>
            </a:lvl3pPr>
            <a:lvl4pPr>
              <a:defRPr lang="en-US" sz="1200" dirty="0"/>
            </a:lvl4pPr>
            <a:lvl5pPr>
              <a:spcBef>
                <a:spcPts val="1200"/>
              </a:spcBef>
              <a:defRPr lang="en-US" sz="1200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[Graph title]</a:t>
            </a:r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77EF712-8DED-4A52-BD51-103375D11B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4800" y="2030400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E4083B0-5F51-4F95-BD7A-3B4222E8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0BC9CFA-71EA-43AD-BDD4-7FDB2FDF1B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82B9C09-CED4-448F-920B-B0EA81FCD18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4800" y="3918534"/>
            <a:ext cx="10801349" cy="17282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/>
            </a:lvl1pPr>
            <a:lvl2pPr>
              <a:defRPr lang="en-US" sz="1400" dirty="0"/>
            </a:lvl2pPr>
            <a:lvl3pPr>
              <a:defRPr lang="en-US" sz="1400" dirty="0"/>
            </a:lvl3pPr>
            <a:lvl4pPr>
              <a:defRPr lang="en-US" sz="1400" dirty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073AADBC-DF68-45FD-854E-35806C6DE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FEEB2E7-44F2-48F2-BBFC-DF704AD7B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F3FFB07-730C-4029-A1B2-3F55F310FE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4FAE2FD6-F041-4D7F-8F92-2AFDD991FE5D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427539" y="2030400"/>
            <a:ext cx="7069136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7F7E37-8565-4210-8CB9-D04B2BAF361C}"/>
              </a:ext>
            </a:extLst>
          </p:cNvPr>
          <p:cNvSpPr/>
          <p:nvPr userDrawn="1"/>
        </p:nvSpPr>
        <p:spPr>
          <a:xfrm>
            <a:off x="-516" y="0"/>
            <a:ext cx="12192000" cy="6872268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rgbClr val="51247A"/>
              </a:gs>
              <a:gs pos="100000">
                <a:srgbClr val="962A8B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1D37"/>
              </a:solidFill>
              <a:effectLst/>
              <a:uLnTx/>
              <a:uFillTx/>
              <a:latin typeface="Gotham Book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EF5EBB-02AF-4BB0-8215-ABDBBF0D0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3" y="198884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0C04C2E-5E9B-4744-BB83-74543AFA9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485" y="351586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F9C90-1B55-A440-3671-71EC9ADE5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6A8FED-FA65-4CA1-BCAC-A45FB3462E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4663" y="2030400"/>
            <a:ext cx="3384549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D65DFCA3-BD94-4763-9B1A-CD6AE2B1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01351" cy="4690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0E119BA-A47F-4967-9FEC-495C9F92A7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75AE0700-627C-416D-BA13-5D2F3C8E556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95325" y="2030400"/>
            <a:ext cx="7096125" cy="3240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lang="en-US" sz="1400" dirty="0"/>
            </a:lvl1pPr>
            <a:lvl2pPr>
              <a:lnSpc>
                <a:spcPct val="100000"/>
              </a:lnSpc>
              <a:spcAft>
                <a:spcPts val="1200"/>
              </a:spcAft>
              <a:defRPr lang="en-US" sz="1400" dirty="0"/>
            </a:lvl2pPr>
            <a:lvl3pPr>
              <a:lnSpc>
                <a:spcPct val="100000"/>
              </a:lnSpc>
              <a:spcAft>
                <a:spcPts val="1200"/>
              </a:spcAft>
              <a:defRPr lang="en-US" sz="1400" dirty="0"/>
            </a:lvl3pPr>
            <a:lvl4pPr>
              <a:lnSpc>
                <a:spcPct val="100000"/>
              </a:lnSpc>
              <a:spcAft>
                <a:spcPts val="1200"/>
              </a:spcAft>
              <a:defRPr lang="en-US" sz="1400" dirty="0"/>
            </a:lvl4pPr>
            <a:lvl5pPr>
              <a:lnSpc>
                <a:spcPct val="100000"/>
              </a:lnSpc>
              <a:spcAft>
                <a:spcPts val="1200"/>
              </a:spcAft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en-AU" dirty="0"/>
            </a:lvl1pPr>
          </a:lstStyle>
          <a:p>
            <a:pPr lvl="0"/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2001916"/>
            <a:ext cx="10801349" cy="394740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E9E9E33-B596-4A72-ACBD-699AC27063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1080135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E278AFA-A93C-4FAD-AA41-A6E61D8974A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-4"/>
            <a:ext cx="7810872" cy="685800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F8ED989-2306-4E52-9B82-69A7EC19398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3384549" cy="3979065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400"/>
            </a:lvl1pPr>
            <a:lvl2pPr>
              <a:lnSpc>
                <a:spcPct val="100000"/>
              </a:lnSpc>
              <a:spcAft>
                <a:spcPts val="1200"/>
              </a:spcAft>
              <a:defRPr sz="1400"/>
            </a:lvl2pPr>
            <a:lvl3pPr>
              <a:lnSpc>
                <a:spcPct val="100000"/>
              </a:lnSpc>
              <a:spcAft>
                <a:spcPts val="1200"/>
              </a:spcAft>
              <a:defRPr sz="1400"/>
            </a:lvl3pPr>
            <a:lvl4pPr>
              <a:lnSpc>
                <a:spcPct val="100000"/>
              </a:lnSpc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BC919D-2CAB-42EE-BCCF-5B744E8E7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3384548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4130282-F858-425B-AE74-20EE73DF98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D8DE5C-8A89-400F-8CA9-77C24E2B49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91945" y="-4"/>
            <a:ext cx="6586315" cy="6858001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6B1A59-9939-4457-A48E-2E14017A35C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2030400"/>
            <a:ext cx="4500000" cy="3871065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AU" sz="140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3F9AAC9-FF46-40B0-8882-C71A56BB2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4500000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4EB2009-A38E-42C4-8D4A-72D274A5A4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4500000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5E7F27E-BB6C-4782-8015-F05E2C5C1E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3E74F8-FA5A-4025-A701-02F364DB2A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25074" y="-3"/>
            <a:ext cx="4066927" cy="6858001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E1070F-73A4-4C19-B1CF-FB38DA04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63200"/>
            <a:ext cx="7096125" cy="50351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FBA097BA-93E9-4864-A12D-10803474794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6" y="2030400"/>
            <a:ext cx="7096124" cy="4064400"/>
          </a:xfrm>
          <a:custGeom>
            <a:avLst/>
            <a:gdLst>
              <a:gd name="connsiteX0" fmla="*/ 0 w 7096124"/>
              <a:gd name="connsiteY0" fmla="*/ 0 h 3240087"/>
              <a:gd name="connsiteX1" fmla="*/ 7096124 w 7096124"/>
              <a:gd name="connsiteY1" fmla="*/ 0 h 3240087"/>
              <a:gd name="connsiteX2" fmla="*/ 7096124 w 7096124"/>
              <a:gd name="connsiteY2" fmla="*/ 3240087 h 3240087"/>
              <a:gd name="connsiteX3" fmla="*/ 0 w 709612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124" h="3240087">
                <a:moveTo>
                  <a:pt x="0" y="0"/>
                </a:moveTo>
                <a:lnTo>
                  <a:pt x="7096124" y="0"/>
                </a:lnTo>
                <a:lnTo>
                  <a:pt x="709612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AU" sz="140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6C5E2F5-0061-4600-A426-EB0BCA3B0D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95A59A-32A0-4E4F-ADE5-B079E4BC191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0549" y="0"/>
            <a:ext cx="7810872" cy="6872511"/>
          </a:xfrm>
          <a:custGeom>
            <a:avLst/>
            <a:gdLst>
              <a:gd name="connsiteX0" fmla="*/ 0 w 7810872"/>
              <a:gd name="connsiteY0" fmla="*/ 0 h 6858001"/>
              <a:gd name="connsiteX1" fmla="*/ 1224557 w 7810872"/>
              <a:gd name="connsiteY1" fmla="*/ 0 h 6858001"/>
              <a:gd name="connsiteX2" fmla="*/ 6586315 w 7810872"/>
              <a:gd name="connsiteY2" fmla="*/ 0 h 6858001"/>
              <a:gd name="connsiteX3" fmla="*/ 7810872 w 7810872"/>
              <a:gd name="connsiteY3" fmla="*/ 0 h 6858001"/>
              <a:gd name="connsiteX4" fmla="*/ 7810872 w 7810872"/>
              <a:gd name="connsiteY4" fmla="*/ 6858001 h 6858001"/>
              <a:gd name="connsiteX5" fmla="*/ 6586315 w 7810872"/>
              <a:gd name="connsiteY5" fmla="*/ 6858001 h 6858001"/>
              <a:gd name="connsiteX6" fmla="*/ 3077908 w 7810872"/>
              <a:gd name="connsiteY6" fmla="*/ 6858001 h 6858001"/>
              <a:gd name="connsiteX7" fmla="*/ 1853351 w 7810872"/>
              <a:gd name="connsiteY7" fmla="*/ 6858001 h 6858001"/>
              <a:gd name="connsiteX8" fmla="*/ 1853351 w 7810872"/>
              <a:gd name="connsiteY8" fmla="*/ 6857886 h 6858001"/>
              <a:gd name="connsiteX9" fmla="*/ 1743436 w 7810872"/>
              <a:gd name="connsiteY9" fmla="*/ 6857886 h 6858001"/>
              <a:gd name="connsiteX10" fmla="*/ 8175 w 7810872"/>
              <a:gd name="connsiteY10" fmla="*/ 5022173 h 6858001"/>
              <a:gd name="connsiteX11" fmla="*/ 0 w 7810872"/>
              <a:gd name="connsiteY11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0872" h="6858001">
                <a:moveTo>
                  <a:pt x="0" y="0"/>
                </a:moveTo>
                <a:lnTo>
                  <a:pt x="1224557" y="0"/>
                </a:lnTo>
                <a:lnTo>
                  <a:pt x="6586315" y="0"/>
                </a:lnTo>
                <a:lnTo>
                  <a:pt x="7810872" y="0"/>
                </a:lnTo>
                <a:lnTo>
                  <a:pt x="7810872" y="6858001"/>
                </a:lnTo>
                <a:lnTo>
                  <a:pt x="6586315" y="6858001"/>
                </a:lnTo>
                <a:lnTo>
                  <a:pt x="3077908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71569F-BB25-4674-BADB-F4162EFAC7F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3384549" cy="4206912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spcAft>
                <a:spcPts val="1200"/>
              </a:spcAft>
              <a:defRPr sz="1400">
                <a:solidFill>
                  <a:schemeClr val="bg1"/>
                </a:solidFill>
              </a:defRPr>
            </a:lvl2pPr>
            <a:lvl3pPr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spcAft>
                <a:spcPts val="1200"/>
              </a:spcAft>
              <a:defRPr sz="1400">
                <a:solidFill>
                  <a:schemeClr val="bg1"/>
                </a:solidFill>
              </a:defRPr>
            </a:lvl4pPr>
            <a:lvl5pPr>
              <a:spcAft>
                <a:spcPts val="1200"/>
              </a:spcAft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46BE02-73A4-478B-91B5-60E3126AD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338454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B3E6F15-268B-42EB-A1DC-9E9E18BCA2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338454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E0D937-BE88-4584-B716-79FDE92B735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05685" y="0"/>
            <a:ext cx="6586315" cy="6887025"/>
          </a:xfrm>
          <a:custGeom>
            <a:avLst/>
            <a:gdLst>
              <a:gd name="connsiteX0" fmla="*/ 0 w 6586315"/>
              <a:gd name="connsiteY0" fmla="*/ 0 h 6858001"/>
              <a:gd name="connsiteX1" fmla="*/ 6586315 w 6586315"/>
              <a:gd name="connsiteY1" fmla="*/ 0 h 6858001"/>
              <a:gd name="connsiteX2" fmla="*/ 6586315 w 6586315"/>
              <a:gd name="connsiteY2" fmla="*/ 6858001 h 6858001"/>
              <a:gd name="connsiteX3" fmla="*/ 1853351 w 6586315"/>
              <a:gd name="connsiteY3" fmla="*/ 6858001 h 6858001"/>
              <a:gd name="connsiteX4" fmla="*/ 1853351 w 6586315"/>
              <a:gd name="connsiteY4" fmla="*/ 6857886 h 6858001"/>
              <a:gd name="connsiteX5" fmla="*/ 1743436 w 6586315"/>
              <a:gd name="connsiteY5" fmla="*/ 6857886 h 6858001"/>
              <a:gd name="connsiteX6" fmla="*/ 8175 w 6586315"/>
              <a:gd name="connsiteY6" fmla="*/ 5022173 h 6858001"/>
              <a:gd name="connsiteX7" fmla="*/ 0 w 6586315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6315" h="6858001">
                <a:moveTo>
                  <a:pt x="0" y="0"/>
                </a:moveTo>
                <a:lnTo>
                  <a:pt x="6586315" y="0"/>
                </a:lnTo>
                <a:lnTo>
                  <a:pt x="6586315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EFD1972-8EA7-4ECA-B4BE-8591D45B72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4536578" cy="4278920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86D5B7-49D4-45BF-9DA6-AAB93DAE7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763200"/>
            <a:ext cx="4536578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C6C5F7B-FB99-4491-8B47-FF6117F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4536578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40DF0C2-28B5-445A-B99A-61CA30EFB4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34000">
                <a:schemeClr val="tx1">
                  <a:alpha val="0"/>
                </a:schemeClr>
              </a:gs>
            </a:gsLst>
            <a:lin ang="2700000" scaled="1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B5D6B1C-6262-4AF0-90EE-88B7D718512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074" y="1"/>
            <a:ext cx="4066927" cy="6887026"/>
          </a:xfrm>
          <a:custGeom>
            <a:avLst/>
            <a:gdLst>
              <a:gd name="connsiteX0" fmla="*/ 0 w 4066927"/>
              <a:gd name="connsiteY0" fmla="*/ 0 h 6858001"/>
              <a:gd name="connsiteX1" fmla="*/ 4066927 w 4066927"/>
              <a:gd name="connsiteY1" fmla="*/ 0 h 6858001"/>
              <a:gd name="connsiteX2" fmla="*/ 4066927 w 4066927"/>
              <a:gd name="connsiteY2" fmla="*/ 6858001 h 6858001"/>
              <a:gd name="connsiteX3" fmla="*/ 1853351 w 4066927"/>
              <a:gd name="connsiteY3" fmla="*/ 6858001 h 6858001"/>
              <a:gd name="connsiteX4" fmla="*/ 1853351 w 4066927"/>
              <a:gd name="connsiteY4" fmla="*/ 6857886 h 6858001"/>
              <a:gd name="connsiteX5" fmla="*/ 1743436 w 4066927"/>
              <a:gd name="connsiteY5" fmla="*/ 6857886 h 6858001"/>
              <a:gd name="connsiteX6" fmla="*/ 8175 w 4066927"/>
              <a:gd name="connsiteY6" fmla="*/ 5022173 h 6858001"/>
              <a:gd name="connsiteX7" fmla="*/ 0 w 4066927"/>
              <a:gd name="connsiteY7" fmla="*/ 48691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6927" h="6858001">
                <a:moveTo>
                  <a:pt x="0" y="0"/>
                </a:moveTo>
                <a:lnTo>
                  <a:pt x="4066927" y="0"/>
                </a:lnTo>
                <a:lnTo>
                  <a:pt x="4066927" y="6858001"/>
                </a:lnTo>
                <a:lnTo>
                  <a:pt x="1853351" y="6858001"/>
                </a:lnTo>
                <a:lnTo>
                  <a:pt x="1853351" y="6857886"/>
                </a:lnTo>
                <a:lnTo>
                  <a:pt x="1743436" y="6857886"/>
                </a:lnTo>
                <a:cubicBezTo>
                  <a:pt x="791205" y="6568135"/>
                  <a:pt x="91872" y="5809159"/>
                  <a:pt x="8175" y="5022173"/>
                </a:cubicBezTo>
                <a:lnTo>
                  <a:pt x="0" y="48691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F12626A-8317-4616-9DEA-523330E3B61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95326" y="2030400"/>
            <a:ext cx="7096124" cy="4278920"/>
          </a:xfrm>
          <a:custGeom>
            <a:avLst/>
            <a:gdLst>
              <a:gd name="connsiteX0" fmla="*/ 0 w 4320554"/>
              <a:gd name="connsiteY0" fmla="*/ 0 h 3240087"/>
              <a:gd name="connsiteX1" fmla="*/ 4320554 w 4320554"/>
              <a:gd name="connsiteY1" fmla="*/ 0 h 3240087"/>
              <a:gd name="connsiteX2" fmla="*/ 4320554 w 4320554"/>
              <a:gd name="connsiteY2" fmla="*/ 3240087 h 3240087"/>
              <a:gd name="connsiteX3" fmla="*/ 0 w 4320554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54" h="3240087">
                <a:moveTo>
                  <a:pt x="0" y="0"/>
                </a:moveTo>
                <a:lnTo>
                  <a:pt x="4320554" y="0"/>
                </a:lnTo>
                <a:lnTo>
                  <a:pt x="4320554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vert="horz" wrap="square" lIns="0" tIns="0" rIns="0" bIns="0" rtlCol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1400" dirty="0" smtClean="0">
                <a:solidFill>
                  <a:schemeClr val="bg1"/>
                </a:solidFill>
              </a:defRPr>
            </a:lvl2pPr>
            <a:lvl3pPr>
              <a:defRPr lang="en-US" sz="1400" dirty="0" smtClean="0">
                <a:solidFill>
                  <a:schemeClr val="bg1"/>
                </a:solidFill>
              </a:defRPr>
            </a:lvl3pPr>
            <a:lvl4pPr>
              <a:defRPr lang="en-US" sz="1400" dirty="0" smtClean="0">
                <a:solidFill>
                  <a:schemeClr val="bg1"/>
                </a:solidFill>
              </a:defRPr>
            </a:lvl4pPr>
            <a:lvl5pPr>
              <a:defRPr lang="en-AU" sz="1400" dirty="0">
                <a:solidFill>
                  <a:schemeClr val="bg1"/>
                </a:solidFill>
              </a:defRPr>
            </a:lvl5pPr>
          </a:lstStyle>
          <a:p>
            <a:pPr lvl="0">
              <a:spcAft>
                <a:spcPts val="120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120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1200"/>
              </a:spcAft>
            </a:pPr>
            <a:r>
              <a:rPr lang="en-US"/>
              <a:t>Third level</a:t>
            </a:r>
          </a:p>
          <a:p>
            <a:pPr lvl="3">
              <a:spcAft>
                <a:spcPts val="1200"/>
              </a:spcAft>
            </a:pPr>
            <a:r>
              <a:rPr lang="en-US"/>
              <a:t>Fourth level</a:t>
            </a:r>
          </a:p>
          <a:p>
            <a:pPr lvl="4">
              <a:spcAft>
                <a:spcPts val="1200"/>
              </a:spcAft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21342-65B5-43EB-A61C-CC10FC7BD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63200"/>
            <a:ext cx="7096125" cy="50351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9B74B0F-B518-4927-A74F-313B2EC261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364400"/>
            <a:ext cx="7096125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bg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-1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32144"/>
            <a:ext cx="3888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93490" y="-1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93490" y="3432144"/>
            <a:ext cx="3924000" cy="342585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8568" y="6526800"/>
            <a:ext cx="288032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E880590-31EE-469A-A906-EE62AC10657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5" y="2030400"/>
            <a:ext cx="3384000" cy="4206912"/>
          </a:xfrm>
          <a:custGeom>
            <a:avLst/>
            <a:gdLst>
              <a:gd name="connsiteX0" fmla="*/ 0 w 3384000"/>
              <a:gd name="connsiteY0" fmla="*/ 0 h 3240087"/>
              <a:gd name="connsiteX1" fmla="*/ 3384000 w 3384000"/>
              <a:gd name="connsiteY1" fmla="*/ 0 h 3240087"/>
              <a:gd name="connsiteX2" fmla="*/ 3384000 w 3384000"/>
              <a:gd name="connsiteY2" fmla="*/ 3240087 h 3240087"/>
              <a:gd name="connsiteX3" fmla="*/ 0 w 3384000"/>
              <a:gd name="connsiteY3" fmla="*/ 3240087 h 324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3240087">
                <a:moveTo>
                  <a:pt x="0" y="0"/>
                </a:moveTo>
                <a:lnTo>
                  <a:pt x="3384000" y="0"/>
                </a:lnTo>
                <a:lnTo>
                  <a:pt x="3384000" y="3240087"/>
                </a:lnTo>
                <a:lnTo>
                  <a:pt x="0" y="3240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88CFC63-6AC8-47EA-B1E4-85A2108A3B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33845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BF4B32-3145-473F-ACA2-E9AC7D19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63200"/>
            <a:ext cx="3384550" cy="469056"/>
          </a:xfrm>
        </p:spPr>
        <p:txBody>
          <a:bodyPr/>
          <a:lstStyle/>
          <a:p>
            <a:r>
              <a:rPr lang="en-US" dirty="0"/>
              <a:t>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C95EBE-2B41-83C2-04AE-F53ADADC55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17" y="-1"/>
            <a:ext cx="12192000" cy="6872268"/>
          </a:xfrm>
          <a:custGeom>
            <a:avLst/>
            <a:gdLst>
              <a:gd name="connsiteX0" fmla="*/ 0 w 12192000"/>
              <a:gd name="connsiteY0" fmla="*/ 0 h 6872268"/>
              <a:gd name="connsiteX1" fmla="*/ 12192000 w 12192000"/>
              <a:gd name="connsiteY1" fmla="*/ 0 h 6872268"/>
              <a:gd name="connsiteX2" fmla="*/ 12192000 w 12192000"/>
              <a:gd name="connsiteY2" fmla="*/ 5251292 h 6872268"/>
              <a:gd name="connsiteX3" fmla="*/ 10416728 w 12192000"/>
              <a:gd name="connsiteY3" fmla="*/ 5297443 h 6872268"/>
              <a:gd name="connsiteX4" fmla="*/ 8988458 w 12192000"/>
              <a:gd name="connsiteY4" fmla="*/ 6506827 h 6872268"/>
              <a:gd name="connsiteX5" fmla="*/ 10312164 w 12192000"/>
              <a:gd name="connsiteY5" fmla="*/ 6272439 h 6872268"/>
              <a:gd name="connsiteX6" fmla="*/ 12192000 w 12192000"/>
              <a:gd name="connsiteY6" fmla="*/ 6872268 h 6872268"/>
              <a:gd name="connsiteX7" fmla="*/ 3635124 w 12192000"/>
              <a:gd name="connsiteY7" fmla="*/ 6872268 h 6872268"/>
              <a:gd name="connsiteX8" fmla="*/ 0 w 12192000"/>
              <a:gd name="connsiteY8" fmla="*/ 2707855 h 68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2268">
                <a:moveTo>
                  <a:pt x="0" y="0"/>
                </a:moveTo>
                <a:lnTo>
                  <a:pt x="12192000" y="0"/>
                </a:lnTo>
                <a:lnTo>
                  <a:pt x="12192000" y="5251292"/>
                </a:lnTo>
                <a:cubicBezTo>
                  <a:pt x="12134360" y="5231554"/>
                  <a:pt x="11296689" y="4833021"/>
                  <a:pt x="10416728" y="5297443"/>
                </a:cubicBezTo>
                <a:cubicBezTo>
                  <a:pt x="9967189" y="5534444"/>
                  <a:pt x="9070284" y="6409008"/>
                  <a:pt x="8988458" y="6506827"/>
                </a:cubicBezTo>
                <a:cubicBezTo>
                  <a:pt x="9362107" y="6191166"/>
                  <a:pt x="9534740" y="6036165"/>
                  <a:pt x="10312164" y="6272439"/>
                </a:cubicBezTo>
                <a:cubicBezTo>
                  <a:pt x="10997769" y="6480414"/>
                  <a:pt x="11756510" y="6812911"/>
                  <a:pt x="12192000" y="6872268"/>
                </a:cubicBezTo>
                <a:lnTo>
                  <a:pt x="3635124" y="6872268"/>
                </a:lnTo>
                <a:cubicBezTo>
                  <a:pt x="1517628" y="6226578"/>
                  <a:pt x="0" y="4465548"/>
                  <a:pt x="0" y="27078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E9A60ED-79D3-4B3F-A150-9831CF002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7492" y="2827030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CDA3659-A7C6-451A-99C1-5E9DC9C18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7464" y="4354056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A72442-65F5-A6EB-A8DE-297487802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9700" y="3183349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4000" y="3183349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7050" y="3182602"/>
            <a:ext cx="3384000" cy="251893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2030400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4000" y="2030400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07050" y="2030400"/>
            <a:ext cx="3384000" cy="10801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945792A-E478-4C06-AA1A-F66F0D1360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9" y="265080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4000" y="265080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9" y="479742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4000" y="479742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7" y="4797520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D2368-D448-4F04-824D-4A3EF656D5E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944150" y="1700907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9649456-8637-4360-BBD3-85C56C7B2274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628481" y="1700907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ABC2BBD3-CE16-4D42-BE52-82E0EEDC97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1107" y="265080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4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5A7B488-C2A3-4A1D-9325-F1CD7F4FEF8D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9315588" y="1700907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07AED75-9446-4235-B6D5-E94B587A90EC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1944150" y="3857581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54C06CF-1094-450B-B523-120305F61CF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628481" y="3857581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79A2BE6-224B-4008-A847-524C659BA6DE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9315588" y="3857581"/>
            <a:ext cx="935038" cy="9350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pPr lvl="0"/>
            <a:r>
              <a:rPr lang="en-US" dirty="0"/>
              <a:t>Click icon to insert icon</a:t>
            </a:r>
          </a:p>
          <a:p>
            <a:pPr lvl="0"/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2B5AAD5-088A-40FA-8D98-F1660EE944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9" y="2924944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96D700E-8A32-4E42-821F-DCAA6F725DD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04000" y="2924944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4C604B0-1898-4D36-B3EA-B6BC5BA6D5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91107" y="2924944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99A811A-E6D0-4129-9394-A6BD6BC8115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9669" y="5102086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2ABE221-1714-464C-9F47-13AA952154A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04000" y="5102086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D31D0BA8-500F-44DE-802E-21AECAE96B2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91107" y="5102086"/>
            <a:ext cx="3384000" cy="648000"/>
          </a:xfrm>
          <a:custGeom>
            <a:avLst/>
            <a:gdLst>
              <a:gd name="connsiteX0" fmla="*/ 0 w 3384000"/>
              <a:gd name="connsiteY0" fmla="*/ 0 h 648000"/>
              <a:gd name="connsiteX1" fmla="*/ 3384000 w 3384000"/>
              <a:gd name="connsiteY1" fmla="*/ 0 h 648000"/>
              <a:gd name="connsiteX2" fmla="*/ 3384000 w 3384000"/>
              <a:gd name="connsiteY2" fmla="*/ 648000 h 648000"/>
              <a:gd name="connsiteX3" fmla="*/ 0 w 3384000"/>
              <a:gd name="connsiteY3" fmla="*/ 64800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000" h="648000">
                <a:moveTo>
                  <a:pt x="0" y="0"/>
                </a:moveTo>
                <a:lnTo>
                  <a:pt x="3384000" y="0"/>
                </a:lnTo>
                <a:lnTo>
                  <a:pt x="3384000" y="648000"/>
                </a:lnTo>
                <a:lnTo>
                  <a:pt x="0" y="64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b="0" dirty="0"/>
            </a:lvl1pPr>
            <a:lvl2pPr marL="17145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4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2705" y="2012495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861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8861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65655" y="2012495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1811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81811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19695" y="2012495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5851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35851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8303" y="2012495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64459" y="3956535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64459" y="4230673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b="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979200"/>
            <a:ext cx="5400673" cy="4751390"/>
          </a:xfrm>
          <a:prstGeom prst="rect">
            <a:avLst/>
          </a:prstGeom>
          <a:solidFill>
            <a:schemeClr val="accent1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102FA23-4F6E-4CE7-83FA-05BAC2F85D5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324" y="2163010"/>
            <a:ext cx="5197808" cy="356758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77735E5-7E07-439E-A173-ACABCE0324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4" y="1552567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979200"/>
            <a:ext cx="5400673" cy="4884587"/>
          </a:xfrm>
          <a:prstGeom prst="rect">
            <a:avLst/>
          </a:prstGeom>
          <a:solidFill>
            <a:srgbClr val="962A8B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F16ADB-A971-4A3C-96F9-2639482B11C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4" y="2163600"/>
            <a:ext cx="5197808" cy="3700187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75E2FC-2D3C-4D15-BB0D-D4B480A1F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0544620-FB92-442D-8D66-3B8ACA0939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4" y="1552568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88" y="1004400"/>
            <a:ext cx="5400672" cy="4859390"/>
          </a:xfrm>
          <a:prstGeom prst="rect">
            <a:avLst/>
          </a:prstGeom>
          <a:solidFill>
            <a:srgbClr val="D7D1CC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467BC2-B2BE-4205-B9B5-DA5CC1F6A00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95323" y="2163600"/>
            <a:ext cx="5197808" cy="3700190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D1FD25-98B7-4075-B181-7E91AA14B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C596C78-2D0A-467F-BBBA-B45A6E9309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3" y="1551600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27" y="979200"/>
            <a:ext cx="5400673" cy="4751387"/>
          </a:xfrm>
          <a:prstGeom prst="rect">
            <a:avLst/>
          </a:prstGeom>
          <a:solidFill>
            <a:srgbClr val="999490"/>
          </a:solidFill>
        </p:spPr>
        <p:txBody>
          <a:bodyPr lIns="180000" rIns="180000"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ED75D5-4A4F-4C1A-87D9-0AF5841C602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95251" y="2163599"/>
            <a:ext cx="5197808" cy="3566987"/>
          </a:xfrm>
          <a:custGeom>
            <a:avLst/>
            <a:gdLst>
              <a:gd name="connsiteX0" fmla="*/ 0 w 5197808"/>
              <a:gd name="connsiteY0" fmla="*/ 0 h 3240090"/>
              <a:gd name="connsiteX1" fmla="*/ 5197808 w 5197808"/>
              <a:gd name="connsiteY1" fmla="*/ 0 h 3240090"/>
              <a:gd name="connsiteX2" fmla="*/ 5197808 w 5197808"/>
              <a:gd name="connsiteY2" fmla="*/ 3240090 h 3240090"/>
              <a:gd name="connsiteX3" fmla="*/ 0 w 5197808"/>
              <a:gd name="connsiteY3" fmla="*/ 3240090 h 324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7808" h="3240090">
                <a:moveTo>
                  <a:pt x="0" y="0"/>
                </a:moveTo>
                <a:lnTo>
                  <a:pt x="5197808" y="0"/>
                </a:lnTo>
                <a:lnTo>
                  <a:pt x="5197808" y="3240090"/>
                </a:lnTo>
                <a:lnTo>
                  <a:pt x="0" y="32400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64CD2-00BE-477A-85FC-603E001D5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979200"/>
            <a:ext cx="5208588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Title here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06C11C8-809D-4D04-925A-33C6DB34BE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251" y="1552568"/>
            <a:ext cx="5208587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6" y="2040365"/>
            <a:ext cx="3384548" cy="3671777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2030400"/>
            <a:ext cx="3384548" cy="3671777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4" y="2033057"/>
            <a:ext cx="3384548" cy="3671777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749D6D-DBC4-4697-B59F-A3C7324B68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206" y="4361190"/>
            <a:ext cx="5198533" cy="13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C10889F-C770-4849-AEED-7C7D5B93A05C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91387" y="3605190"/>
            <a:ext cx="5198533" cy="2124000"/>
          </a:xfrm>
          <a:custGeom>
            <a:avLst/>
            <a:gdLst>
              <a:gd name="connsiteX0" fmla="*/ 0 w 5198533"/>
              <a:gd name="connsiteY0" fmla="*/ 0 h 2130692"/>
              <a:gd name="connsiteX1" fmla="*/ 5198533 w 5198533"/>
              <a:gd name="connsiteY1" fmla="*/ 0 h 2130692"/>
              <a:gd name="connsiteX2" fmla="*/ 5198533 w 5198533"/>
              <a:gd name="connsiteY2" fmla="*/ 2130692 h 2130692"/>
              <a:gd name="connsiteX3" fmla="*/ 0 w 5198533"/>
              <a:gd name="connsiteY3" fmla="*/ 2130692 h 21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3" h="2130692">
                <a:moveTo>
                  <a:pt x="0" y="0"/>
                </a:moveTo>
                <a:lnTo>
                  <a:pt x="5198533" y="0"/>
                </a:lnTo>
                <a:lnTo>
                  <a:pt x="5198533" y="2130692"/>
                </a:lnTo>
                <a:lnTo>
                  <a:pt x="0" y="2130692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1880E58C-1E83-49D4-8716-E066300863C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285205" y="2052179"/>
            <a:ext cx="5198400" cy="2124000"/>
          </a:xfrm>
          <a:custGeom>
            <a:avLst/>
            <a:gdLst>
              <a:gd name="connsiteX0" fmla="*/ 0 w 5198400"/>
              <a:gd name="connsiteY0" fmla="*/ 0 h 1905365"/>
              <a:gd name="connsiteX1" fmla="*/ 5198400 w 5198400"/>
              <a:gd name="connsiteY1" fmla="*/ 0 h 1905365"/>
              <a:gd name="connsiteX2" fmla="*/ 5198400 w 5198400"/>
              <a:gd name="connsiteY2" fmla="*/ 1905365 h 1905365"/>
              <a:gd name="connsiteX3" fmla="*/ 0 w 5198400"/>
              <a:gd name="connsiteY3" fmla="*/ 1905365 h 190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400" h="1905365">
                <a:moveTo>
                  <a:pt x="0" y="0"/>
                </a:moveTo>
                <a:lnTo>
                  <a:pt x="5198400" y="0"/>
                </a:lnTo>
                <a:lnTo>
                  <a:pt x="5198400" y="1905365"/>
                </a:lnTo>
                <a:lnTo>
                  <a:pt x="0" y="1905365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0A5220A-8DEB-49E1-AD72-4DE38F10001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94799" y="2030400"/>
            <a:ext cx="5198532" cy="1368226"/>
          </a:xfrm>
          <a:custGeom>
            <a:avLst/>
            <a:gdLst>
              <a:gd name="connsiteX0" fmla="*/ 0 w 5198532"/>
              <a:gd name="connsiteY0" fmla="*/ 0 h 1368226"/>
              <a:gd name="connsiteX1" fmla="*/ 5198532 w 5198532"/>
              <a:gd name="connsiteY1" fmla="*/ 0 h 1368226"/>
              <a:gd name="connsiteX2" fmla="*/ 5198532 w 5198532"/>
              <a:gd name="connsiteY2" fmla="*/ 1368226 h 1368226"/>
              <a:gd name="connsiteX3" fmla="*/ 0 w 5198532"/>
              <a:gd name="connsiteY3" fmla="*/ 1368226 h 136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532" h="1368226">
                <a:moveTo>
                  <a:pt x="0" y="0"/>
                </a:moveTo>
                <a:lnTo>
                  <a:pt x="5198532" y="0"/>
                </a:lnTo>
                <a:lnTo>
                  <a:pt x="5198532" y="1368226"/>
                </a:lnTo>
                <a:lnTo>
                  <a:pt x="0" y="1368226"/>
                </a:lnTo>
                <a:close/>
              </a:path>
            </a:pathLst>
          </a:cu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AU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76E37327-CD28-4B4C-A327-FE60BBD71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40928" y="2426193"/>
            <a:ext cx="5219998" cy="12646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40928" y="4338433"/>
            <a:ext cx="5219996" cy="136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0928" y="405994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030400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799" y="4050433"/>
            <a:ext cx="5183717" cy="16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AU" sz="1400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3EEABC2-F12A-48B3-8BD1-6F2CE1CA242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40928" y="2028166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8F298BC-8471-411E-B254-EFEEFEB67A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9C6CF3-60A7-899D-2A0B-5CB145E232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17" y="-1"/>
            <a:ext cx="12192000" cy="6872268"/>
          </a:xfrm>
          <a:custGeom>
            <a:avLst/>
            <a:gdLst>
              <a:gd name="connsiteX0" fmla="*/ 0 w 12192000"/>
              <a:gd name="connsiteY0" fmla="*/ 0 h 6872268"/>
              <a:gd name="connsiteX1" fmla="*/ 12192000 w 12192000"/>
              <a:gd name="connsiteY1" fmla="*/ 0 h 6872268"/>
              <a:gd name="connsiteX2" fmla="*/ 12192000 w 12192000"/>
              <a:gd name="connsiteY2" fmla="*/ 5251292 h 6872268"/>
              <a:gd name="connsiteX3" fmla="*/ 10416728 w 12192000"/>
              <a:gd name="connsiteY3" fmla="*/ 5297443 h 6872268"/>
              <a:gd name="connsiteX4" fmla="*/ 8988458 w 12192000"/>
              <a:gd name="connsiteY4" fmla="*/ 6506827 h 6872268"/>
              <a:gd name="connsiteX5" fmla="*/ 10312164 w 12192000"/>
              <a:gd name="connsiteY5" fmla="*/ 6272439 h 6872268"/>
              <a:gd name="connsiteX6" fmla="*/ 12192000 w 12192000"/>
              <a:gd name="connsiteY6" fmla="*/ 6872268 h 6872268"/>
              <a:gd name="connsiteX7" fmla="*/ 3635124 w 12192000"/>
              <a:gd name="connsiteY7" fmla="*/ 6872268 h 6872268"/>
              <a:gd name="connsiteX8" fmla="*/ 0 w 12192000"/>
              <a:gd name="connsiteY8" fmla="*/ 2707855 h 68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2268">
                <a:moveTo>
                  <a:pt x="0" y="0"/>
                </a:moveTo>
                <a:lnTo>
                  <a:pt x="12192000" y="0"/>
                </a:lnTo>
                <a:lnTo>
                  <a:pt x="12192000" y="5251292"/>
                </a:lnTo>
                <a:cubicBezTo>
                  <a:pt x="12134360" y="5231554"/>
                  <a:pt x="11296689" y="4833021"/>
                  <a:pt x="10416728" y="5297443"/>
                </a:cubicBezTo>
                <a:cubicBezTo>
                  <a:pt x="9967189" y="5534444"/>
                  <a:pt x="9070284" y="6409008"/>
                  <a:pt x="8988458" y="6506827"/>
                </a:cubicBezTo>
                <a:cubicBezTo>
                  <a:pt x="9362107" y="6191166"/>
                  <a:pt x="9534740" y="6036165"/>
                  <a:pt x="10312164" y="6272439"/>
                </a:cubicBezTo>
                <a:cubicBezTo>
                  <a:pt x="10997769" y="6480414"/>
                  <a:pt x="11756510" y="6812911"/>
                  <a:pt x="12192000" y="6872268"/>
                </a:cubicBezTo>
                <a:lnTo>
                  <a:pt x="3635124" y="6872268"/>
                </a:lnTo>
                <a:cubicBezTo>
                  <a:pt x="1517628" y="6226578"/>
                  <a:pt x="0" y="4465548"/>
                  <a:pt x="0" y="27078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6432C9E-CC92-4B1E-A531-00A7F945E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3512" y="2012082"/>
            <a:ext cx="5112568" cy="1296144"/>
          </a:xfrm>
        </p:spPr>
        <p:txBody>
          <a:bodyPr vert="horz" lIns="0" tIns="0" rIns="0" bIns="0" rtlCol="0" anchor="t">
            <a:noAutofit/>
          </a:bodyPr>
          <a:lstStyle>
            <a:lvl1pPr>
              <a:defRPr kumimoji="0" lang="en-AU" sz="43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Presentation title goes here</a:t>
            </a:r>
            <a:endParaRPr lang="en-AU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8B01333-1B7A-4924-B0F3-974EA9241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3484" y="3539108"/>
            <a:ext cx="5116831" cy="24622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1600" b="1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Presentation subtitle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4191BB-9746-40D8-0239-82926101E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l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634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0096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0096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0096" y="4295030"/>
            <a:ext cx="950400" cy="10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33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9616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40763F8E-28D5-4BDE-80DF-96A4787EE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7078" y="2552856"/>
            <a:ext cx="3024336" cy="153888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b="1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in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5847EAE-4FDC-4DCA-935E-54F8FC4431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078" y="4509120"/>
            <a:ext cx="3024336" cy="21544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1400" b="0" spc="25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CD2CE72D-D404-4E25-9D2A-B4F09819F8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7078" y="4295030"/>
            <a:ext cx="950400" cy="108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9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cons +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A98747-0DB5-4B1B-B49E-00EE7FBBF5D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4514" y="1306470"/>
            <a:ext cx="3753813" cy="5546544"/>
          </a:xfrm>
          <a:custGeom>
            <a:avLst/>
            <a:gdLst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0 w 3753813"/>
              <a:gd name="connsiteY4" fmla="*/ 6308592 h 6308700"/>
              <a:gd name="connsiteX5" fmla="*/ 1216808 w 3753813"/>
              <a:gd name="connsiteY5" fmla="*/ 6308592 h 6308700"/>
              <a:gd name="connsiteX6" fmla="*/ 1216808 w 3753813"/>
              <a:gd name="connsiteY6" fmla="*/ 6308513 h 6308700"/>
              <a:gd name="connsiteX7" fmla="*/ 1142621 w 3753813"/>
              <a:gd name="connsiteY7" fmla="*/ 6308513 h 6308700"/>
              <a:gd name="connsiteX8" fmla="*/ 11598 w 3753813"/>
              <a:gd name="connsiteY8" fmla="*/ 5267228 h 6308700"/>
              <a:gd name="connsiteX9" fmla="*/ 0 w 3753813"/>
              <a:gd name="connsiteY9" fmla="*/ 5221165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0 w 3753813"/>
              <a:gd name="connsiteY3" fmla="*/ 6308700 h 6308700"/>
              <a:gd name="connsiteX4" fmla="*/ 1216808 w 3753813"/>
              <a:gd name="connsiteY4" fmla="*/ 6308592 h 6308700"/>
              <a:gd name="connsiteX5" fmla="*/ 1216808 w 3753813"/>
              <a:gd name="connsiteY5" fmla="*/ 6308513 h 6308700"/>
              <a:gd name="connsiteX6" fmla="*/ 1142621 w 3753813"/>
              <a:gd name="connsiteY6" fmla="*/ 6308513 h 6308700"/>
              <a:gd name="connsiteX7" fmla="*/ 11598 w 3753813"/>
              <a:gd name="connsiteY7" fmla="*/ 5267228 h 6308700"/>
              <a:gd name="connsiteX8" fmla="*/ 0 w 3753813"/>
              <a:gd name="connsiteY8" fmla="*/ 5221165 h 6308700"/>
              <a:gd name="connsiteX9" fmla="*/ 0 w 3753813"/>
              <a:gd name="connsiteY9" fmla="*/ 0 h 6308700"/>
              <a:gd name="connsiteX0" fmla="*/ 0 w 3753813"/>
              <a:gd name="connsiteY0" fmla="*/ 0 h 6308700"/>
              <a:gd name="connsiteX1" fmla="*/ 3753813 w 3753813"/>
              <a:gd name="connsiteY1" fmla="*/ 0 h 6308700"/>
              <a:gd name="connsiteX2" fmla="*/ 3753813 w 3753813"/>
              <a:gd name="connsiteY2" fmla="*/ 6308700 h 6308700"/>
              <a:gd name="connsiteX3" fmla="*/ 1216808 w 3753813"/>
              <a:gd name="connsiteY3" fmla="*/ 6308592 h 6308700"/>
              <a:gd name="connsiteX4" fmla="*/ 1216808 w 3753813"/>
              <a:gd name="connsiteY4" fmla="*/ 6308513 h 6308700"/>
              <a:gd name="connsiteX5" fmla="*/ 1142621 w 3753813"/>
              <a:gd name="connsiteY5" fmla="*/ 6308513 h 6308700"/>
              <a:gd name="connsiteX6" fmla="*/ 11598 w 3753813"/>
              <a:gd name="connsiteY6" fmla="*/ 5267228 h 6308700"/>
              <a:gd name="connsiteX7" fmla="*/ 0 w 3753813"/>
              <a:gd name="connsiteY7" fmla="*/ 5221165 h 6308700"/>
              <a:gd name="connsiteX8" fmla="*/ 0 w 3753813"/>
              <a:gd name="connsiteY8" fmla="*/ 0 h 63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813" h="6308700">
                <a:moveTo>
                  <a:pt x="0" y="0"/>
                </a:moveTo>
                <a:lnTo>
                  <a:pt x="3753813" y="0"/>
                </a:lnTo>
                <a:lnTo>
                  <a:pt x="3753813" y="6308700"/>
                </a:lnTo>
                <a:lnTo>
                  <a:pt x="1216808" y="6308592"/>
                </a:lnTo>
                <a:lnTo>
                  <a:pt x="1216808" y="6308513"/>
                </a:lnTo>
                <a:lnTo>
                  <a:pt x="1142621" y="6308513"/>
                </a:lnTo>
                <a:cubicBezTo>
                  <a:pt x="580256" y="6137392"/>
                  <a:pt x="148576" y="5723798"/>
                  <a:pt x="11598" y="5267228"/>
                </a:cubicBezTo>
                <a:lnTo>
                  <a:pt x="0" y="522116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74646-5116-45C7-99CA-F3BEE3092EC8}"/>
              </a:ext>
            </a:extLst>
          </p:cNvPr>
          <p:cNvSpPr/>
          <p:nvPr userDrawn="1"/>
        </p:nvSpPr>
        <p:spPr>
          <a:xfrm>
            <a:off x="3801968" y="1311456"/>
            <a:ext cx="3491358" cy="5546544"/>
          </a:xfrm>
          <a:prstGeom prst="rect">
            <a:avLst/>
          </a:prstGeom>
          <a:gradFill>
            <a:gsLst>
              <a:gs pos="34000">
                <a:schemeClr val="accent1"/>
              </a:gs>
              <a:gs pos="0">
                <a:schemeClr val="accent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D68F-568E-4F07-BF1B-D56E5E161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7690930-F7A3-403F-8CD6-64AE7616C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600" y="1307416"/>
            <a:ext cx="3945000" cy="4690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here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10EEB8-1B8C-4828-AF29-90D9289687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59562" y="1916832"/>
            <a:ext cx="3937038" cy="4289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C1FFA05-383E-4EA0-8A7A-14406633FDA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511824" y="1993680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F7C04B6-0E34-422C-AFA2-C2258851736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511824" y="3470058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626B73AE-3585-4450-A61F-2665857EB81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511824" y="4946435"/>
            <a:ext cx="2520279" cy="12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1050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CEB3261A-B820-4F34-AA9C-ECB6FADB73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07691" y="1993680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9E0DE186-927A-456D-BA02-3331C27470F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007691" y="3470058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EC74DFA6-B8C2-4882-ADA6-BDDC15DB7D9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4007691" y="4946435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27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94381A-1796-48D3-99D8-9D18726C1C17}"/>
              </a:ext>
            </a:extLst>
          </p:cNvPr>
          <p:cNvSpPr/>
          <p:nvPr userDrawn="1"/>
        </p:nvSpPr>
        <p:spPr>
          <a:xfrm flipV="1">
            <a:off x="-7364" y="2030400"/>
            <a:ext cx="12199364" cy="441176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030400"/>
            <a:ext cx="10801350" cy="38953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745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0D5A62B6-F116-49B4-8113-732AC813C248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695325" y="2030400"/>
            <a:ext cx="10801350" cy="3671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BC60DA-95B5-4B8A-9C10-E7B105A01E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6" y="1364400"/>
            <a:ext cx="10801349" cy="50613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 b="0">
                <a:solidFill>
                  <a:schemeClr val="tx2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47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02A2A-B474-483E-8BA0-6F967ADE9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8D10-C8CC-42E5-BF51-D9C5BB3F4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FEDE633B-2FE4-48AB-9CD1-2A1EB093AF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8535" y="2778974"/>
            <a:ext cx="2301456" cy="35145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B62BB5B9-4568-4309-93B5-668133F368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6940" y="908720"/>
            <a:ext cx="2964660" cy="53848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0F20EE-FF0D-49B8-9D8F-6FF4988FD153}"/>
              </a:ext>
            </a:extLst>
          </p:cNvPr>
          <p:cNvSpPr/>
          <p:nvPr userDrawn="1"/>
        </p:nvSpPr>
        <p:spPr>
          <a:xfrm>
            <a:off x="660400" y="872705"/>
            <a:ext cx="2985168" cy="5420816"/>
          </a:xfrm>
          <a:prstGeom prst="rect">
            <a:avLst/>
          </a:prstGeom>
          <a:gradFill flip="none" rotWithShape="1">
            <a:gsLst>
              <a:gs pos="38000">
                <a:schemeClr val="accent1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BDF2E1FE-5917-4797-9E49-44EFF262153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8903" y="908720"/>
            <a:ext cx="2301456" cy="351454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C9EC2-22B3-4E80-AE40-B61675B3E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41" y="1198800"/>
            <a:ext cx="2184251" cy="1728266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7B8817EC-F2D7-4F5F-88AB-7D60280F2F0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3198664" y="2689870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6F5E5E-0BED-4A63-B208-AD4730EC3F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3113" y="5402945"/>
            <a:ext cx="2160588" cy="859210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b="0" spc="25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AU" sz="1800">
                <a:latin typeface="+mn-lt"/>
              </a:defRPr>
            </a:lvl5pPr>
          </a:lstStyle>
          <a:p>
            <a:pPr marL="12700" lvl="0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4D4DB864-F519-D798-00B8-776A89ECC33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718535" y="908720"/>
            <a:ext cx="2301456" cy="17811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C0A41928-C063-9695-DECC-1289A16CF3F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58903" y="4512370"/>
            <a:ext cx="2301456" cy="17811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3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385095-2391-426D-A969-133DEBAAD7D2}"/>
              </a:ext>
            </a:extLst>
          </p:cNvPr>
          <p:cNvSpPr/>
          <p:nvPr userDrawn="1"/>
        </p:nvSpPr>
        <p:spPr>
          <a:xfrm>
            <a:off x="-15679" y="246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flip="none" rotWithShape="1">
            <a:gsLst>
              <a:gs pos="4600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 surname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 dirty="0"/>
              <a:t>Contact</a:t>
            </a:r>
            <a:endParaRPr lang="en-AU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+61 412 345 678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EFEC494-73C0-494E-8DE9-7C8FE7AA87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BA3D052-5560-4BE7-B48A-7CCBABE3CB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B3550CE3-EB5D-48BF-BD90-C402F0393B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E78C0BDD-99F2-43E0-A486-A50E5712E4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751850F8-1596-48EC-9EF7-59E146FE07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18B49F0-234B-4974-77BB-C696A010C8E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711606" y="5313782"/>
            <a:ext cx="814325" cy="123111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b="0" kern="120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12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778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DM Sans" pitchFamily="2" charset="0"/>
              <a:buChar char="–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9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1600" b="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/>
              <a:t>CRICOS 00025B</a:t>
            </a:r>
            <a:endParaRPr lang="en-US" sz="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9D9129-7B58-D3FD-2A63-67A7AE280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1E340C-E489-401B-B6F3-AAF3490020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5680" y="245"/>
            <a:ext cx="12192000" cy="6857754"/>
          </a:xfrm>
          <a:custGeom>
            <a:avLst/>
            <a:gdLst>
              <a:gd name="connsiteX0" fmla="*/ 0 w 12192000"/>
              <a:gd name="connsiteY0" fmla="*/ 0 h 6857754"/>
              <a:gd name="connsiteX1" fmla="*/ 12192000 w 12192000"/>
              <a:gd name="connsiteY1" fmla="*/ 0 h 6857754"/>
              <a:gd name="connsiteX2" fmla="*/ 12192000 w 12192000"/>
              <a:gd name="connsiteY2" fmla="*/ 5240201 h 6857754"/>
              <a:gd name="connsiteX3" fmla="*/ 10416728 w 12192000"/>
              <a:gd name="connsiteY3" fmla="*/ 5286255 h 6857754"/>
              <a:gd name="connsiteX4" fmla="*/ 8988458 w 12192000"/>
              <a:gd name="connsiteY4" fmla="*/ 6493085 h 6857754"/>
              <a:gd name="connsiteX5" fmla="*/ 10312164 w 12192000"/>
              <a:gd name="connsiteY5" fmla="*/ 6259192 h 6857754"/>
              <a:gd name="connsiteX6" fmla="*/ 12192000 w 12192000"/>
              <a:gd name="connsiteY6" fmla="*/ 6857754 h 6857754"/>
              <a:gd name="connsiteX7" fmla="*/ 3635124 w 12192000"/>
              <a:gd name="connsiteY7" fmla="*/ 6857754 h 6857754"/>
              <a:gd name="connsiteX8" fmla="*/ 0 w 12192000"/>
              <a:gd name="connsiteY8" fmla="*/ 2702136 h 6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11624" y="3266052"/>
            <a:ext cx="3254263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 surname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57E80FD-A9E1-4484-8211-7013D6A25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711624" y="2420888"/>
            <a:ext cx="3192289" cy="720081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AU" sz="480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/>
            <a:r>
              <a:rPr lang="en-US" dirty="0"/>
              <a:t>Contact</a:t>
            </a:r>
            <a:endParaRPr lang="en-AU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455254C-E52B-428E-99C5-B07B839CF2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2711624" y="3606924"/>
            <a:ext cx="3254263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0C9C026C-FB6A-4A62-B08F-1942BF1B44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2711624" y="3907656"/>
            <a:ext cx="2200924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Name.surname@uq.edu.au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FF2464-4B77-4CFF-BDD7-A46E59DD3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711624" y="4123556"/>
            <a:ext cx="1346522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>
              <a:defRPr lang="en-US" sz="1400" b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+61 412 345 678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9CF0F21-1AF8-4E7D-8464-6403D7D097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1606" y="4797150"/>
            <a:ext cx="251419" cy="258205"/>
          </a:xfrm>
          <a:custGeom>
            <a:avLst/>
            <a:gdLst>
              <a:gd name="connsiteX0" fmla="*/ 2166 w 251419"/>
              <a:gd name="connsiteY0" fmla="*/ 0 h 258205"/>
              <a:gd name="connsiteX1" fmla="*/ 249239 w 251419"/>
              <a:gd name="connsiteY1" fmla="*/ 0 h 258205"/>
              <a:gd name="connsiteX2" fmla="*/ 251419 w 251419"/>
              <a:gd name="connsiteY2" fmla="*/ 2144 h 258205"/>
              <a:gd name="connsiteX3" fmla="*/ 251419 w 251419"/>
              <a:gd name="connsiteY3" fmla="*/ 256168 h 258205"/>
              <a:gd name="connsiteX4" fmla="*/ 249386 w 251419"/>
              <a:gd name="connsiteY4" fmla="*/ 258184 h 258205"/>
              <a:gd name="connsiteX5" fmla="*/ 173327 w 251419"/>
              <a:gd name="connsiteY5" fmla="*/ 258139 h 258205"/>
              <a:gd name="connsiteX6" fmla="*/ 172109 w 251419"/>
              <a:gd name="connsiteY6" fmla="*/ 254871 h 258205"/>
              <a:gd name="connsiteX7" fmla="*/ 172109 w 251419"/>
              <a:gd name="connsiteY7" fmla="*/ 243272 h 258205"/>
              <a:gd name="connsiteX8" fmla="*/ 172109 w 251419"/>
              <a:gd name="connsiteY8" fmla="*/ 164416 h 258205"/>
              <a:gd name="connsiteX9" fmla="*/ 172109 w 251419"/>
              <a:gd name="connsiteY9" fmla="*/ 161390 h 258205"/>
              <a:gd name="connsiteX10" fmla="*/ 176288 w 251419"/>
              <a:gd name="connsiteY10" fmla="*/ 157088 h 258205"/>
              <a:gd name="connsiteX11" fmla="*/ 197894 w 251419"/>
              <a:gd name="connsiteY11" fmla="*/ 157088 h 258205"/>
              <a:gd name="connsiteX12" fmla="*/ 201081 w 251419"/>
              <a:gd name="connsiteY12" fmla="*/ 157017 h 258205"/>
              <a:gd name="connsiteX13" fmla="*/ 205437 w 251419"/>
              <a:gd name="connsiteY13" fmla="*/ 152856 h 258205"/>
              <a:gd name="connsiteX14" fmla="*/ 208383 w 251419"/>
              <a:gd name="connsiteY14" fmla="*/ 130132 h 258205"/>
              <a:gd name="connsiteX15" fmla="*/ 209183 w 251419"/>
              <a:gd name="connsiteY15" fmla="*/ 123888 h 258205"/>
              <a:gd name="connsiteX16" fmla="*/ 205427 w 251419"/>
              <a:gd name="connsiteY16" fmla="*/ 119349 h 258205"/>
              <a:gd name="connsiteX17" fmla="*/ 194133 w 251419"/>
              <a:gd name="connsiteY17" fmla="*/ 119289 h 258205"/>
              <a:gd name="connsiteX18" fmla="*/ 176219 w 251419"/>
              <a:gd name="connsiteY18" fmla="*/ 119289 h 258205"/>
              <a:gd name="connsiteX19" fmla="*/ 172119 w 251419"/>
              <a:gd name="connsiteY19" fmla="*/ 115219 h 258205"/>
              <a:gd name="connsiteX20" fmla="*/ 172119 w 251419"/>
              <a:gd name="connsiteY20" fmla="*/ 90774 h 258205"/>
              <a:gd name="connsiteX21" fmla="*/ 183816 w 251419"/>
              <a:gd name="connsiteY21" fmla="*/ 74338 h 258205"/>
              <a:gd name="connsiteX22" fmla="*/ 187459 w 251419"/>
              <a:gd name="connsiteY22" fmla="*/ 73929 h 258205"/>
              <a:gd name="connsiteX23" fmla="*/ 205859 w 251419"/>
              <a:gd name="connsiteY23" fmla="*/ 73894 h 258205"/>
              <a:gd name="connsiteX24" fmla="*/ 210828 w 251419"/>
              <a:gd name="connsiteY24" fmla="*/ 68967 h 258205"/>
              <a:gd name="connsiteX25" fmla="*/ 210828 w 251419"/>
              <a:gd name="connsiteY25" fmla="*/ 44522 h 258205"/>
              <a:gd name="connsiteX26" fmla="*/ 206974 w 251419"/>
              <a:gd name="connsiteY26" fmla="*/ 39782 h 258205"/>
              <a:gd name="connsiteX27" fmla="*/ 170970 w 251419"/>
              <a:gd name="connsiteY27" fmla="*/ 40654 h 258205"/>
              <a:gd name="connsiteX28" fmla="*/ 135299 w 251419"/>
              <a:gd name="connsiteY28" fmla="*/ 83028 h 258205"/>
              <a:gd name="connsiteX29" fmla="*/ 135299 w 251419"/>
              <a:gd name="connsiteY29" fmla="*/ 114295 h 258205"/>
              <a:gd name="connsiteX30" fmla="*/ 130350 w 251419"/>
              <a:gd name="connsiteY30" fmla="*/ 119278 h 258205"/>
              <a:gd name="connsiteX31" fmla="*/ 108744 w 251419"/>
              <a:gd name="connsiteY31" fmla="*/ 119278 h 258205"/>
              <a:gd name="connsiteX32" fmla="*/ 102414 w 251419"/>
              <a:gd name="connsiteY32" fmla="*/ 125643 h 258205"/>
              <a:gd name="connsiteX33" fmla="*/ 102414 w 251419"/>
              <a:gd name="connsiteY33" fmla="*/ 150859 h 258205"/>
              <a:gd name="connsiteX34" fmla="*/ 108385 w 251419"/>
              <a:gd name="connsiteY34" fmla="*/ 157088 h 258205"/>
              <a:gd name="connsiteX35" fmla="*/ 131464 w 251419"/>
              <a:gd name="connsiteY35" fmla="*/ 157088 h 258205"/>
              <a:gd name="connsiteX36" fmla="*/ 135295 w 251419"/>
              <a:gd name="connsiteY36" fmla="*/ 160916 h 258205"/>
              <a:gd name="connsiteX37" fmla="*/ 135295 w 251419"/>
              <a:gd name="connsiteY37" fmla="*/ 254412 h 258205"/>
              <a:gd name="connsiteX38" fmla="*/ 134048 w 251419"/>
              <a:gd name="connsiteY38" fmla="*/ 258159 h 258205"/>
              <a:gd name="connsiteX39" fmla="*/ 2047 w 251419"/>
              <a:gd name="connsiteY39" fmla="*/ 258205 h 258205"/>
              <a:gd name="connsiteX40" fmla="*/ 0 w 251419"/>
              <a:gd name="connsiteY40" fmla="*/ 256188 h 258205"/>
              <a:gd name="connsiteX41" fmla="*/ 0 w 251419"/>
              <a:gd name="connsiteY41" fmla="*/ 2159 h 258205"/>
              <a:gd name="connsiteX42" fmla="*/ 2166 w 251419"/>
              <a:gd name="connsiteY42" fmla="*/ 0 h 25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1419" h="258205">
                <a:moveTo>
                  <a:pt x="2166" y="0"/>
                </a:moveTo>
                <a:cubicBezTo>
                  <a:pt x="84525" y="51"/>
                  <a:pt x="166882" y="51"/>
                  <a:pt x="249239" y="0"/>
                </a:cubicBezTo>
                <a:cubicBezTo>
                  <a:pt x="250903" y="0"/>
                  <a:pt x="251424" y="212"/>
                  <a:pt x="251419" y="2144"/>
                </a:cubicBezTo>
                <a:cubicBezTo>
                  <a:pt x="251357" y="86820"/>
                  <a:pt x="251357" y="171495"/>
                  <a:pt x="251419" y="256168"/>
                </a:cubicBezTo>
                <a:cubicBezTo>
                  <a:pt x="251419" y="257937"/>
                  <a:pt x="251026" y="258215"/>
                  <a:pt x="249386" y="258184"/>
                </a:cubicBezTo>
                <a:cubicBezTo>
                  <a:pt x="224035" y="258120"/>
                  <a:pt x="198682" y="258106"/>
                  <a:pt x="173327" y="258139"/>
                </a:cubicBezTo>
                <a:cubicBezTo>
                  <a:pt x="172271" y="257307"/>
                  <a:pt x="172114" y="256122"/>
                  <a:pt x="172109" y="254871"/>
                </a:cubicBezTo>
                <a:cubicBezTo>
                  <a:pt x="172109" y="251003"/>
                  <a:pt x="172109" y="247140"/>
                  <a:pt x="172109" y="243272"/>
                </a:cubicBezTo>
                <a:lnTo>
                  <a:pt x="172109" y="164416"/>
                </a:lnTo>
                <a:cubicBezTo>
                  <a:pt x="172109" y="163406"/>
                  <a:pt x="172109" y="162398"/>
                  <a:pt x="172109" y="161390"/>
                </a:cubicBezTo>
                <a:cubicBezTo>
                  <a:pt x="172168" y="157793"/>
                  <a:pt x="172796" y="157107"/>
                  <a:pt x="176288" y="157088"/>
                </a:cubicBezTo>
                <a:cubicBezTo>
                  <a:pt x="183487" y="157047"/>
                  <a:pt x="190681" y="157088"/>
                  <a:pt x="197894" y="157088"/>
                </a:cubicBezTo>
                <a:cubicBezTo>
                  <a:pt x="198955" y="157088"/>
                  <a:pt x="200020" y="157113"/>
                  <a:pt x="201081" y="157017"/>
                </a:cubicBezTo>
                <a:cubicBezTo>
                  <a:pt x="203900" y="156760"/>
                  <a:pt x="205010" y="155781"/>
                  <a:pt x="205437" y="152856"/>
                </a:cubicBezTo>
                <a:cubicBezTo>
                  <a:pt x="206512" y="145292"/>
                  <a:pt x="207465" y="137727"/>
                  <a:pt x="208383" y="130132"/>
                </a:cubicBezTo>
                <a:cubicBezTo>
                  <a:pt x="208638" y="128048"/>
                  <a:pt x="208987" y="125976"/>
                  <a:pt x="209183" y="123888"/>
                </a:cubicBezTo>
                <a:cubicBezTo>
                  <a:pt x="209478" y="120726"/>
                  <a:pt x="208496" y="119485"/>
                  <a:pt x="205427" y="119349"/>
                </a:cubicBezTo>
                <a:cubicBezTo>
                  <a:pt x="201665" y="119178"/>
                  <a:pt x="197904" y="119298"/>
                  <a:pt x="194133" y="119289"/>
                </a:cubicBezTo>
                <a:cubicBezTo>
                  <a:pt x="188161" y="119289"/>
                  <a:pt x="182190" y="119314"/>
                  <a:pt x="176219" y="119289"/>
                </a:cubicBezTo>
                <a:cubicBezTo>
                  <a:pt x="172738" y="119289"/>
                  <a:pt x="172138" y="118688"/>
                  <a:pt x="172119" y="115219"/>
                </a:cubicBezTo>
                <a:cubicBezTo>
                  <a:pt x="172075" y="107074"/>
                  <a:pt x="172035" y="98924"/>
                  <a:pt x="172119" y="90774"/>
                </a:cubicBezTo>
                <a:cubicBezTo>
                  <a:pt x="172202" y="82624"/>
                  <a:pt x="176691" y="76435"/>
                  <a:pt x="183816" y="74338"/>
                </a:cubicBezTo>
                <a:cubicBezTo>
                  <a:pt x="185006" y="74029"/>
                  <a:pt x="186232" y="73892"/>
                  <a:pt x="187459" y="73929"/>
                </a:cubicBezTo>
                <a:cubicBezTo>
                  <a:pt x="193593" y="73929"/>
                  <a:pt x="199735" y="73995"/>
                  <a:pt x="205859" y="73894"/>
                </a:cubicBezTo>
                <a:cubicBezTo>
                  <a:pt x="209664" y="73833"/>
                  <a:pt x="210769" y="72754"/>
                  <a:pt x="210828" y="68967"/>
                </a:cubicBezTo>
                <a:cubicBezTo>
                  <a:pt x="210927" y="60817"/>
                  <a:pt x="210927" y="52669"/>
                  <a:pt x="210828" y="44522"/>
                </a:cubicBezTo>
                <a:cubicBezTo>
                  <a:pt x="210784" y="41204"/>
                  <a:pt x="209763" y="39791"/>
                  <a:pt x="206974" y="39782"/>
                </a:cubicBezTo>
                <a:cubicBezTo>
                  <a:pt x="194967" y="39736"/>
                  <a:pt x="182912" y="38813"/>
                  <a:pt x="170970" y="40654"/>
                </a:cubicBezTo>
                <a:cubicBezTo>
                  <a:pt x="150559" y="43862"/>
                  <a:pt x="135441" y="61821"/>
                  <a:pt x="135299" y="83028"/>
                </a:cubicBezTo>
                <a:cubicBezTo>
                  <a:pt x="135231" y="93441"/>
                  <a:pt x="135299" y="103861"/>
                  <a:pt x="135299" y="114295"/>
                </a:cubicBezTo>
                <a:cubicBezTo>
                  <a:pt x="135299" y="118834"/>
                  <a:pt x="134809" y="119268"/>
                  <a:pt x="130350" y="119278"/>
                </a:cubicBezTo>
                <a:cubicBezTo>
                  <a:pt x="123151" y="119278"/>
                  <a:pt x="115952" y="119278"/>
                  <a:pt x="108744" y="119278"/>
                </a:cubicBezTo>
                <a:cubicBezTo>
                  <a:pt x="103239" y="119278"/>
                  <a:pt x="102429" y="120100"/>
                  <a:pt x="102414" y="125643"/>
                </a:cubicBezTo>
                <a:cubicBezTo>
                  <a:pt x="102391" y="134048"/>
                  <a:pt x="102391" y="142453"/>
                  <a:pt x="102414" y="150859"/>
                </a:cubicBezTo>
                <a:cubicBezTo>
                  <a:pt x="102414" y="156160"/>
                  <a:pt x="103298" y="157062"/>
                  <a:pt x="108385" y="157088"/>
                </a:cubicBezTo>
                <a:cubicBezTo>
                  <a:pt x="116075" y="157123"/>
                  <a:pt x="123760" y="157088"/>
                  <a:pt x="131464" y="157088"/>
                </a:cubicBezTo>
                <a:cubicBezTo>
                  <a:pt x="134961" y="157088"/>
                  <a:pt x="135290" y="157415"/>
                  <a:pt x="135295" y="160916"/>
                </a:cubicBezTo>
                <a:cubicBezTo>
                  <a:pt x="135321" y="192083"/>
                  <a:pt x="135321" y="223249"/>
                  <a:pt x="135295" y="254412"/>
                </a:cubicBezTo>
                <a:cubicBezTo>
                  <a:pt x="135299" y="255804"/>
                  <a:pt x="135299" y="257201"/>
                  <a:pt x="134048" y="258159"/>
                </a:cubicBezTo>
                <a:cubicBezTo>
                  <a:pt x="90050" y="258159"/>
                  <a:pt x="46049" y="258175"/>
                  <a:pt x="2047" y="258205"/>
                </a:cubicBezTo>
                <a:cubicBezTo>
                  <a:pt x="442" y="258205"/>
                  <a:pt x="0" y="257978"/>
                  <a:pt x="0" y="256188"/>
                </a:cubicBezTo>
                <a:cubicBezTo>
                  <a:pt x="59" y="171512"/>
                  <a:pt x="59" y="86835"/>
                  <a:pt x="0" y="2159"/>
                </a:cubicBezTo>
                <a:cubicBezTo>
                  <a:pt x="0" y="273"/>
                  <a:pt x="461" y="0"/>
                  <a:pt x="21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85C39C7-FD74-4D69-9F1C-82E7F410C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9483" y="4795041"/>
            <a:ext cx="258214" cy="258214"/>
          </a:xfrm>
          <a:custGeom>
            <a:avLst/>
            <a:gdLst>
              <a:gd name="connsiteX0" fmla="*/ 168330 w 258214"/>
              <a:gd name="connsiteY0" fmla="*/ 54523 h 258214"/>
              <a:gd name="connsiteX1" fmla="*/ 143207 w 258214"/>
              <a:gd name="connsiteY1" fmla="*/ 61674 h 258214"/>
              <a:gd name="connsiteX2" fmla="*/ 127478 w 258214"/>
              <a:gd name="connsiteY2" fmla="*/ 100048 h 258214"/>
              <a:gd name="connsiteX3" fmla="*/ 125562 w 258214"/>
              <a:gd name="connsiteY3" fmla="*/ 102074 h 258214"/>
              <a:gd name="connsiteX4" fmla="*/ 114375 w 258214"/>
              <a:gd name="connsiteY4" fmla="*/ 100346 h 258214"/>
              <a:gd name="connsiteX5" fmla="*/ 56378 w 258214"/>
              <a:gd name="connsiteY5" fmla="*/ 70890 h 258214"/>
              <a:gd name="connsiteX6" fmla="*/ 47265 w 258214"/>
              <a:gd name="connsiteY6" fmla="*/ 62587 h 258214"/>
              <a:gd name="connsiteX7" fmla="*/ 42599 w 258214"/>
              <a:gd name="connsiteY7" fmla="*/ 87138 h 258214"/>
              <a:gd name="connsiteX8" fmla="*/ 54910 w 258214"/>
              <a:gd name="connsiteY8" fmla="*/ 109522 h 258214"/>
              <a:gd name="connsiteX9" fmla="*/ 58233 w 258214"/>
              <a:gd name="connsiteY9" fmla="*/ 113316 h 258214"/>
              <a:gd name="connsiteX10" fmla="*/ 41970 w 258214"/>
              <a:gd name="connsiteY10" fmla="*/ 108450 h 258214"/>
              <a:gd name="connsiteX11" fmla="*/ 46735 w 258214"/>
              <a:gd name="connsiteY11" fmla="*/ 128670 h 258214"/>
              <a:gd name="connsiteX12" fmla="*/ 72369 w 258214"/>
              <a:gd name="connsiteY12" fmla="*/ 146904 h 258214"/>
              <a:gd name="connsiteX13" fmla="*/ 57931 w 258214"/>
              <a:gd name="connsiteY13" fmla="*/ 148036 h 258214"/>
              <a:gd name="connsiteX14" fmla="*/ 56418 w 258214"/>
              <a:gd name="connsiteY14" fmla="*/ 150062 h 258214"/>
              <a:gd name="connsiteX15" fmla="*/ 78765 w 258214"/>
              <a:gd name="connsiteY15" fmla="*/ 172249 h 258214"/>
              <a:gd name="connsiteX16" fmla="*/ 91283 w 258214"/>
              <a:gd name="connsiteY16" fmla="*/ 175049 h 258214"/>
              <a:gd name="connsiteX17" fmla="*/ 75347 w 258214"/>
              <a:gd name="connsiteY17" fmla="*/ 185060 h 258214"/>
              <a:gd name="connsiteX18" fmla="*/ 35439 w 258214"/>
              <a:gd name="connsiteY18" fmla="*/ 191972 h 258214"/>
              <a:gd name="connsiteX19" fmla="*/ 37477 w 258214"/>
              <a:gd name="connsiteY19" fmla="*/ 193243 h 258214"/>
              <a:gd name="connsiteX20" fmla="*/ 106186 w 258214"/>
              <a:gd name="connsiteY20" fmla="*/ 207743 h 258214"/>
              <a:gd name="connsiteX21" fmla="*/ 180573 w 258214"/>
              <a:gd name="connsiteY21" fmla="*/ 166469 h 258214"/>
              <a:gd name="connsiteX22" fmla="*/ 204645 w 258214"/>
              <a:gd name="connsiteY22" fmla="*/ 96751 h 258214"/>
              <a:gd name="connsiteX23" fmla="*/ 207564 w 258214"/>
              <a:gd name="connsiteY23" fmla="*/ 90395 h 258214"/>
              <a:gd name="connsiteX24" fmla="*/ 219669 w 258214"/>
              <a:gd name="connsiteY24" fmla="*/ 79014 h 258214"/>
              <a:gd name="connsiteX25" fmla="*/ 223582 w 258214"/>
              <a:gd name="connsiteY25" fmla="*/ 73214 h 258214"/>
              <a:gd name="connsiteX26" fmla="*/ 202243 w 258214"/>
              <a:gd name="connsiteY26" fmla="*/ 78656 h 258214"/>
              <a:gd name="connsiteX27" fmla="*/ 218741 w 258214"/>
              <a:gd name="connsiteY27" fmla="*/ 57701 h 258214"/>
              <a:gd name="connsiteX28" fmla="*/ 216153 w 258214"/>
              <a:gd name="connsiteY28" fmla="*/ 58436 h 258214"/>
              <a:gd name="connsiteX29" fmla="*/ 196717 w 258214"/>
              <a:gd name="connsiteY29" fmla="*/ 66023 h 258214"/>
              <a:gd name="connsiteX30" fmla="*/ 192314 w 258214"/>
              <a:gd name="connsiteY30" fmla="*/ 64971 h 258214"/>
              <a:gd name="connsiteX31" fmla="*/ 168330 w 258214"/>
              <a:gd name="connsiteY31" fmla="*/ 54523 h 258214"/>
              <a:gd name="connsiteX32" fmla="*/ 2062 w 258214"/>
              <a:gd name="connsiteY32" fmla="*/ 0 h 258214"/>
              <a:gd name="connsiteX33" fmla="*/ 256150 w 258214"/>
              <a:gd name="connsiteY33" fmla="*/ 0 h 258214"/>
              <a:gd name="connsiteX34" fmla="*/ 258214 w 258214"/>
              <a:gd name="connsiteY34" fmla="*/ 2066 h 258214"/>
              <a:gd name="connsiteX35" fmla="*/ 258214 w 258214"/>
              <a:gd name="connsiteY35" fmla="*/ 256148 h 258214"/>
              <a:gd name="connsiteX36" fmla="*/ 256150 w 258214"/>
              <a:gd name="connsiteY36" fmla="*/ 258214 h 258214"/>
              <a:gd name="connsiteX37" fmla="*/ 2062 w 258214"/>
              <a:gd name="connsiteY37" fmla="*/ 258214 h 258214"/>
              <a:gd name="connsiteX38" fmla="*/ 0 w 258214"/>
              <a:gd name="connsiteY38" fmla="*/ 256148 h 258214"/>
              <a:gd name="connsiteX39" fmla="*/ 50 w 258214"/>
              <a:gd name="connsiteY39" fmla="*/ 128849 h 258214"/>
              <a:gd name="connsiteX40" fmla="*/ 0 w 258214"/>
              <a:gd name="connsiteY40" fmla="*/ 2066 h 258214"/>
              <a:gd name="connsiteX41" fmla="*/ 2062 w 258214"/>
              <a:gd name="connsiteY41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8214" h="258214">
                <a:moveTo>
                  <a:pt x="168330" y="54523"/>
                </a:moveTo>
                <a:cubicBezTo>
                  <a:pt x="159493" y="53907"/>
                  <a:pt x="150465" y="56251"/>
                  <a:pt x="143207" y="61674"/>
                </a:cubicBezTo>
                <a:cubicBezTo>
                  <a:pt x="130358" y="71267"/>
                  <a:pt x="125123" y="84158"/>
                  <a:pt x="127478" y="100048"/>
                </a:cubicBezTo>
                <a:cubicBezTo>
                  <a:pt x="127735" y="101816"/>
                  <a:pt x="127347" y="102273"/>
                  <a:pt x="125562" y="102074"/>
                </a:cubicBezTo>
                <a:cubicBezTo>
                  <a:pt x="121813" y="101617"/>
                  <a:pt x="118077" y="101101"/>
                  <a:pt x="114375" y="100346"/>
                </a:cubicBezTo>
                <a:cubicBezTo>
                  <a:pt x="92327" y="95897"/>
                  <a:pt x="72804" y="86442"/>
                  <a:pt x="56378" y="70890"/>
                </a:cubicBezTo>
                <a:cubicBezTo>
                  <a:pt x="53409" y="68069"/>
                  <a:pt x="50326" y="65368"/>
                  <a:pt x="47265" y="62587"/>
                </a:cubicBezTo>
                <a:cubicBezTo>
                  <a:pt x="42949" y="69857"/>
                  <a:pt x="40967" y="78140"/>
                  <a:pt x="42599" y="87138"/>
                </a:cubicBezTo>
                <a:cubicBezTo>
                  <a:pt x="44204" y="95956"/>
                  <a:pt x="48818" y="103146"/>
                  <a:pt x="54910" y="109522"/>
                </a:cubicBezTo>
                <a:cubicBezTo>
                  <a:pt x="56011" y="110674"/>
                  <a:pt x="57457" y="111548"/>
                  <a:pt x="58233" y="113316"/>
                </a:cubicBezTo>
                <a:cubicBezTo>
                  <a:pt x="52560" y="112700"/>
                  <a:pt x="47047" y="111072"/>
                  <a:pt x="41970" y="108450"/>
                </a:cubicBezTo>
                <a:cubicBezTo>
                  <a:pt x="41980" y="115859"/>
                  <a:pt x="43310" y="122512"/>
                  <a:pt x="46735" y="128670"/>
                </a:cubicBezTo>
                <a:cubicBezTo>
                  <a:pt x="52318" y="138741"/>
                  <a:pt x="61362" y="144044"/>
                  <a:pt x="72369" y="146904"/>
                </a:cubicBezTo>
                <a:cubicBezTo>
                  <a:pt x="68951" y="148314"/>
                  <a:pt x="63030" y="148870"/>
                  <a:pt x="57931" y="148036"/>
                </a:cubicBezTo>
                <a:cubicBezTo>
                  <a:pt x="55598" y="147659"/>
                  <a:pt x="55752" y="148394"/>
                  <a:pt x="56418" y="150062"/>
                </a:cubicBezTo>
                <a:cubicBezTo>
                  <a:pt x="60696" y="160649"/>
                  <a:pt x="68008" y="168177"/>
                  <a:pt x="78765" y="172249"/>
                </a:cubicBezTo>
                <a:cubicBezTo>
                  <a:pt x="82664" y="173718"/>
                  <a:pt x="86744" y="174374"/>
                  <a:pt x="91283" y="175049"/>
                </a:cubicBezTo>
                <a:cubicBezTo>
                  <a:pt x="86178" y="179419"/>
                  <a:pt x="80894" y="182458"/>
                  <a:pt x="75347" y="185060"/>
                </a:cubicBezTo>
                <a:cubicBezTo>
                  <a:pt x="62913" y="190920"/>
                  <a:pt x="49122" y="193323"/>
                  <a:pt x="35439" y="191972"/>
                </a:cubicBezTo>
                <a:cubicBezTo>
                  <a:pt x="36124" y="192409"/>
                  <a:pt x="36776" y="192846"/>
                  <a:pt x="37477" y="193243"/>
                </a:cubicBezTo>
                <a:cubicBezTo>
                  <a:pt x="58779" y="205638"/>
                  <a:pt x="81725" y="210564"/>
                  <a:pt x="106186" y="207743"/>
                </a:cubicBezTo>
                <a:cubicBezTo>
                  <a:pt x="136601" y="204228"/>
                  <a:pt x="161449" y="190304"/>
                  <a:pt x="180573" y="166469"/>
                </a:cubicBezTo>
                <a:cubicBezTo>
                  <a:pt x="196868" y="146169"/>
                  <a:pt x="204740" y="122771"/>
                  <a:pt x="204645" y="96751"/>
                </a:cubicBezTo>
                <a:cubicBezTo>
                  <a:pt x="204635" y="93970"/>
                  <a:pt x="205300" y="92123"/>
                  <a:pt x="207564" y="90395"/>
                </a:cubicBezTo>
                <a:cubicBezTo>
                  <a:pt x="211940" y="86978"/>
                  <a:pt x="215992" y="83165"/>
                  <a:pt x="219669" y="79014"/>
                </a:cubicBezTo>
                <a:cubicBezTo>
                  <a:pt x="221146" y="77385"/>
                  <a:pt x="222710" y="75736"/>
                  <a:pt x="223582" y="73214"/>
                </a:cubicBezTo>
                <a:cubicBezTo>
                  <a:pt x="216612" y="75697"/>
                  <a:pt x="209910" y="77861"/>
                  <a:pt x="202243" y="78656"/>
                </a:cubicBezTo>
                <a:cubicBezTo>
                  <a:pt x="209698" y="72717"/>
                  <a:pt x="216284" y="66877"/>
                  <a:pt x="218741" y="57701"/>
                </a:cubicBezTo>
                <a:cubicBezTo>
                  <a:pt x="217525" y="57462"/>
                  <a:pt x="216874" y="58098"/>
                  <a:pt x="216153" y="58436"/>
                </a:cubicBezTo>
                <a:cubicBezTo>
                  <a:pt x="209839" y="61375"/>
                  <a:pt x="203348" y="63898"/>
                  <a:pt x="196717" y="66023"/>
                </a:cubicBezTo>
                <a:cubicBezTo>
                  <a:pt x="194880" y="66639"/>
                  <a:pt x="193726" y="66341"/>
                  <a:pt x="192314" y="64971"/>
                </a:cubicBezTo>
                <a:cubicBezTo>
                  <a:pt x="185815" y="58654"/>
                  <a:pt x="177169" y="55119"/>
                  <a:pt x="168330" y="54523"/>
                </a:cubicBezTo>
                <a:close/>
                <a:moveTo>
                  <a:pt x="2062" y="0"/>
                </a:moveTo>
                <a:cubicBezTo>
                  <a:pt x="86758" y="60"/>
                  <a:pt x="171454" y="60"/>
                  <a:pt x="256150" y="0"/>
                </a:cubicBezTo>
                <a:cubicBezTo>
                  <a:pt x="257876" y="0"/>
                  <a:pt x="258214" y="338"/>
                  <a:pt x="258214" y="2066"/>
                </a:cubicBezTo>
                <a:cubicBezTo>
                  <a:pt x="258156" y="86760"/>
                  <a:pt x="258156" y="171454"/>
                  <a:pt x="258214" y="256148"/>
                </a:cubicBezTo>
                <a:cubicBezTo>
                  <a:pt x="258214" y="257876"/>
                  <a:pt x="257876" y="258214"/>
                  <a:pt x="256150" y="258214"/>
                </a:cubicBezTo>
                <a:cubicBezTo>
                  <a:pt x="171454" y="258154"/>
                  <a:pt x="86758" y="258154"/>
                  <a:pt x="2062" y="258214"/>
                </a:cubicBezTo>
                <a:cubicBezTo>
                  <a:pt x="338" y="258214"/>
                  <a:pt x="0" y="257876"/>
                  <a:pt x="0" y="256148"/>
                </a:cubicBezTo>
                <a:cubicBezTo>
                  <a:pt x="60" y="213702"/>
                  <a:pt x="77" y="171275"/>
                  <a:pt x="50" y="128849"/>
                </a:cubicBezTo>
                <a:cubicBezTo>
                  <a:pt x="50" y="86601"/>
                  <a:pt x="34" y="44333"/>
                  <a:pt x="0" y="2066"/>
                </a:cubicBezTo>
                <a:cubicBezTo>
                  <a:pt x="0" y="338"/>
                  <a:pt x="338" y="0"/>
                  <a:pt x="206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463355A-3DD0-4858-BE53-6F6D361EF5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5432" y="4796538"/>
            <a:ext cx="251419" cy="258214"/>
          </a:xfrm>
          <a:custGeom>
            <a:avLst/>
            <a:gdLst>
              <a:gd name="connsiteX0" fmla="*/ 125974 w 251419"/>
              <a:gd name="connsiteY0" fmla="*/ 95131 h 258214"/>
              <a:gd name="connsiteX1" fmla="*/ 156287 w 251419"/>
              <a:gd name="connsiteY1" fmla="*/ 129406 h 258214"/>
              <a:gd name="connsiteX2" fmla="*/ 156287 w 251419"/>
              <a:gd name="connsiteY2" fmla="*/ 129569 h 258214"/>
              <a:gd name="connsiteX3" fmla="*/ 125634 w 251419"/>
              <a:gd name="connsiteY3" fmla="*/ 163082 h 258214"/>
              <a:gd name="connsiteX4" fmla="*/ 125444 w 251419"/>
              <a:gd name="connsiteY4" fmla="*/ 163082 h 258214"/>
              <a:gd name="connsiteX5" fmla="*/ 95131 w 251419"/>
              <a:gd name="connsiteY5" fmla="*/ 128808 h 258214"/>
              <a:gd name="connsiteX6" fmla="*/ 125974 w 251419"/>
              <a:gd name="connsiteY6" fmla="*/ 95131 h 258214"/>
              <a:gd name="connsiteX7" fmla="*/ 125111 w 251419"/>
              <a:gd name="connsiteY7" fmla="*/ 81656 h 258214"/>
              <a:gd name="connsiteX8" fmla="*/ 75929 w 251419"/>
              <a:gd name="connsiteY8" fmla="*/ 129290 h 258214"/>
              <a:gd name="connsiteX9" fmla="*/ 125696 w 251419"/>
              <a:gd name="connsiteY9" fmla="*/ 176359 h 258214"/>
              <a:gd name="connsiteX10" fmla="*/ 174879 w 251419"/>
              <a:gd name="connsiteY10" fmla="*/ 128733 h 258214"/>
              <a:gd name="connsiteX11" fmla="*/ 125261 w 251419"/>
              <a:gd name="connsiteY11" fmla="*/ 81656 h 258214"/>
              <a:gd name="connsiteX12" fmla="*/ 125111 w 251419"/>
              <a:gd name="connsiteY12" fmla="*/ 81656 h 258214"/>
              <a:gd name="connsiteX13" fmla="*/ 177203 w 251419"/>
              <a:gd name="connsiteY13" fmla="*/ 68840 h 258214"/>
              <a:gd name="connsiteX14" fmla="*/ 166636 w 251419"/>
              <a:gd name="connsiteY14" fmla="*/ 80181 h 258214"/>
              <a:gd name="connsiteX15" fmla="*/ 177189 w 251419"/>
              <a:gd name="connsiteY15" fmla="*/ 90863 h 258214"/>
              <a:gd name="connsiteX16" fmla="*/ 187382 w 251419"/>
              <a:gd name="connsiteY16" fmla="*/ 79903 h 258214"/>
              <a:gd name="connsiteX17" fmla="*/ 177203 w 251419"/>
              <a:gd name="connsiteY17" fmla="*/ 68840 h 258214"/>
              <a:gd name="connsiteX18" fmla="*/ 83294 w 251419"/>
              <a:gd name="connsiteY18" fmla="*/ 54836 h 258214"/>
              <a:gd name="connsiteX19" fmla="*/ 168770 w 251419"/>
              <a:gd name="connsiteY19" fmla="*/ 54836 h 258214"/>
              <a:gd name="connsiteX20" fmla="*/ 202902 w 251419"/>
              <a:gd name="connsiteY20" fmla="*/ 86420 h 258214"/>
              <a:gd name="connsiteX21" fmla="*/ 203099 w 251419"/>
              <a:gd name="connsiteY21" fmla="*/ 171093 h 258214"/>
              <a:gd name="connsiteX22" fmla="*/ 202915 w 251419"/>
              <a:gd name="connsiteY22" fmla="*/ 172833 h 258214"/>
              <a:gd name="connsiteX23" fmla="*/ 171012 w 251419"/>
              <a:gd name="connsiteY23" fmla="*/ 203261 h 258214"/>
              <a:gd name="connsiteX24" fmla="*/ 161961 w 251419"/>
              <a:gd name="connsiteY24" fmla="*/ 203852 h 258214"/>
              <a:gd name="connsiteX25" fmla="*/ 89193 w 251419"/>
              <a:gd name="connsiteY25" fmla="*/ 203852 h 258214"/>
              <a:gd name="connsiteX26" fmla="*/ 77811 w 251419"/>
              <a:gd name="connsiteY26" fmla="*/ 202915 h 258214"/>
              <a:gd name="connsiteX27" fmla="*/ 47695 w 251419"/>
              <a:gd name="connsiteY27" fmla="*/ 167138 h 258214"/>
              <a:gd name="connsiteX28" fmla="*/ 47695 w 251419"/>
              <a:gd name="connsiteY28" fmla="*/ 127686 h 258214"/>
              <a:gd name="connsiteX29" fmla="*/ 47634 w 251419"/>
              <a:gd name="connsiteY29" fmla="*/ 127747 h 258214"/>
              <a:gd name="connsiteX30" fmla="*/ 47634 w 251419"/>
              <a:gd name="connsiteY30" fmla="*/ 90619 h 258214"/>
              <a:gd name="connsiteX31" fmla="*/ 83294 w 251419"/>
              <a:gd name="connsiteY31" fmla="*/ 54836 h 258214"/>
              <a:gd name="connsiteX32" fmla="*/ 87153 w 251419"/>
              <a:gd name="connsiteY32" fmla="*/ 34594 h 258214"/>
              <a:gd name="connsiteX33" fmla="*/ 33771 w 251419"/>
              <a:gd name="connsiteY33" fmla="*/ 90273 h 258214"/>
              <a:gd name="connsiteX34" fmla="*/ 33771 w 251419"/>
              <a:gd name="connsiteY34" fmla="*/ 128917 h 258214"/>
              <a:gd name="connsiteX35" fmla="*/ 33805 w 251419"/>
              <a:gd name="connsiteY35" fmla="*/ 128937 h 258214"/>
              <a:gd name="connsiteX36" fmla="*/ 33893 w 251419"/>
              <a:gd name="connsiteY36" fmla="*/ 172419 h 258214"/>
              <a:gd name="connsiteX37" fmla="*/ 81975 w 251419"/>
              <a:gd name="connsiteY37" fmla="*/ 223267 h 258214"/>
              <a:gd name="connsiteX38" fmla="*/ 169503 w 251419"/>
              <a:gd name="connsiteY38" fmla="*/ 223267 h 258214"/>
              <a:gd name="connsiteX39" fmla="*/ 213325 w 251419"/>
              <a:gd name="connsiteY39" fmla="*/ 192077 h 258214"/>
              <a:gd name="connsiteX40" fmla="*/ 218380 w 251419"/>
              <a:gd name="connsiteY40" fmla="*/ 166188 h 258214"/>
              <a:gd name="connsiteX41" fmla="*/ 217674 w 251419"/>
              <a:gd name="connsiteY41" fmla="*/ 89498 h 258214"/>
              <a:gd name="connsiteX42" fmla="*/ 164128 w 251419"/>
              <a:gd name="connsiteY42" fmla="*/ 34594 h 258214"/>
              <a:gd name="connsiteX43" fmla="*/ 87153 w 251419"/>
              <a:gd name="connsiteY43" fmla="*/ 34594 h 258214"/>
              <a:gd name="connsiteX44" fmla="*/ 125566 w 251419"/>
              <a:gd name="connsiteY44" fmla="*/ 0 h 258214"/>
              <a:gd name="connsiteX45" fmla="*/ 190480 w 251419"/>
              <a:gd name="connsiteY45" fmla="*/ 1366 h 258214"/>
              <a:gd name="connsiteX46" fmla="*/ 229850 w 251419"/>
              <a:gd name="connsiteY46" fmla="*/ 15010 h 258214"/>
              <a:gd name="connsiteX47" fmla="*/ 250086 w 251419"/>
              <a:gd name="connsiteY47" fmla="*/ 62114 h 258214"/>
              <a:gd name="connsiteX48" fmla="*/ 250086 w 251419"/>
              <a:gd name="connsiteY48" fmla="*/ 196107 h 258214"/>
              <a:gd name="connsiteX49" fmla="*/ 240444 w 251419"/>
              <a:gd name="connsiteY49" fmla="*/ 231129 h 258214"/>
              <a:gd name="connsiteX50" fmla="*/ 190051 w 251419"/>
              <a:gd name="connsiteY50" fmla="*/ 257120 h 258214"/>
              <a:gd name="connsiteX51" fmla="*/ 125593 w 251419"/>
              <a:gd name="connsiteY51" fmla="*/ 258071 h 258214"/>
              <a:gd name="connsiteX52" fmla="*/ 54571 w 251419"/>
              <a:gd name="connsiteY52" fmla="*/ 256230 h 258214"/>
              <a:gd name="connsiteX53" fmla="*/ 1344 w 251419"/>
              <a:gd name="connsiteY53" fmla="*/ 196351 h 258214"/>
              <a:gd name="connsiteX54" fmla="*/ 1344 w 251419"/>
              <a:gd name="connsiteY54" fmla="*/ 61747 h 258214"/>
              <a:gd name="connsiteX55" fmla="*/ 17490 w 251419"/>
              <a:gd name="connsiteY55" fmla="*/ 18829 h 258214"/>
              <a:gd name="connsiteX56" fmla="*/ 60666 w 251419"/>
              <a:gd name="connsiteY56" fmla="*/ 1366 h 258214"/>
              <a:gd name="connsiteX57" fmla="*/ 125566 w 251419"/>
              <a:gd name="connsiteY57" fmla="*/ 0 h 25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1419" h="258214">
                <a:moveTo>
                  <a:pt x="125974" y="95131"/>
                </a:moveTo>
                <a:cubicBezTo>
                  <a:pt x="142860" y="95294"/>
                  <a:pt x="156437" y="110638"/>
                  <a:pt x="156287" y="129406"/>
                </a:cubicBezTo>
                <a:cubicBezTo>
                  <a:pt x="156287" y="129460"/>
                  <a:pt x="156287" y="129515"/>
                  <a:pt x="156287" y="129569"/>
                </a:cubicBezTo>
                <a:cubicBezTo>
                  <a:pt x="156151" y="148228"/>
                  <a:pt x="142425" y="163232"/>
                  <a:pt x="125634" y="163082"/>
                </a:cubicBezTo>
                <a:cubicBezTo>
                  <a:pt x="125566" y="163082"/>
                  <a:pt x="125505" y="163082"/>
                  <a:pt x="125444" y="163082"/>
                </a:cubicBezTo>
                <a:cubicBezTo>
                  <a:pt x="108551" y="162912"/>
                  <a:pt x="94988" y="147576"/>
                  <a:pt x="95131" y="128808"/>
                </a:cubicBezTo>
                <a:cubicBezTo>
                  <a:pt x="95281" y="110047"/>
                  <a:pt x="109088" y="94968"/>
                  <a:pt x="125974" y="95131"/>
                </a:cubicBezTo>
                <a:close/>
                <a:moveTo>
                  <a:pt x="125111" y="81656"/>
                </a:moveTo>
                <a:cubicBezTo>
                  <a:pt x="97788" y="81812"/>
                  <a:pt x="75772" y="103135"/>
                  <a:pt x="75929" y="129290"/>
                </a:cubicBezTo>
                <a:cubicBezTo>
                  <a:pt x="76092" y="155444"/>
                  <a:pt x="98373" y="176516"/>
                  <a:pt x="125696" y="176359"/>
                </a:cubicBezTo>
                <a:cubicBezTo>
                  <a:pt x="153026" y="176210"/>
                  <a:pt x="175042" y="154880"/>
                  <a:pt x="174879" y="128733"/>
                </a:cubicBezTo>
                <a:cubicBezTo>
                  <a:pt x="174648" y="102660"/>
                  <a:pt x="152496" y="81649"/>
                  <a:pt x="125261" y="81656"/>
                </a:cubicBezTo>
                <a:cubicBezTo>
                  <a:pt x="125207" y="81656"/>
                  <a:pt x="125159" y="81656"/>
                  <a:pt x="125111" y="81656"/>
                </a:cubicBezTo>
                <a:close/>
                <a:moveTo>
                  <a:pt x="177203" y="68840"/>
                </a:moveTo>
                <a:cubicBezTo>
                  <a:pt x="171773" y="68732"/>
                  <a:pt x="166494" y="74548"/>
                  <a:pt x="166636" y="80181"/>
                </a:cubicBezTo>
                <a:cubicBezTo>
                  <a:pt x="166786" y="85808"/>
                  <a:pt x="171794" y="90945"/>
                  <a:pt x="177189" y="90863"/>
                </a:cubicBezTo>
                <a:cubicBezTo>
                  <a:pt x="182584" y="90789"/>
                  <a:pt x="187382" y="85590"/>
                  <a:pt x="187382" y="79903"/>
                </a:cubicBezTo>
                <a:cubicBezTo>
                  <a:pt x="187382" y="74270"/>
                  <a:pt x="182632" y="68949"/>
                  <a:pt x="177203" y="68840"/>
                </a:cubicBezTo>
                <a:close/>
                <a:moveTo>
                  <a:pt x="83294" y="54836"/>
                </a:moveTo>
                <a:cubicBezTo>
                  <a:pt x="111766" y="54170"/>
                  <a:pt x="140292" y="54231"/>
                  <a:pt x="168770" y="54836"/>
                </a:cubicBezTo>
                <a:cubicBezTo>
                  <a:pt x="188843" y="55257"/>
                  <a:pt x="201896" y="67094"/>
                  <a:pt x="202902" y="86420"/>
                </a:cubicBezTo>
                <a:cubicBezTo>
                  <a:pt x="204431" y="114606"/>
                  <a:pt x="203826" y="142873"/>
                  <a:pt x="203099" y="171093"/>
                </a:cubicBezTo>
                <a:cubicBezTo>
                  <a:pt x="203099" y="171684"/>
                  <a:pt x="202983" y="172255"/>
                  <a:pt x="202915" y="172833"/>
                </a:cubicBezTo>
                <a:cubicBezTo>
                  <a:pt x="200530" y="190439"/>
                  <a:pt x="189441" y="201053"/>
                  <a:pt x="171012" y="203261"/>
                </a:cubicBezTo>
                <a:cubicBezTo>
                  <a:pt x="168009" y="203635"/>
                  <a:pt x="164985" y="203832"/>
                  <a:pt x="161961" y="203852"/>
                </a:cubicBezTo>
                <a:cubicBezTo>
                  <a:pt x="137710" y="203852"/>
                  <a:pt x="113451" y="203852"/>
                  <a:pt x="89193" y="203852"/>
                </a:cubicBezTo>
                <a:cubicBezTo>
                  <a:pt x="85374" y="203873"/>
                  <a:pt x="81568" y="203560"/>
                  <a:pt x="77811" y="202915"/>
                </a:cubicBezTo>
                <a:cubicBezTo>
                  <a:pt x="58472" y="199401"/>
                  <a:pt x="48170" y="187266"/>
                  <a:pt x="47695" y="167138"/>
                </a:cubicBezTo>
                <a:cubicBezTo>
                  <a:pt x="47403" y="153997"/>
                  <a:pt x="47695" y="140835"/>
                  <a:pt x="47695" y="127686"/>
                </a:cubicBezTo>
                <a:lnTo>
                  <a:pt x="47634" y="127747"/>
                </a:lnTo>
                <a:cubicBezTo>
                  <a:pt x="47634" y="115305"/>
                  <a:pt x="47518" y="102986"/>
                  <a:pt x="47634" y="90619"/>
                </a:cubicBezTo>
                <a:cubicBezTo>
                  <a:pt x="47872" y="68718"/>
                  <a:pt x="60490" y="55461"/>
                  <a:pt x="83294" y="54836"/>
                </a:cubicBezTo>
                <a:close/>
                <a:moveTo>
                  <a:pt x="87153" y="34594"/>
                </a:moveTo>
                <a:cubicBezTo>
                  <a:pt x="54007" y="35172"/>
                  <a:pt x="34104" y="56209"/>
                  <a:pt x="33771" y="90273"/>
                </a:cubicBezTo>
                <a:cubicBezTo>
                  <a:pt x="33676" y="103157"/>
                  <a:pt x="33771" y="115972"/>
                  <a:pt x="33771" y="128917"/>
                </a:cubicBezTo>
                <a:lnTo>
                  <a:pt x="33805" y="128937"/>
                </a:lnTo>
                <a:cubicBezTo>
                  <a:pt x="33805" y="143438"/>
                  <a:pt x="33295" y="157952"/>
                  <a:pt x="33893" y="172419"/>
                </a:cubicBezTo>
                <a:cubicBezTo>
                  <a:pt x="35123" y="201706"/>
                  <a:pt x="53531" y="221772"/>
                  <a:pt x="81975" y="223267"/>
                </a:cubicBezTo>
                <a:cubicBezTo>
                  <a:pt x="111106" y="224803"/>
                  <a:pt x="140352" y="224701"/>
                  <a:pt x="169503" y="223267"/>
                </a:cubicBezTo>
                <a:cubicBezTo>
                  <a:pt x="189800" y="222241"/>
                  <a:pt x="205075" y="211776"/>
                  <a:pt x="213325" y="192077"/>
                </a:cubicBezTo>
                <a:cubicBezTo>
                  <a:pt x="216736" y="183903"/>
                  <a:pt x="218462" y="175083"/>
                  <a:pt x="218380" y="166188"/>
                </a:cubicBezTo>
                <a:cubicBezTo>
                  <a:pt x="218244" y="140638"/>
                  <a:pt x="218210" y="115068"/>
                  <a:pt x="217674" y="89498"/>
                </a:cubicBezTo>
                <a:cubicBezTo>
                  <a:pt x="217042" y="55625"/>
                  <a:pt x="197044" y="35144"/>
                  <a:pt x="164128" y="34594"/>
                </a:cubicBezTo>
                <a:cubicBezTo>
                  <a:pt x="138463" y="34125"/>
                  <a:pt x="112805" y="34125"/>
                  <a:pt x="87153" y="34594"/>
                </a:cubicBezTo>
                <a:close/>
                <a:moveTo>
                  <a:pt x="125566" y="0"/>
                </a:moveTo>
                <a:cubicBezTo>
                  <a:pt x="147201" y="0"/>
                  <a:pt x="168837" y="455"/>
                  <a:pt x="190480" y="1366"/>
                </a:cubicBezTo>
                <a:cubicBezTo>
                  <a:pt x="204763" y="1950"/>
                  <a:pt x="218414" y="5416"/>
                  <a:pt x="229850" y="15010"/>
                </a:cubicBezTo>
                <a:cubicBezTo>
                  <a:pt x="244317" y="27180"/>
                  <a:pt x="249325" y="43944"/>
                  <a:pt x="250086" y="62114"/>
                </a:cubicBezTo>
                <a:cubicBezTo>
                  <a:pt x="251928" y="106765"/>
                  <a:pt x="251799" y="151442"/>
                  <a:pt x="250086" y="196107"/>
                </a:cubicBezTo>
                <a:cubicBezTo>
                  <a:pt x="249624" y="208487"/>
                  <a:pt x="247042" y="220515"/>
                  <a:pt x="240444" y="231129"/>
                </a:cubicBezTo>
                <a:cubicBezTo>
                  <a:pt x="228743" y="249979"/>
                  <a:pt x="210525" y="255917"/>
                  <a:pt x="190051" y="257120"/>
                </a:cubicBezTo>
                <a:cubicBezTo>
                  <a:pt x="168728" y="258296"/>
                  <a:pt x="147140" y="258166"/>
                  <a:pt x="125593" y="258071"/>
                </a:cubicBezTo>
                <a:cubicBezTo>
                  <a:pt x="101899" y="257942"/>
                  <a:pt x="78116" y="259158"/>
                  <a:pt x="54571" y="256230"/>
                </a:cubicBezTo>
                <a:cubicBezTo>
                  <a:pt x="20683" y="252017"/>
                  <a:pt x="2744" y="231550"/>
                  <a:pt x="1344" y="196351"/>
                </a:cubicBezTo>
                <a:cubicBezTo>
                  <a:pt x="-449" y="151470"/>
                  <a:pt x="-449" y="106602"/>
                  <a:pt x="1344" y="61747"/>
                </a:cubicBezTo>
                <a:cubicBezTo>
                  <a:pt x="2004" y="45792"/>
                  <a:pt x="6067" y="30755"/>
                  <a:pt x="17490" y="18829"/>
                </a:cubicBezTo>
                <a:cubicBezTo>
                  <a:pt x="29327" y="6387"/>
                  <a:pt x="44514" y="2066"/>
                  <a:pt x="60666" y="1366"/>
                </a:cubicBezTo>
                <a:cubicBezTo>
                  <a:pt x="82301" y="455"/>
                  <a:pt x="103930" y="0"/>
                  <a:pt x="12556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39E3-2BC2-4DF1-B88F-7DF041C1F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74017" y="4796544"/>
            <a:ext cx="258194" cy="258201"/>
          </a:xfrm>
          <a:custGeom>
            <a:avLst/>
            <a:gdLst>
              <a:gd name="connsiteX0" fmla="*/ 45887 w 258194"/>
              <a:gd name="connsiteY0" fmla="*/ 94832 h 258201"/>
              <a:gd name="connsiteX1" fmla="*/ 37312 w 258194"/>
              <a:gd name="connsiteY1" fmla="*/ 103408 h 258201"/>
              <a:gd name="connsiteX2" fmla="*/ 37312 w 258194"/>
              <a:gd name="connsiteY2" fmla="*/ 221344 h 258201"/>
              <a:gd name="connsiteX3" fmla="*/ 45745 w 258194"/>
              <a:gd name="connsiteY3" fmla="*/ 229777 h 258201"/>
              <a:gd name="connsiteX4" fmla="*/ 70968 w 258194"/>
              <a:gd name="connsiteY4" fmla="*/ 229777 h 258201"/>
              <a:gd name="connsiteX5" fmla="*/ 79863 w 258194"/>
              <a:gd name="connsiteY5" fmla="*/ 220834 h 258201"/>
              <a:gd name="connsiteX6" fmla="*/ 79876 w 258194"/>
              <a:gd name="connsiteY6" fmla="*/ 162363 h 258201"/>
              <a:gd name="connsiteX7" fmla="*/ 79876 w 258194"/>
              <a:gd name="connsiteY7" fmla="*/ 103136 h 258201"/>
              <a:gd name="connsiteX8" fmla="*/ 71614 w 258194"/>
              <a:gd name="connsiteY8" fmla="*/ 94832 h 258201"/>
              <a:gd name="connsiteX9" fmla="*/ 45887 w 258194"/>
              <a:gd name="connsiteY9" fmla="*/ 94832 h 258201"/>
              <a:gd name="connsiteX10" fmla="*/ 171617 w 258194"/>
              <a:gd name="connsiteY10" fmla="*/ 93535 h 258201"/>
              <a:gd name="connsiteX11" fmla="*/ 152374 w 258194"/>
              <a:gd name="connsiteY11" fmla="*/ 100466 h 258201"/>
              <a:gd name="connsiteX12" fmla="*/ 141630 w 258194"/>
              <a:gd name="connsiteY12" fmla="*/ 110556 h 258201"/>
              <a:gd name="connsiteX13" fmla="*/ 141630 w 258194"/>
              <a:gd name="connsiteY13" fmla="*/ 102287 h 258201"/>
              <a:gd name="connsiteX14" fmla="*/ 134156 w 258194"/>
              <a:gd name="connsiteY14" fmla="*/ 94832 h 258201"/>
              <a:gd name="connsiteX15" fmla="*/ 106921 w 258194"/>
              <a:gd name="connsiteY15" fmla="*/ 94832 h 258201"/>
              <a:gd name="connsiteX16" fmla="*/ 99025 w 258194"/>
              <a:gd name="connsiteY16" fmla="*/ 102627 h 258201"/>
              <a:gd name="connsiteX17" fmla="*/ 99025 w 258194"/>
              <a:gd name="connsiteY17" fmla="*/ 221888 h 258201"/>
              <a:gd name="connsiteX18" fmla="*/ 106833 w 258194"/>
              <a:gd name="connsiteY18" fmla="*/ 229770 h 258201"/>
              <a:gd name="connsiteX19" fmla="*/ 133306 w 258194"/>
              <a:gd name="connsiteY19" fmla="*/ 229770 h 258201"/>
              <a:gd name="connsiteX20" fmla="*/ 141630 w 258194"/>
              <a:gd name="connsiteY20" fmla="*/ 221391 h 258201"/>
              <a:gd name="connsiteX21" fmla="*/ 141671 w 258194"/>
              <a:gd name="connsiteY21" fmla="*/ 159617 h 258201"/>
              <a:gd name="connsiteX22" fmla="*/ 149085 w 258194"/>
              <a:gd name="connsiteY22" fmla="*/ 136786 h 258201"/>
              <a:gd name="connsiteX23" fmla="*/ 184902 w 258194"/>
              <a:gd name="connsiteY23" fmla="*/ 142412 h 258201"/>
              <a:gd name="connsiteX24" fmla="*/ 187579 w 258194"/>
              <a:gd name="connsiteY24" fmla="*/ 158985 h 258201"/>
              <a:gd name="connsiteX25" fmla="*/ 187579 w 258194"/>
              <a:gd name="connsiteY25" fmla="*/ 222268 h 258201"/>
              <a:gd name="connsiteX26" fmla="*/ 194952 w 258194"/>
              <a:gd name="connsiteY26" fmla="*/ 229750 h 258201"/>
              <a:gd name="connsiteX27" fmla="*/ 223702 w 258194"/>
              <a:gd name="connsiteY27" fmla="*/ 229750 h 258201"/>
              <a:gd name="connsiteX28" fmla="*/ 231074 w 258194"/>
              <a:gd name="connsiteY28" fmla="*/ 222282 h 258201"/>
              <a:gd name="connsiteX29" fmla="*/ 230966 w 258194"/>
              <a:gd name="connsiteY29" fmla="*/ 154956 h 258201"/>
              <a:gd name="connsiteX30" fmla="*/ 225414 w 258194"/>
              <a:gd name="connsiteY30" fmla="*/ 120321 h 258201"/>
              <a:gd name="connsiteX31" fmla="*/ 198594 w 258194"/>
              <a:gd name="connsiteY31" fmla="*/ 95050 h 258201"/>
              <a:gd name="connsiteX32" fmla="*/ 171617 w 258194"/>
              <a:gd name="connsiteY32" fmla="*/ 93535 h 258201"/>
              <a:gd name="connsiteX33" fmla="*/ 58560 w 258194"/>
              <a:gd name="connsiteY33" fmla="*/ 28465 h 258201"/>
              <a:gd name="connsiteX34" fmla="*/ 31203 w 258194"/>
              <a:gd name="connsiteY34" fmla="*/ 56005 h 258201"/>
              <a:gd name="connsiteX35" fmla="*/ 31203 w 258194"/>
              <a:gd name="connsiteY35" fmla="*/ 56128 h 258201"/>
              <a:gd name="connsiteX36" fmla="*/ 58744 w 258194"/>
              <a:gd name="connsiteY36" fmla="*/ 83369 h 258201"/>
              <a:gd name="connsiteX37" fmla="*/ 86101 w 258194"/>
              <a:gd name="connsiteY37" fmla="*/ 55829 h 258201"/>
              <a:gd name="connsiteX38" fmla="*/ 58560 w 258194"/>
              <a:gd name="connsiteY38" fmla="*/ 28465 h 258201"/>
              <a:gd name="connsiteX39" fmla="*/ 18150 w 258194"/>
              <a:gd name="connsiteY39" fmla="*/ 0 h 258201"/>
              <a:gd name="connsiteX40" fmla="*/ 240044 w 258194"/>
              <a:gd name="connsiteY40" fmla="*/ 0 h 258201"/>
              <a:gd name="connsiteX41" fmla="*/ 241369 w 258194"/>
              <a:gd name="connsiteY41" fmla="*/ 1006 h 258201"/>
              <a:gd name="connsiteX42" fmla="*/ 257188 w 258194"/>
              <a:gd name="connsiteY42" fmla="*/ 16825 h 258201"/>
              <a:gd name="connsiteX43" fmla="*/ 258194 w 258194"/>
              <a:gd name="connsiteY43" fmla="*/ 18150 h 258201"/>
              <a:gd name="connsiteX44" fmla="*/ 258194 w 258194"/>
              <a:gd name="connsiteY44" fmla="*/ 240044 h 258201"/>
              <a:gd name="connsiteX45" fmla="*/ 257188 w 258194"/>
              <a:gd name="connsiteY45" fmla="*/ 241376 h 258201"/>
              <a:gd name="connsiteX46" fmla="*/ 241369 w 258194"/>
              <a:gd name="connsiteY46" fmla="*/ 257188 h 258201"/>
              <a:gd name="connsiteX47" fmla="*/ 240044 w 258194"/>
              <a:gd name="connsiteY47" fmla="*/ 258201 h 258201"/>
              <a:gd name="connsiteX48" fmla="*/ 18157 w 258194"/>
              <a:gd name="connsiteY48" fmla="*/ 258201 h 258201"/>
              <a:gd name="connsiteX49" fmla="*/ 16831 w 258194"/>
              <a:gd name="connsiteY49" fmla="*/ 257188 h 258201"/>
              <a:gd name="connsiteX50" fmla="*/ 1012 w 258194"/>
              <a:gd name="connsiteY50" fmla="*/ 241376 h 258201"/>
              <a:gd name="connsiteX51" fmla="*/ 0 w 258194"/>
              <a:gd name="connsiteY51" fmla="*/ 240044 h 258201"/>
              <a:gd name="connsiteX52" fmla="*/ 0 w 258194"/>
              <a:gd name="connsiteY52" fmla="*/ 18150 h 258201"/>
              <a:gd name="connsiteX53" fmla="*/ 1006 w 258194"/>
              <a:gd name="connsiteY53" fmla="*/ 16825 h 258201"/>
              <a:gd name="connsiteX54" fmla="*/ 16825 w 258194"/>
              <a:gd name="connsiteY54" fmla="*/ 1006 h 258201"/>
              <a:gd name="connsiteX55" fmla="*/ 18150 w 258194"/>
              <a:gd name="connsiteY55" fmla="*/ 0 h 25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8194" h="258201">
                <a:moveTo>
                  <a:pt x="45887" y="94832"/>
                </a:moveTo>
                <a:cubicBezTo>
                  <a:pt x="39840" y="94832"/>
                  <a:pt x="37312" y="97320"/>
                  <a:pt x="37312" y="103408"/>
                </a:cubicBezTo>
                <a:cubicBezTo>
                  <a:pt x="37312" y="142718"/>
                  <a:pt x="37312" y="182027"/>
                  <a:pt x="37312" y="221344"/>
                </a:cubicBezTo>
                <a:cubicBezTo>
                  <a:pt x="37312" y="227269"/>
                  <a:pt x="39799" y="229763"/>
                  <a:pt x="45745" y="229777"/>
                </a:cubicBezTo>
                <a:cubicBezTo>
                  <a:pt x="54150" y="229797"/>
                  <a:pt x="62556" y="229797"/>
                  <a:pt x="70968" y="229777"/>
                </a:cubicBezTo>
                <a:cubicBezTo>
                  <a:pt x="77627" y="229777"/>
                  <a:pt x="79863" y="227527"/>
                  <a:pt x="79863" y="220834"/>
                </a:cubicBezTo>
                <a:cubicBezTo>
                  <a:pt x="79876" y="201346"/>
                  <a:pt x="79883" y="181851"/>
                  <a:pt x="79876" y="162363"/>
                </a:cubicBezTo>
                <a:cubicBezTo>
                  <a:pt x="79876" y="142623"/>
                  <a:pt x="79876" y="122883"/>
                  <a:pt x="79876" y="103136"/>
                </a:cubicBezTo>
                <a:cubicBezTo>
                  <a:pt x="79876" y="97333"/>
                  <a:pt x="77356" y="94840"/>
                  <a:pt x="71614" y="94832"/>
                </a:cubicBezTo>
                <a:cubicBezTo>
                  <a:pt x="63045" y="94832"/>
                  <a:pt x="54470" y="94832"/>
                  <a:pt x="45887" y="94832"/>
                </a:cubicBezTo>
                <a:close/>
                <a:moveTo>
                  <a:pt x="171617" y="93535"/>
                </a:moveTo>
                <a:cubicBezTo>
                  <a:pt x="164686" y="94432"/>
                  <a:pt x="158197" y="96511"/>
                  <a:pt x="152374" y="100466"/>
                </a:cubicBezTo>
                <a:cubicBezTo>
                  <a:pt x="148317" y="103231"/>
                  <a:pt x="145076" y="106826"/>
                  <a:pt x="141630" y="110556"/>
                </a:cubicBezTo>
                <a:cubicBezTo>
                  <a:pt x="141630" y="107798"/>
                  <a:pt x="141630" y="105046"/>
                  <a:pt x="141630" y="102287"/>
                </a:cubicBezTo>
                <a:cubicBezTo>
                  <a:pt x="141583" y="97394"/>
                  <a:pt x="139055" y="94846"/>
                  <a:pt x="134156" y="94832"/>
                </a:cubicBezTo>
                <a:cubicBezTo>
                  <a:pt x="125078" y="94812"/>
                  <a:pt x="115999" y="94812"/>
                  <a:pt x="106921" y="94832"/>
                </a:cubicBezTo>
                <a:cubicBezTo>
                  <a:pt x="101512" y="94832"/>
                  <a:pt x="99025" y="97265"/>
                  <a:pt x="99025" y="102627"/>
                </a:cubicBezTo>
                <a:cubicBezTo>
                  <a:pt x="99025" y="142378"/>
                  <a:pt x="99025" y="182129"/>
                  <a:pt x="99025" y="221888"/>
                </a:cubicBezTo>
                <a:cubicBezTo>
                  <a:pt x="99025" y="227330"/>
                  <a:pt x="101431" y="229750"/>
                  <a:pt x="106833" y="229770"/>
                </a:cubicBezTo>
                <a:cubicBezTo>
                  <a:pt x="115659" y="229790"/>
                  <a:pt x="124480" y="229790"/>
                  <a:pt x="133306" y="229770"/>
                </a:cubicBezTo>
                <a:cubicBezTo>
                  <a:pt x="139402" y="229770"/>
                  <a:pt x="141624" y="227514"/>
                  <a:pt x="141630" y="221391"/>
                </a:cubicBezTo>
                <a:cubicBezTo>
                  <a:pt x="141630" y="200802"/>
                  <a:pt x="141549" y="180206"/>
                  <a:pt x="141671" y="159617"/>
                </a:cubicBezTo>
                <a:cubicBezTo>
                  <a:pt x="141719" y="151286"/>
                  <a:pt x="143981" y="143567"/>
                  <a:pt x="149085" y="136786"/>
                </a:cubicBezTo>
                <a:cubicBezTo>
                  <a:pt x="156919" y="126376"/>
                  <a:pt x="178983" y="125900"/>
                  <a:pt x="184902" y="142412"/>
                </a:cubicBezTo>
                <a:cubicBezTo>
                  <a:pt x="186743" y="147739"/>
                  <a:pt x="187647" y="153345"/>
                  <a:pt x="187579" y="158985"/>
                </a:cubicBezTo>
                <a:cubicBezTo>
                  <a:pt x="187633" y="180077"/>
                  <a:pt x="187579" y="201176"/>
                  <a:pt x="187579" y="222268"/>
                </a:cubicBezTo>
                <a:cubicBezTo>
                  <a:pt x="187579" y="227242"/>
                  <a:pt x="189984" y="229729"/>
                  <a:pt x="194952" y="229750"/>
                </a:cubicBezTo>
                <a:cubicBezTo>
                  <a:pt x="204533" y="229797"/>
                  <a:pt x="214114" y="229797"/>
                  <a:pt x="223702" y="229750"/>
                </a:cubicBezTo>
                <a:cubicBezTo>
                  <a:pt x="228676" y="229750"/>
                  <a:pt x="231074" y="227276"/>
                  <a:pt x="231074" y="222282"/>
                </a:cubicBezTo>
                <a:cubicBezTo>
                  <a:pt x="231074" y="199837"/>
                  <a:pt x="231156" y="177387"/>
                  <a:pt x="230966" y="154956"/>
                </a:cubicBezTo>
                <a:cubicBezTo>
                  <a:pt x="230864" y="143166"/>
                  <a:pt x="229811" y="131452"/>
                  <a:pt x="225414" y="120321"/>
                </a:cubicBezTo>
                <a:cubicBezTo>
                  <a:pt x="220433" y="107709"/>
                  <a:pt x="211878" y="98842"/>
                  <a:pt x="198594" y="95050"/>
                </a:cubicBezTo>
                <a:cubicBezTo>
                  <a:pt x="189726" y="92522"/>
                  <a:pt x="180702" y="92359"/>
                  <a:pt x="171617" y="93535"/>
                </a:cubicBezTo>
                <a:close/>
                <a:moveTo>
                  <a:pt x="58560" y="28465"/>
                </a:moveTo>
                <a:cubicBezTo>
                  <a:pt x="43400" y="28513"/>
                  <a:pt x="31149" y="40846"/>
                  <a:pt x="31203" y="56005"/>
                </a:cubicBezTo>
                <a:cubicBezTo>
                  <a:pt x="31203" y="56046"/>
                  <a:pt x="31203" y="56087"/>
                  <a:pt x="31203" y="56128"/>
                </a:cubicBezTo>
                <a:cubicBezTo>
                  <a:pt x="31332" y="71233"/>
                  <a:pt x="43638" y="83403"/>
                  <a:pt x="58744" y="83369"/>
                </a:cubicBezTo>
                <a:cubicBezTo>
                  <a:pt x="73904" y="83322"/>
                  <a:pt x="86155" y="70989"/>
                  <a:pt x="86101" y="55829"/>
                </a:cubicBezTo>
                <a:cubicBezTo>
                  <a:pt x="86053" y="40662"/>
                  <a:pt x="73720" y="28417"/>
                  <a:pt x="58560" y="28465"/>
                </a:cubicBezTo>
                <a:close/>
                <a:moveTo>
                  <a:pt x="18150" y="0"/>
                </a:moveTo>
                <a:lnTo>
                  <a:pt x="240044" y="0"/>
                </a:lnTo>
                <a:cubicBezTo>
                  <a:pt x="239996" y="965"/>
                  <a:pt x="240839" y="843"/>
                  <a:pt x="241369" y="1006"/>
                </a:cubicBezTo>
                <a:cubicBezTo>
                  <a:pt x="249387" y="3540"/>
                  <a:pt x="254653" y="8813"/>
                  <a:pt x="257188" y="16825"/>
                </a:cubicBezTo>
                <a:cubicBezTo>
                  <a:pt x="257358" y="17355"/>
                  <a:pt x="257229" y="18198"/>
                  <a:pt x="258194" y="18150"/>
                </a:cubicBezTo>
                <a:lnTo>
                  <a:pt x="258194" y="240044"/>
                </a:lnTo>
                <a:cubicBezTo>
                  <a:pt x="257222" y="240003"/>
                  <a:pt x="257351" y="240846"/>
                  <a:pt x="257188" y="241376"/>
                </a:cubicBezTo>
                <a:cubicBezTo>
                  <a:pt x="254647" y="249394"/>
                  <a:pt x="249380" y="254661"/>
                  <a:pt x="241369" y="257188"/>
                </a:cubicBezTo>
                <a:cubicBezTo>
                  <a:pt x="240866" y="257358"/>
                  <a:pt x="239996" y="257236"/>
                  <a:pt x="240044" y="258201"/>
                </a:cubicBezTo>
                <a:lnTo>
                  <a:pt x="18157" y="258201"/>
                </a:lnTo>
                <a:cubicBezTo>
                  <a:pt x="18197" y="257229"/>
                  <a:pt x="17361" y="257358"/>
                  <a:pt x="16831" y="257188"/>
                </a:cubicBezTo>
                <a:cubicBezTo>
                  <a:pt x="8813" y="254653"/>
                  <a:pt x="3540" y="249380"/>
                  <a:pt x="1012" y="241376"/>
                </a:cubicBezTo>
                <a:cubicBezTo>
                  <a:pt x="843" y="240860"/>
                  <a:pt x="972" y="240003"/>
                  <a:pt x="0" y="240044"/>
                </a:cubicBezTo>
                <a:lnTo>
                  <a:pt x="0" y="18150"/>
                </a:lnTo>
                <a:cubicBezTo>
                  <a:pt x="972" y="18198"/>
                  <a:pt x="843" y="17355"/>
                  <a:pt x="1006" y="16825"/>
                </a:cubicBezTo>
                <a:cubicBezTo>
                  <a:pt x="3547" y="8807"/>
                  <a:pt x="8813" y="3534"/>
                  <a:pt x="16825" y="1006"/>
                </a:cubicBezTo>
                <a:cubicBezTo>
                  <a:pt x="17355" y="836"/>
                  <a:pt x="18197" y="965"/>
                  <a:pt x="181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AF70255-159E-4A2A-9499-827B8744C6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07957" y="4826348"/>
            <a:ext cx="295956" cy="207384"/>
          </a:xfrm>
          <a:custGeom>
            <a:avLst/>
            <a:gdLst>
              <a:gd name="connsiteX0" fmla="*/ 118814 w 295956"/>
              <a:gd name="connsiteY0" fmla="*/ 60487 h 207384"/>
              <a:gd name="connsiteX1" fmla="*/ 118814 w 295956"/>
              <a:gd name="connsiteY1" fmla="*/ 147977 h 207384"/>
              <a:gd name="connsiteX2" fmla="*/ 195503 w 295956"/>
              <a:gd name="connsiteY2" fmla="*/ 104772 h 207384"/>
              <a:gd name="connsiteX3" fmla="*/ 147978 w 295956"/>
              <a:gd name="connsiteY3" fmla="*/ 0 h 207384"/>
              <a:gd name="connsiteX4" fmla="*/ 263551 w 295956"/>
              <a:gd name="connsiteY4" fmla="*/ 6480 h 207384"/>
              <a:gd name="connsiteX5" fmla="*/ 289475 w 295956"/>
              <a:gd name="connsiteY5" fmla="*/ 32403 h 207384"/>
              <a:gd name="connsiteX6" fmla="*/ 295956 w 295956"/>
              <a:gd name="connsiteY6" fmla="*/ 103692 h 207384"/>
              <a:gd name="connsiteX7" fmla="*/ 289475 w 295956"/>
              <a:gd name="connsiteY7" fmla="*/ 174980 h 207384"/>
              <a:gd name="connsiteX8" fmla="*/ 263551 w 295956"/>
              <a:gd name="connsiteY8" fmla="*/ 200903 h 207384"/>
              <a:gd name="connsiteX9" fmla="*/ 147978 w 295956"/>
              <a:gd name="connsiteY9" fmla="*/ 207384 h 207384"/>
              <a:gd name="connsiteX10" fmla="*/ 32404 w 295956"/>
              <a:gd name="connsiteY10" fmla="*/ 200903 h 207384"/>
              <a:gd name="connsiteX11" fmla="*/ 6480 w 295956"/>
              <a:gd name="connsiteY11" fmla="*/ 174980 h 207384"/>
              <a:gd name="connsiteX12" fmla="*/ 0 w 295956"/>
              <a:gd name="connsiteY12" fmla="*/ 103692 h 207384"/>
              <a:gd name="connsiteX13" fmla="*/ 6480 w 295956"/>
              <a:gd name="connsiteY13" fmla="*/ 32403 h 207384"/>
              <a:gd name="connsiteX14" fmla="*/ 32404 w 295956"/>
              <a:gd name="connsiteY14" fmla="*/ 6480 h 207384"/>
              <a:gd name="connsiteX15" fmla="*/ 147978 w 295956"/>
              <a:gd name="connsiteY15" fmla="*/ 0 h 20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956" h="207384">
                <a:moveTo>
                  <a:pt x="118814" y="60487"/>
                </a:moveTo>
                <a:lnTo>
                  <a:pt x="118814" y="147977"/>
                </a:lnTo>
                <a:lnTo>
                  <a:pt x="195503" y="104772"/>
                </a:lnTo>
                <a:close/>
                <a:moveTo>
                  <a:pt x="147978" y="0"/>
                </a:moveTo>
                <a:cubicBezTo>
                  <a:pt x="147978" y="0"/>
                  <a:pt x="240868" y="0"/>
                  <a:pt x="263551" y="6480"/>
                </a:cubicBezTo>
                <a:cubicBezTo>
                  <a:pt x="276512" y="9721"/>
                  <a:pt x="286234" y="19442"/>
                  <a:pt x="289475" y="32403"/>
                </a:cubicBezTo>
                <a:cubicBezTo>
                  <a:pt x="295956" y="55086"/>
                  <a:pt x="295956" y="103692"/>
                  <a:pt x="295956" y="103692"/>
                </a:cubicBezTo>
                <a:cubicBezTo>
                  <a:pt x="295956" y="103692"/>
                  <a:pt x="295956" y="152297"/>
                  <a:pt x="289475" y="174980"/>
                </a:cubicBezTo>
                <a:cubicBezTo>
                  <a:pt x="286234" y="187941"/>
                  <a:pt x="276512" y="197662"/>
                  <a:pt x="263551" y="200903"/>
                </a:cubicBezTo>
                <a:cubicBezTo>
                  <a:pt x="239789" y="207384"/>
                  <a:pt x="147978" y="207384"/>
                  <a:pt x="147978" y="207384"/>
                </a:cubicBezTo>
                <a:cubicBezTo>
                  <a:pt x="147978" y="207384"/>
                  <a:pt x="55086" y="207384"/>
                  <a:pt x="32404" y="200903"/>
                </a:cubicBezTo>
                <a:cubicBezTo>
                  <a:pt x="19442" y="197662"/>
                  <a:pt x="9721" y="187941"/>
                  <a:pt x="6480" y="174980"/>
                </a:cubicBezTo>
                <a:cubicBezTo>
                  <a:pt x="0" y="152297"/>
                  <a:pt x="0" y="103692"/>
                  <a:pt x="0" y="103692"/>
                </a:cubicBezTo>
                <a:cubicBezTo>
                  <a:pt x="0" y="103692"/>
                  <a:pt x="0" y="55086"/>
                  <a:pt x="6480" y="32403"/>
                </a:cubicBezTo>
                <a:cubicBezTo>
                  <a:pt x="9721" y="19442"/>
                  <a:pt x="19442" y="9721"/>
                  <a:pt x="32404" y="6480"/>
                </a:cubicBezTo>
                <a:cubicBezTo>
                  <a:pt x="56166" y="0"/>
                  <a:pt x="147978" y="0"/>
                  <a:pt x="14797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9CA893B-E6B7-B8EF-95BC-43DF61BAD72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714281" y="5367438"/>
            <a:ext cx="814325" cy="123111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b="0" kern="120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12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778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DM Sans" pitchFamily="2" charset="0"/>
              <a:buChar char="–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9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1600" b="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/>
              <a:t>CRICOS 00025B</a:t>
            </a:r>
            <a:endParaRPr lang="en-US" sz="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DA1BC6-57D4-AB05-9DAA-6A724E33F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08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016725-1C5D-4F6E-900B-3580ED1B4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FE64C-392C-4148-996C-A5BCCCAC7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03EC6B-DCAC-6CBC-8ED2-C5FC949E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84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gradFill flip="none" rotWithShape="1">
          <a:gsLst>
            <a:gs pos="38000">
              <a:schemeClr val="accent1"/>
            </a:gs>
            <a:gs pos="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63200"/>
            <a:ext cx="108013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bg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6526800"/>
            <a:ext cx="33601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6526800"/>
            <a:ext cx="288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6D860FF-5915-48B3-96B5-BDDDACDE2D9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88479" y="19855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52728D9-330E-4A47-BE87-2C464601F5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0603" y="20767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3D519AF-5E53-4F24-9084-2ECF7327D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0603" y="24076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6D75C5FE-6A47-48B9-A0B4-91C77A88F0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1874" y="28688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3" name="Content Placeholder 12">
            <a:extLst>
              <a:ext uri="{FF2B5EF4-FFF2-40B4-BE49-F238E27FC236}">
                <a16:creationId xmlns:a16="http://schemas.microsoft.com/office/drawing/2014/main" id="{33D7B8C2-1ACD-4312-8BB3-841697FC26B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59418" y="19855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7C8792C-10BA-48BD-91FF-8BB0072B6A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0449" y="20767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494265EF-BC1F-4AB5-88E0-D2CC95870C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0449" y="24076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DC9F8E9D-A5AE-4007-AFF1-906BE27AA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0449" y="28688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90AC9C95-FAAF-44D7-AEB3-55A9BA4075C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365629" y="19855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C07D5366-0884-4D47-8F5E-DD26E47DD2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97753" y="20767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C83CABAB-7230-4828-B1F7-E11FB1176D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7753" y="24076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0B955060-0E65-456F-85F2-CD9B3DBD9B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9024" y="28688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2" name="Content Placeholder 12">
            <a:extLst>
              <a:ext uri="{FF2B5EF4-FFF2-40B4-BE49-F238E27FC236}">
                <a16:creationId xmlns:a16="http://schemas.microsoft.com/office/drawing/2014/main" id="{2A4F6196-3D0F-4BE0-BD3B-C9E36BBF744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88479" y="34079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15E2C50B-2DC6-47F9-8D16-3E43EFD224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20603" y="34991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D86CC074-C4DF-413B-ACFC-9E921389EB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0603" y="38300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4DD3C6CB-D673-40EE-8AC2-EA848771B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41874" y="42912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36" name="Content Placeholder 12">
            <a:extLst>
              <a:ext uri="{FF2B5EF4-FFF2-40B4-BE49-F238E27FC236}">
                <a16:creationId xmlns:a16="http://schemas.microsoft.com/office/drawing/2014/main" id="{E5BA1771-59AA-4B95-84C2-A2C23AE5557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559418" y="34079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3FC25C93-61F9-4858-8D53-31D7E13980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80449" y="34991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7458C094-0FA6-4661-80B1-A1C24EF0BB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80449" y="38300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33782FA8-9B6E-4664-B875-77934A4917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80449" y="42912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43ED1C2D-FB28-4009-ABB2-35B70129FE4D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365629" y="3407923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71D6157-5171-4A88-B293-E5785627E6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97753" y="3499179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1A0723DC-167A-473B-8982-DB2CD67B787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97753" y="3830076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2FD5A5C2-3945-4278-8171-1CFA062D76C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19024" y="4291267"/>
            <a:ext cx="2682000" cy="72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3D7C1F14-FF83-4A5C-8785-0569A6264661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479" y="456906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FBE7A19C-BA51-4BB3-A97B-787DA18F433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20603" y="4660322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8EFD3BF2-E5BF-4460-A89A-9CBD1D82AA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20603" y="4991219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48" name="Content Placeholder 12">
            <a:extLst>
              <a:ext uri="{FF2B5EF4-FFF2-40B4-BE49-F238E27FC236}">
                <a16:creationId xmlns:a16="http://schemas.microsoft.com/office/drawing/2014/main" id="{8B09213D-B0C4-4971-AFC3-14487E606D83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4559418" y="456906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B7C446BC-D372-4F4C-8AEC-4B7E9BBE67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80449" y="4660322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379728B0-640A-4AEB-A53D-B96E74DEDB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80449" y="4991219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sp>
        <p:nvSpPr>
          <p:cNvPr id="52" name="Content Placeholder 12">
            <a:extLst>
              <a:ext uri="{FF2B5EF4-FFF2-40B4-BE49-F238E27FC236}">
                <a16:creationId xmlns:a16="http://schemas.microsoft.com/office/drawing/2014/main" id="{2316115E-183D-401B-8D79-7D52C71BE5BB}"/>
              </a:ext>
            </a:extLst>
          </p:cNvPr>
          <p:cNvSpPr>
            <a:spLocks noGrp="1"/>
          </p:cNvSpPr>
          <p:nvPr>
            <p:ph sz="quarter" idx="44" hasCustomPrompt="1"/>
          </p:nvPr>
        </p:nvSpPr>
        <p:spPr>
          <a:xfrm>
            <a:off x="8365629" y="4569066"/>
            <a:ext cx="306283" cy="307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icon</a:t>
            </a:r>
            <a:endParaRPr lang="en-AU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5106E342-47D6-4C57-9118-A96CCCEB4E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97753" y="4660322"/>
            <a:ext cx="198772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US" sz="1400" dirty="0" smtClean="0">
                <a:solidFill>
                  <a:schemeClr val="bg1">
                    <a:alpha val="50000"/>
                  </a:schemeClr>
                </a:solidFill>
                <a:latin typeface="+mn-lt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sz="18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5CDB8DBC-A756-4D95-B21B-BDFC207DBDC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797753" y="4991219"/>
            <a:ext cx="1472391" cy="252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en-AU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Gotham Medium" panose="02000604030000020004" pitchFamily="50" charset="0"/>
              </a:rPr>
              <a:t>Lorem ipsum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7182E29-C7AC-013C-C6C7-4BBA4EF83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CEE259B-5A66-48E0-9302-42413213AC23}"/>
              </a:ext>
            </a:extLst>
          </p:cNvPr>
          <p:cNvSpPr/>
          <p:nvPr userDrawn="1"/>
        </p:nvSpPr>
        <p:spPr>
          <a:xfrm>
            <a:off x="0" y="1"/>
            <a:ext cx="50504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4C178-F6DC-4C1C-8A0F-8DAECF5E3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63200"/>
            <a:ext cx="3384550" cy="66479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AU" sz="5400" spc="0" baseline="0" dirty="0">
                <a:solidFill>
                  <a:schemeClr val="accent1"/>
                </a:solidFill>
              </a:defRPr>
            </a:lvl1pPr>
          </a:lstStyle>
          <a:p>
            <a:pPr marL="12700" lvl="0">
              <a:lnSpc>
                <a:spcPct val="80000"/>
              </a:lnSpc>
              <a:spcBef>
                <a:spcPts val="100"/>
              </a:spcBef>
            </a:pPr>
            <a:r>
              <a:rPr lang="en-US" dirty="0"/>
              <a:t>Contents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7A89A-CD46-42F0-9B36-FC3C3F99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6" y="6526800"/>
            <a:ext cx="3360109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0075-4FD5-4917-9451-8EC631DEC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8" y="6526800"/>
            <a:ext cx="288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D5125DE-EAB9-47E1-BC95-9200E919371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096000" y="1557338"/>
            <a:ext cx="5400675" cy="47513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BD600-58DD-3483-3A7A-7A4FC443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5778" y="1557338"/>
            <a:ext cx="647613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tx2"/>
                </a:solidFill>
                <a:latin typeface="Gotham Medium" panose="02000604030000020004" pitchFamily="50" charset="0"/>
                <a:ea typeface="+mn-ea"/>
                <a:cs typeface="+mn-cs"/>
              </a:defRPr>
            </a:lvl1pPr>
          </a:lstStyle>
          <a:p>
            <a:pPr marL="0" lvl="0" algn="r"/>
            <a:r>
              <a:rPr lang="en-US" dirty="0"/>
              <a:t>##</a:t>
            </a:r>
            <a:endParaRPr lang="en-A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4EAA35-7624-467A-AA0C-E7DE247BC9C7}"/>
              </a:ext>
            </a:extLst>
          </p:cNvPr>
          <p:cNvSpPr/>
          <p:nvPr/>
        </p:nvSpPr>
        <p:spPr>
          <a:xfrm>
            <a:off x="-1" y="3748429"/>
            <a:ext cx="12200354" cy="3109571"/>
          </a:xfrm>
          <a:custGeom>
            <a:avLst/>
            <a:gdLst>
              <a:gd name="connsiteX0" fmla="*/ 0 w 12200354"/>
              <a:gd name="connsiteY0" fmla="*/ 203868 h 3109571"/>
              <a:gd name="connsiteX1" fmla="*/ 11945 w 12200354"/>
              <a:gd name="connsiteY1" fmla="*/ 427414 h 3109571"/>
              <a:gd name="connsiteX2" fmla="*/ 2547169 w 12200354"/>
              <a:gd name="connsiteY2" fmla="*/ 3109399 h 3109571"/>
              <a:gd name="connsiteX3" fmla="*/ 2707755 w 12200354"/>
              <a:gd name="connsiteY3" fmla="*/ 3109399 h 3109571"/>
              <a:gd name="connsiteX4" fmla="*/ 2707755 w 12200354"/>
              <a:gd name="connsiteY4" fmla="*/ 3109571 h 3109571"/>
              <a:gd name="connsiteX5" fmla="*/ 0 w 12200354"/>
              <a:gd name="connsiteY5" fmla="*/ 3109571 h 3109571"/>
              <a:gd name="connsiteX6" fmla="*/ 12199992 w 12200354"/>
              <a:gd name="connsiteY6" fmla="*/ 0 h 3109571"/>
              <a:gd name="connsiteX7" fmla="*/ 12200354 w 12200354"/>
              <a:gd name="connsiteY7" fmla="*/ 0 h 3109571"/>
              <a:gd name="connsiteX8" fmla="*/ 12200354 w 12200354"/>
              <a:gd name="connsiteY8" fmla="*/ 3109571 h 3109571"/>
              <a:gd name="connsiteX9" fmla="*/ 9492599 w 12200354"/>
              <a:gd name="connsiteY9" fmla="*/ 3109571 h 3109571"/>
              <a:gd name="connsiteX10" fmla="*/ 9492599 w 12200354"/>
              <a:gd name="connsiteY10" fmla="*/ 3109399 h 3109571"/>
              <a:gd name="connsiteX11" fmla="*/ 12199992 w 12200354"/>
              <a:gd name="connsiteY11" fmla="*/ 3109399 h 3109571"/>
              <a:gd name="connsiteX12" fmla="*/ 10882585 w 12200354"/>
              <a:gd name="connsiteY12" fmla="*/ 2689921 h 3109571"/>
              <a:gd name="connsiteX13" fmla="*/ 9954919 w 12200354"/>
              <a:gd name="connsiteY13" fmla="*/ 2853835 h 3109571"/>
              <a:gd name="connsiteX14" fmla="*/ 10955864 w 12200354"/>
              <a:gd name="connsiteY14" fmla="*/ 2008077 h 3109571"/>
              <a:gd name="connsiteX15" fmla="*/ 12199992 w 12200354"/>
              <a:gd name="connsiteY15" fmla="*/ 1975802 h 310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0354" h="3109571">
                <a:moveTo>
                  <a:pt x="0" y="203868"/>
                </a:moveTo>
                <a:lnTo>
                  <a:pt x="11945" y="427414"/>
                </a:lnTo>
                <a:cubicBezTo>
                  <a:pt x="134227" y="1577204"/>
                  <a:pt x="1155955" y="2686070"/>
                  <a:pt x="2547169" y="3109399"/>
                </a:cubicBezTo>
                <a:lnTo>
                  <a:pt x="2707755" y="3109399"/>
                </a:lnTo>
                <a:lnTo>
                  <a:pt x="2707755" y="3109571"/>
                </a:lnTo>
                <a:lnTo>
                  <a:pt x="0" y="3109571"/>
                </a:lnTo>
                <a:close/>
                <a:moveTo>
                  <a:pt x="12199992" y="0"/>
                </a:moveTo>
                <a:lnTo>
                  <a:pt x="12200354" y="0"/>
                </a:lnTo>
                <a:lnTo>
                  <a:pt x="12200354" y="3109571"/>
                </a:lnTo>
                <a:lnTo>
                  <a:pt x="9492599" y="3109571"/>
                </a:lnTo>
                <a:lnTo>
                  <a:pt x="9492599" y="3109399"/>
                </a:lnTo>
                <a:lnTo>
                  <a:pt x="12199992" y="3109399"/>
                </a:lnTo>
                <a:cubicBezTo>
                  <a:pt x="11894797" y="3067888"/>
                  <a:pt x="11363064" y="2835363"/>
                  <a:pt x="10882585" y="2689921"/>
                </a:cubicBezTo>
                <a:cubicBezTo>
                  <a:pt x="10337759" y="2524687"/>
                  <a:pt x="10216776" y="2633084"/>
                  <a:pt x="9954919" y="2853835"/>
                </a:cubicBezTo>
                <a:cubicBezTo>
                  <a:pt x="10012263" y="2785427"/>
                  <a:pt x="10640823" y="2173819"/>
                  <a:pt x="10955864" y="2008077"/>
                </a:cubicBezTo>
                <a:cubicBezTo>
                  <a:pt x="11572550" y="1683293"/>
                  <a:pt x="12159598" y="1961999"/>
                  <a:pt x="12199992" y="1975802"/>
                </a:cubicBezTo>
                <a:close/>
              </a:path>
            </a:pathLst>
          </a:custGeom>
          <a:gradFill>
            <a:gsLst>
              <a:gs pos="82000">
                <a:schemeClr val="accent1"/>
              </a:gs>
              <a:gs pos="0">
                <a:schemeClr val="accent2"/>
              </a:gs>
            </a:gsLst>
            <a:lin ang="16200000" scaled="1"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E23A13F-B496-456B-9B43-0A8D71E848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8490" y="2060848"/>
            <a:ext cx="2804901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5400" b="0" spc="0" baseline="0" dirty="0" smtClean="0">
                <a:latin typeface="+mj-lt"/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/>
              <a:t>Divider slide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2B8BD1-AB9B-4185-BA75-587A559ADF7D}"/>
              </a:ext>
            </a:extLst>
          </p:cNvPr>
          <p:cNvCxnSpPr>
            <a:cxnSpLocks/>
          </p:cNvCxnSpPr>
          <p:nvPr userDrawn="1"/>
        </p:nvCxnSpPr>
        <p:spPr>
          <a:xfrm>
            <a:off x="5903913" y="1541934"/>
            <a:ext cx="0" cy="39604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075AFB-4FF9-45DE-BEAC-0FE3DB14E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998" y="4209712"/>
            <a:ext cx="2102991" cy="1292662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9908F-0A19-72D8-626A-E82031273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gradFill>
          <a:gsLst>
            <a:gs pos="82000">
              <a:schemeClr val="accent1"/>
            </a:gs>
            <a:gs pos="0">
              <a:schemeClr val="accent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9576" y="1705365"/>
            <a:ext cx="628377" cy="6093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4400" spc="0" baseline="0" dirty="0">
                <a:solidFill>
                  <a:schemeClr val="bg1">
                    <a:alpha val="54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##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95736" y="2407097"/>
            <a:ext cx="7632171" cy="1030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66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F7CB7E-3B6B-4D2E-86A1-641B43A0A14C}"/>
              </a:ext>
            </a:extLst>
          </p:cNvPr>
          <p:cNvGrpSpPr/>
          <p:nvPr userDrawn="1"/>
        </p:nvGrpSpPr>
        <p:grpSpPr>
          <a:xfrm>
            <a:off x="0" y="3748429"/>
            <a:ext cx="12200354" cy="3109571"/>
            <a:chOff x="0" y="2420888"/>
            <a:chExt cx="17408940" cy="4437112"/>
          </a:xfrm>
          <a:solidFill>
            <a:srgbClr val="FFFFFF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E0EACE-D844-41BE-AB6F-4F5D1E92ADE8}"/>
                </a:ext>
              </a:extLst>
            </p:cNvPr>
            <p:cNvSpPr/>
            <p:nvPr/>
          </p:nvSpPr>
          <p:spPr>
            <a:xfrm>
              <a:off x="13545188" y="2420888"/>
              <a:ext cx="3863752" cy="4437112"/>
            </a:xfrm>
            <a:custGeom>
              <a:avLst/>
              <a:gdLst>
                <a:gd name="connsiteX0" fmla="*/ 3863236 w 3863752"/>
                <a:gd name="connsiteY0" fmla="*/ 0 h 4437112"/>
                <a:gd name="connsiteX1" fmla="*/ 3863752 w 3863752"/>
                <a:gd name="connsiteY1" fmla="*/ 0 h 4437112"/>
                <a:gd name="connsiteX2" fmla="*/ 3863752 w 3863752"/>
                <a:gd name="connsiteY2" fmla="*/ 4437112 h 4437112"/>
                <a:gd name="connsiteX3" fmla="*/ 0 w 3863752"/>
                <a:gd name="connsiteY3" fmla="*/ 4437112 h 4437112"/>
                <a:gd name="connsiteX4" fmla="*/ 0 w 3863752"/>
                <a:gd name="connsiteY4" fmla="*/ 4436866 h 4437112"/>
                <a:gd name="connsiteX5" fmla="*/ 3863236 w 3863752"/>
                <a:gd name="connsiteY5" fmla="*/ 4436866 h 4437112"/>
                <a:gd name="connsiteX6" fmla="*/ 1983400 w 3863752"/>
                <a:gd name="connsiteY6" fmla="*/ 3838304 h 4437112"/>
                <a:gd name="connsiteX7" fmla="*/ 659694 w 3863752"/>
                <a:gd name="connsiteY7" fmla="*/ 4072197 h 4437112"/>
                <a:gd name="connsiteX8" fmla="*/ 2087964 w 3863752"/>
                <a:gd name="connsiteY8" fmla="*/ 2865367 h 4437112"/>
                <a:gd name="connsiteX9" fmla="*/ 3863236 w 3863752"/>
                <a:gd name="connsiteY9" fmla="*/ 2819313 h 4437112"/>
                <a:gd name="connsiteX10" fmla="*/ 3863236 w 3863752"/>
                <a:gd name="connsiteY10" fmla="*/ 0 h 443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52" h="4437112">
                  <a:moveTo>
                    <a:pt x="3863236" y="0"/>
                  </a:moveTo>
                  <a:lnTo>
                    <a:pt x="3863752" y="0"/>
                  </a:lnTo>
                  <a:lnTo>
                    <a:pt x="3863752" y="4437112"/>
                  </a:lnTo>
                  <a:lnTo>
                    <a:pt x="0" y="4437112"/>
                  </a:lnTo>
                  <a:lnTo>
                    <a:pt x="0" y="4436866"/>
                  </a:lnTo>
                  <a:lnTo>
                    <a:pt x="3863236" y="4436866"/>
                  </a:lnTo>
                  <a:cubicBezTo>
                    <a:pt x="3427746" y="4377634"/>
                    <a:pt x="2669005" y="4045839"/>
                    <a:pt x="1983400" y="3838304"/>
                  </a:cubicBezTo>
                  <a:cubicBezTo>
                    <a:pt x="1205976" y="3602529"/>
                    <a:pt x="1033343" y="3757202"/>
                    <a:pt x="659694" y="4072197"/>
                  </a:cubicBezTo>
                  <a:cubicBezTo>
                    <a:pt x="741520" y="3974584"/>
                    <a:pt x="1638425" y="3101867"/>
                    <a:pt x="2087964" y="2865367"/>
                  </a:cubicBezTo>
                  <a:cubicBezTo>
                    <a:pt x="2967925" y="2401926"/>
                    <a:pt x="3805596" y="2799617"/>
                    <a:pt x="3863236" y="2819313"/>
                  </a:cubicBezTo>
                  <a:lnTo>
                    <a:pt x="3863236" y="0"/>
                  </a:lnTo>
                  <a:close/>
                </a:path>
              </a:pathLst>
            </a:custGeom>
            <a:grpFill/>
            <a:ln w="144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D26C57F-8D87-4F49-981A-49DD5DA143F0}"/>
                </a:ext>
              </a:extLst>
            </p:cNvPr>
            <p:cNvSpPr/>
            <p:nvPr/>
          </p:nvSpPr>
          <p:spPr>
            <a:xfrm>
              <a:off x="0" y="2711792"/>
              <a:ext cx="3863752" cy="4146208"/>
            </a:xfrm>
            <a:custGeom>
              <a:avLst/>
              <a:gdLst>
                <a:gd name="connsiteX0" fmla="*/ 0 w 3863752"/>
                <a:gd name="connsiteY0" fmla="*/ 0 h 4146208"/>
                <a:gd name="connsiteX1" fmla="*/ 17045 w 3863752"/>
                <a:gd name="connsiteY1" fmla="*/ 318982 h 4146208"/>
                <a:gd name="connsiteX2" fmla="*/ 3634608 w 3863752"/>
                <a:gd name="connsiteY2" fmla="*/ 4145962 h 4146208"/>
                <a:gd name="connsiteX3" fmla="*/ 3863752 w 3863752"/>
                <a:gd name="connsiteY3" fmla="*/ 4145962 h 4146208"/>
                <a:gd name="connsiteX4" fmla="*/ 3863752 w 3863752"/>
                <a:gd name="connsiteY4" fmla="*/ 4146208 h 4146208"/>
                <a:gd name="connsiteX5" fmla="*/ 0 w 3863752"/>
                <a:gd name="connsiteY5" fmla="*/ 4146208 h 4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752" h="4146208">
                  <a:moveTo>
                    <a:pt x="0" y="0"/>
                  </a:moveTo>
                  <a:lnTo>
                    <a:pt x="17045" y="318982"/>
                  </a:lnTo>
                  <a:cubicBezTo>
                    <a:pt x="191531" y="1959641"/>
                    <a:pt x="1649456" y="3541906"/>
                    <a:pt x="3634608" y="4145962"/>
                  </a:cubicBezTo>
                  <a:lnTo>
                    <a:pt x="3863752" y="4145962"/>
                  </a:lnTo>
                  <a:lnTo>
                    <a:pt x="3863752" y="4146208"/>
                  </a:lnTo>
                  <a:lnTo>
                    <a:pt x="0" y="4146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4A434C0-E4FD-1B3E-2128-9DA333B45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4000" y="360000"/>
            <a:ext cx="1512000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C0AC9-AFD2-411F-B1BC-50BB961832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V="1">
            <a:off x="8103037" y="245"/>
            <a:ext cx="4088963" cy="6857508"/>
          </a:xfrm>
          <a:custGeom>
            <a:avLst/>
            <a:gdLst>
              <a:gd name="connsiteX0" fmla="*/ 0 w 4088963"/>
              <a:gd name="connsiteY0" fmla="*/ 6857508 h 6857508"/>
              <a:gd name="connsiteX1" fmla="*/ 4082466 w 4088963"/>
              <a:gd name="connsiteY1" fmla="*/ 6857508 h 6857508"/>
              <a:gd name="connsiteX2" fmla="*/ 4082466 w 4088963"/>
              <a:gd name="connsiteY2" fmla="*/ 6844756 h 6857508"/>
              <a:gd name="connsiteX3" fmla="*/ 4088963 w 4088963"/>
              <a:gd name="connsiteY3" fmla="*/ 6844756 h 6857508"/>
              <a:gd name="connsiteX4" fmla="*/ 4088963 w 4088963"/>
              <a:gd name="connsiteY4" fmla="*/ 5223397 h 6857508"/>
              <a:gd name="connsiteX5" fmla="*/ 4082466 w 4088963"/>
              <a:gd name="connsiteY5" fmla="*/ 5223397 h 6857508"/>
              <a:gd name="connsiteX6" fmla="*/ 4082466 w 4088963"/>
              <a:gd name="connsiteY6" fmla="*/ 0 h 6857508"/>
              <a:gd name="connsiteX7" fmla="*/ 0 w 4088963"/>
              <a:gd name="connsiteY7" fmla="*/ 0 h 685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8963" h="6857508">
                <a:moveTo>
                  <a:pt x="0" y="6857508"/>
                </a:moveTo>
                <a:lnTo>
                  <a:pt x="4082466" y="6857508"/>
                </a:lnTo>
                <a:lnTo>
                  <a:pt x="4082466" y="6844756"/>
                </a:lnTo>
                <a:lnTo>
                  <a:pt x="4088963" y="6844756"/>
                </a:lnTo>
                <a:lnTo>
                  <a:pt x="4088963" y="5223397"/>
                </a:lnTo>
                <a:lnTo>
                  <a:pt x="4082466" y="5223397"/>
                </a:lnTo>
                <a:lnTo>
                  <a:pt x="4082466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79000"/>
                </a:schemeClr>
              </a:gs>
              <a:gs pos="50000">
                <a:schemeClr val="tx1">
                  <a:alpha val="0"/>
                </a:schemeClr>
              </a:gs>
            </a:gsLst>
            <a:lin ang="1800000" scaled="0"/>
            <a:tileRect/>
          </a:gradFill>
          <a:ln w="144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FE73925-D253-41CC-91DA-DAB6819C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9620DD-FE5D-4D87-AC0F-D597D310D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0"/>
            <a:ext cx="4045952" cy="5962455"/>
          </a:xfrm>
          <a:custGeom>
            <a:avLst/>
            <a:gdLst>
              <a:gd name="connsiteX0" fmla="*/ 0 w 4045952"/>
              <a:gd name="connsiteY0" fmla="*/ 0 h 5962455"/>
              <a:gd name="connsiteX1" fmla="*/ 4045952 w 4045952"/>
              <a:gd name="connsiteY1" fmla="*/ 0 h 5962455"/>
              <a:gd name="connsiteX2" fmla="*/ 4045952 w 4045952"/>
              <a:gd name="connsiteY2" fmla="*/ 5962455 h 5962455"/>
              <a:gd name="connsiteX3" fmla="*/ 1276084 w 4045952"/>
              <a:gd name="connsiteY3" fmla="*/ 5962455 h 5962455"/>
              <a:gd name="connsiteX4" fmla="*/ 1276084 w 4045952"/>
              <a:gd name="connsiteY4" fmla="*/ 5962374 h 5962455"/>
              <a:gd name="connsiteX5" fmla="*/ 1200404 w 4045952"/>
              <a:gd name="connsiteY5" fmla="*/ 5962374 h 5962455"/>
              <a:gd name="connsiteX6" fmla="*/ 5630 w 4045952"/>
              <a:gd name="connsiteY6" fmla="*/ 4698435 h 5962455"/>
              <a:gd name="connsiteX7" fmla="*/ 0 w 4045952"/>
              <a:gd name="connsiteY7" fmla="*/ 4593084 h 596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5952" h="5962455">
                <a:moveTo>
                  <a:pt x="0" y="0"/>
                </a:moveTo>
                <a:lnTo>
                  <a:pt x="4045952" y="0"/>
                </a:lnTo>
                <a:lnTo>
                  <a:pt x="4045952" y="5962455"/>
                </a:lnTo>
                <a:lnTo>
                  <a:pt x="1276084" y="5962455"/>
                </a:lnTo>
                <a:lnTo>
                  <a:pt x="1276084" y="5962374"/>
                </a:lnTo>
                <a:lnTo>
                  <a:pt x="1200404" y="5962374"/>
                </a:lnTo>
                <a:cubicBezTo>
                  <a:pt x="544767" y="5762872"/>
                  <a:pt x="63257" y="5240297"/>
                  <a:pt x="5630" y="4698435"/>
                </a:cubicBezTo>
                <a:lnTo>
                  <a:pt x="0" y="45930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smtClean="0">
                <a:solidFill>
                  <a:schemeClr val="lt1"/>
                </a:solidFill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z="1800" smtClean="0">
                <a:solidFill>
                  <a:schemeClr val="lt1"/>
                </a:solidFill>
              </a:defRPr>
            </a:lvl4pPr>
            <a:lvl5pPr>
              <a:defRPr lang="en-AU" sz="180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94CA15D-2F52-4803-BDAE-1E7449D1A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557338"/>
            <a:ext cx="512961" cy="498598"/>
          </a:xfrm>
          <a:noFill/>
        </p:spPr>
        <p:txBody>
          <a:bodyPr wrap="none" lIns="0" tIns="0" rIns="0" bIns="0" rtlCol="0">
            <a:spAutoFit/>
          </a:bodyPr>
          <a:lstStyle>
            <a:lvl1pPr>
              <a:defRPr lang="en-AU" sz="3600" spc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r"/>
            <a:r>
              <a:rPr lang="en-US" dirty="0"/>
              <a:t>##</a:t>
            </a:r>
            <a:endParaRPr lang="en-AU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0FF8B9-2D7B-497E-87E0-AFAC01227A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7448" y="2132260"/>
            <a:ext cx="2952427" cy="1495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80000"/>
              </a:lnSpc>
              <a:defRPr lang="en-US" sz="5400" b="0" spc="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Divider slide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9E4A743E-85AA-4861-BE9B-D0A887D85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3760012"/>
            <a:ext cx="2952427" cy="861774"/>
          </a:xfrm>
          <a:noFill/>
        </p:spPr>
        <p:txBody>
          <a:bodyPr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en-US" sz="1400" b="0" spc="0" baseline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AU"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diam,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763960"/>
            <a:ext cx="10801351" cy="469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26800"/>
            <a:ext cx="3360109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26800"/>
            <a:ext cx="28803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3D40D-3A3C-4C3B-B5E3-57416DC62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30400"/>
            <a:ext cx="10801350" cy="3671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B2558-6228-01A8-6AA9-F913EDFCDE9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0314000" y="360001"/>
            <a:ext cx="1512000" cy="3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9" r:id="rId5"/>
    <p:sldLayoutId id="2147483800" r:id="rId6"/>
    <p:sldLayoutId id="2147483792" r:id="rId7"/>
    <p:sldLayoutId id="2147483802" r:id="rId8"/>
    <p:sldLayoutId id="2147483775" r:id="rId9"/>
    <p:sldLayoutId id="2147483650" r:id="rId10"/>
    <p:sldLayoutId id="2147483652" r:id="rId11"/>
    <p:sldLayoutId id="2147483778" r:id="rId12"/>
    <p:sldLayoutId id="2147483804" r:id="rId13"/>
    <p:sldLayoutId id="2147483805" r:id="rId14"/>
    <p:sldLayoutId id="2147483803" r:id="rId15"/>
    <p:sldLayoutId id="2147483806" r:id="rId16"/>
    <p:sldLayoutId id="2147483779" r:id="rId17"/>
    <p:sldLayoutId id="2147483728" r:id="rId18"/>
    <p:sldLayoutId id="2147483656" r:id="rId19"/>
    <p:sldLayoutId id="2147483732" r:id="rId20"/>
    <p:sldLayoutId id="2147483793" r:id="rId21"/>
    <p:sldLayoutId id="2147483657" r:id="rId22"/>
    <p:sldLayoutId id="2147483765" r:id="rId23"/>
    <p:sldLayoutId id="2147483787" r:id="rId24"/>
    <p:sldLayoutId id="2147483788" r:id="rId25"/>
    <p:sldLayoutId id="2147483794" r:id="rId26"/>
    <p:sldLayoutId id="2147483795" r:id="rId27"/>
    <p:sldLayoutId id="2147483796" r:id="rId28"/>
    <p:sldLayoutId id="2147483791" r:id="rId29"/>
    <p:sldLayoutId id="2147483797" r:id="rId30"/>
    <p:sldLayoutId id="2147483790" r:id="rId31"/>
    <p:sldLayoutId id="2147483798" r:id="rId32"/>
    <p:sldLayoutId id="2147483768" r:id="rId33"/>
    <p:sldLayoutId id="2147483769" r:id="rId34"/>
    <p:sldLayoutId id="2147483770" r:id="rId35"/>
    <p:sldLayoutId id="2147483771" r:id="rId36"/>
    <p:sldLayoutId id="2147483789" r:id="rId37"/>
    <p:sldLayoutId id="2147483776" r:id="rId38"/>
    <p:sldLayoutId id="2147483777" r:id="rId39"/>
    <p:sldLayoutId id="2147483807" r:id="rId40"/>
    <p:sldLayoutId id="2147483808" r:id="rId41"/>
    <p:sldLayoutId id="2147483809" r:id="rId42"/>
    <p:sldLayoutId id="2147483810" r:id="rId43"/>
    <p:sldLayoutId id="2147483814" r:id="rId44"/>
    <p:sldLayoutId id="2147483811" r:id="rId45"/>
    <p:sldLayoutId id="2147483780" r:id="rId46"/>
    <p:sldLayoutId id="2147483801" r:id="rId47"/>
    <p:sldLayoutId id="2147483813" r:id="rId48"/>
    <p:sldLayoutId id="2147483812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12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77813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DM Sans" pitchFamily="2" charset="0"/>
        <a:buChar char="–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239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lang="en-US" sz="14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1600" b="0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436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661" userDrawn="1">
          <p15:clr>
            <a:srgbClr val="F26B43"/>
          </p15:clr>
        </p15:guide>
        <p15:guide id="20" orient="horz" pos="19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ments.uq.edu.au/" TargetMode="External"/><Relationship Id="rId2" Type="http://schemas.openxmlformats.org/officeDocument/2006/relationships/hyperlink" Target="https://my.uq.edu.au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hyperlink" Target="mailto:help@its.uq.edu.a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872F-7ABE-4831-9CF2-9DF3DB24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988840"/>
            <a:ext cx="9577064" cy="1296144"/>
          </a:xfrm>
        </p:spPr>
        <p:txBody>
          <a:bodyPr/>
          <a:lstStyle/>
          <a:p>
            <a:r>
              <a:rPr lang="en-AU" sz="5400" dirty="0"/>
              <a:t>InPlace</a:t>
            </a:r>
            <a:br>
              <a:rPr lang="en-AU" sz="4800" dirty="0"/>
            </a:br>
            <a:r>
              <a:rPr lang="en-AU" sz="4400" dirty="0"/>
              <a:t>Preferencing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7C0B7-EEDF-423E-8CF2-4BD67484F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3485" y="4118883"/>
            <a:ext cx="5256611" cy="246221"/>
          </a:xfrm>
        </p:spPr>
        <p:txBody>
          <a:bodyPr/>
          <a:lstStyle/>
          <a:p>
            <a:r>
              <a:rPr lang="en-AU" sz="2800" dirty="0"/>
              <a:t>Guide for MD Students on Preferencing in InPlace</a:t>
            </a:r>
          </a:p>
        </p:txBody>
      </p:sp>
    </p:spTree>
    <p:extLst>
      <p:ext uri="{BB962C8B-B14F-4D97-AF65-F5344CB8AC3E}">
        <p14:creationId xmlns:p14="http://schemas.microsoft.com/office/powerpoint/2010/main" val="20291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AE26BD-6F62-3A46-99E7-F82341DF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6" y="5562924"/>
            <a:ext cx="7799184" cy="729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10A46B-BD69-5C1D-D884-C5D0B570E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" y="1880629"/>
            <a:ext cx="7594212" cy="37173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647CA-F151-5E44-2082-84D9B68E46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3F1E20-7BC2-EED9-6748-10C1414E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3.2 Preferencing – how to guide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EA1824-89F9-4B3F-D4C0-6B4837B6A9CE}"/>
              </a:ext>
            </a:extLst>
          </p:cNvPr>
          <p:cNvSpPr txBox="1">
            <a:spLocks/>
          </p:cNvSpPr>
          <p:nvPr/>
        </p:nvSpPr>
        <p:spPr>
          <a:xfrm>
            <a:off x="2186880" y="1077995"/>
            <a:ext cx="8229600" cy="504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E97CF-D22F-42F0-A132-5860F213DEC0}"/>
              </a:ext>
            </a:extLst>
          </p:cNvPr>
          <p:cNvSpPr txBox="1"/>
          <p:nvPr/>
        </p:nvSpPr>
        <p:spPr>
          <a:xfrm>
            <a:off x="8596263" y="4168019"/>
            <a:ext cx="340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rgbClr val="49075E"/>
                </a:solidFill>
              </a:rPr>
              <a:t>Note: </a:t>
            </a:r>
            <a:r>
              <a:rPr lang="en-AU" sz="1400" dirty="0"/>
              <a:t>All preferences must be selected to move to the next screen to rank.</a:t>
            </a:r>
          </a:p>
        </p:txBody>
      </p:sp>
      <p:pic>
        <p:nvPicPr>
          <p:cNvPr id="13" name="Shape 382">
            <a:extLst>
              <a:ext uri="{FF2B5EF4-FFF2-40B4-BE49-F238E27FC236}">
                <a16:creationId xmlns:a16="http://schemas.microsoft.com/office/drawing/2014/main" id="{DFE86216-0261-B71E-8DBD-DEDFEFAFF16E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076290" y="3904034"/>
            <a:ext cx="519974" cy="725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AA7DE1-B953-0F29-DB00-D98FF0B20313}"/>
              </a:ext>
            </a:extLst>
          </p:cNvPr>
          <p:cNvSpPr txBox="1"/>
          <p:nvPr/>
        </p:nvSpPr>
        <p:spPr>
          <a:xfrm>
            <a:off x="7037176" y="4080858"/>
            <a:ext cx="4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E0CA9A-5DB2-25E1-9E4F-27DADA2FB81F}"/>
              </a:ext>
            </a:extLst>
          </p:cNvPr>
          <p:cNvSpPr/>
          <p:nvPr/>
        </p:nvSpPr>
        <p:spPr>
          <a:xfrm>
            <a:off x="7478898" y="4143379"/>
            <a:ext cx="247711" cy="244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E14D9D-19FA-EC3D-5904-8C61F02BBA7A}"/>
              </a:ext>
            </a:extLst>
          </p:cNvPr>
          <p:cNvSpPr/>
          <p:nvPr/>
        </p:nvSpPr>
        <p:spPr>
          <a:xfrm>
            <a:off x="7486412" y="4686248"/>
            <a:ext cx="243211" cy="239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A16573-9124-E9FF-A8D4-F5ACEE59534B}"/>
              </a:ext>
            </a:extLst>
          </p:cNvPr>
          <p:cNvSpPr txBox="1"/>
          <p:nvPr/>
        </p:nvSpPr>
        <p:spPr>
          <a:xfrm>
            <a:off x="8019594" y="5927520"/>
            <a:ext cx="4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143CC-FE1D-1D98-2D55-579D025BA248}"/>
              </a:ext>
            </a:extLst>
          </p:cNvPr>
          <p:cNvSpPr txBox="1"/>
          <p:nvPr/>
        </p:nvSpPr>
        <p:spPr>
          <a:xfrm>
            <a:off x="8461315" y="1674705"/>
            <a:ext cx="3528392" cy="1754326"/>
          </a:xfrm>
          <a:prstGeom prst="rect">
            <a:avLst/>
          </a:prstGeom>
          <a:noFill/>
          <a:ln w="19050">
            <a:solidFill>
              <a:srgbClr val="3B229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dirty="0"/>
              <a:t>Once you’ve clicked the </a:t>
            </a:r>
            <a:r>
              <a:rPr lang="en-AU" sz="1200" i="1" dirty="0"/>
              <a:t>Provider Preferences </a:t>
            </a:r>
            <a:r>
              <a:rPr lang="en-AU" sz="1200" dirty="0"/>
              <a:t>link this screen will appear.</a:t>
            </a:r>
          </a:p>
          <a:p>
            <a:pPr marL="228600" indent="-228600">
              <a:buAutoNum type="arabicPeriod"/>
            </a:pPr>
            <a:r>
              <a:rPr lang="en-AU" sz="1200" dirty="0"/>
              <a:t>Select the your preferred providers by clicking the blue squares. </a:t>
            </a:r>
            <a:br>
              <a:rPr lang="en-AU" sz="1200" dirty="0"/>
            </a:br>
            <a:r>
              <a:rPr lang="en-AU" sz="1200" dirty="0">
                <a:solidFill>
                  <a:srgbClr val="FF0000"/>
                </a:solidFill>
              </a:rPr>
              <a:t>Note! </a:t>
            </a:r>
            <a:r>
              <a:rPr lang="en-AU" sz="1200" dirty="0"/>
              <a:t>You need to select the minimum preferences as highlighted in the red box before InPlace will allow you to select ‘rank’.</a:t>
            </a:r>
          </a:p>
          <a:p>
            <a:pPr marL="228600" indent="-228600">
              <a:buAutoNum type="arabicPeriod"/>
            </a:pPr>
            <a:r>
              <a:rPr lang="en-AU" sz="1200" dirty="0"/>
              <a:t>Click the rank button to proceed to the next screen.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E04EFD-5C0F-D75C-A6B9-226B4A28F0C3}"/>
              </a:ext>
            </a:extLst>
          </p:cNvPr>
          <p:cNvSpPr/>
          <p:nvPr/>
        </p:nvSpPr>
        <p:spPr>
          <a:xfrm>
            <a:off x="277106" y="2951688"/>
            <a:ext cx="168885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16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8FD2-17F8-0579-A659-9567E613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8" y="1665370"/>
            <a:ext cx="6587124" cy="40420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86299-C079-FFD0-4D4C-5EA92DAF05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74A684-8432-3E9F-3328-C678C153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3.3 </a:t>
            </a:r>
            <a:r>
              <a:rPr lang="en-AU" sz="4000" dirty="0"/>
              <a:t>Preferencing – ranking providers</a:t>
            </a:r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E6E7E-22EA-A880-909B-644B020C3BD4}"/>
              </a:ext>
            </a:extLst>
          </p:cNvPr>
          <p:cNvSpPr txBox="1"/>
          <p:nvPr/>
        </p:nvSpPr>
        <p:spPr>
          <a:xfrm>
            <a:off x="8170864" y="1599665"/>
            <a:ext cx="2664296" cy="1200329"/>
          </a:xfrm>
          <a:prstGeom prst="rect">
            <a:avLst/>
          </a:prstGeom>
          <a:noFill/>
          <a:ln w="19050">
            <a:solidFill>
              <a:srgbClr val="49075E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AU" sz="1200" dirty="0"/>
              <a:t>Arrange the providers into your chosen preferencing order.</a:t>
            </a:r>
          </a:p>
          <a:p>
            <a:pPr marL="228600" indent="-228600">
              <a:buAutoNum type="arabicPeriod"/>
            </a:pPr>
            <a:endParaRPr lang="en-AU" sz="1200" dirty="0"/>
          </a:p>
          <a:p>
            <a:pPr marL="228600" indent="-228600">
              <a:buAutoNum type="arabicPeriod"/>
            </a:pPr>
            <a:r>
              <a:rPr lang="en-AU" sz="1200" dirty="0"/>
              <a:t>Once happy with the order, click the ‘submit preferences’ button</a:t>
            </a:r>
          </a:p>
          <a:p>
            <a:endParaRPr lang="en-AU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C11E82-3E1D-632F-1A2C-F556E401E47E}"/>
              </a:ext>
            </a:extLst>
          </p:cNvPr>
          <p:cNvSpPr txBox="1"/>
          <p:nvPr/>
        </p:nvSpPr>
        <p:spPr>
          <a:xfrm>
            <a:off x="1415480" y="54545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49075E"/>
                </a:solidFill>
              </a:rPr>
              <a:t>Note:</a:t>
            </a:r>
            <a:r>
              <a:rPr lang="en-AU" sz="1200" dirty="0"/>
              <a:t> You can drag or use the arrows to move the order around</a:t>
            </a:r>
          </a:p>
        </p:txBody>
      </p:sp>
      <p:pic>
        <p:nvPicPr>
          <p:cNvPr id="23" name="Shape 382">
            <a:extLst>
              <a:ext uri="{FF2B5EF4-FFF2-40B4-BE49-F238E27FC236}">
                <a16:creationId xmlns:a16="http://schemas.microsoft.com/office/drawing/2014/main" id="{0192D7FA-3885-A38A-883F-E7F06839DD86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95506" y="5301208"/>
            <a:ext cx="519974" cy="725650"/>
          </a:xfrm>
          <a:prstGeom prst="rect">
            <a:avLst/>
          </a:prstGeom>
        </p:spPr>
      </p:pic>
      <p:pic>
        <p:nvPicPr>
          <p:cNvPr id="24" name="Shape 382">
            <a:extLst>
              <a:ext uri="{FF2B5EF4-FFF2-40B4-BE49-F238E27FC236}">
                <a16:creationId xmlns:a16="http://schemas.microsoft.com/office/drawing/2014/main" id="{85E6E1D9-4EB2-2761-92CE-33819E2D78A0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52992" y="3573016"/>
            <a:ext cx="519974" cy="7256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E77223B-CF86-CCB5-69E3-FD6663BBB984}"/>
              </a:ext>
            </a:extLst>
          </p:cNvPr>
          <p:cNvSpPr txBox="1"/>
          <p:nvPr/>
        </p:nvSpPr>
        <p:spPr>
          <a:xfrm>
            <a:off x="8852992" y="4322474"/>
            <a:ext cx="2859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49075E"/>
                </a:solidFill>
              </a:rPr>
              <a:t>Note:</a:t>
            </a:r>
            <a:r>
              <a:rPr lang="en-AU" sz="1200" dirty="0"/>
              <a:t> You can come back and change your preference order at any time until preferencing closes. </a:t>
            </a:r>
            <a:br>
              <a:rPr lang="en-AU" sz="1200" dirty="0"/>
            </a:br>
            <a:r>
              <a:rPr lang="en-AU" sz="1200" dirty="0"/>
              <a:t>If you come back to modify your preferences it is important to note that they will be displayed in alphabetical order not the order you preferenced in.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42379F-9788-7A82-10E4-0D45E64A3F09}"/>
              </a:ext>
            </a:extLst>
          </p:cNvPr>
          <p:cNvSpPr/>
          <p:nvPr/>
        </p:nvSpPr>
        <p:spPr>
          <a:xfrm>
            <a:off x="803819" y="2685493"/>
            <a:ext cx="539653" cy="2399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6960DF-2786-B44C-04F1-63B9FDDCE64A}"/>
              </a:ext>
            </a:extLst>
          </p:cNvPr>
          <p:cNvSpPr/>
          <p:nvPr/>
        </p:nvSpPr>
        <p:spPr>
          <a:xfrm>
            <a:off x="6349081" y="5383281"/>
            <a:ext cx="11161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7187EA-1BD3-EF49-D3FC-B85CE899585B}"/>
              </a:ext>
            </a:extLst>
          </p:cNvPr>
          <p:cNvSpPr txBox="1"/>
          <p:nvPr/>
        </p:nvSpPr>
        <p:spPr>
          <a:xfrm>
            <a:off x="432526" y="3374647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84FC6-3745-15B5-9257-8ECD06900438}"/>
              </a:ext>
            </a:extLst>
          </p:cNvPr>
          <p:cNvSpPr txBox="1"/>
          <p:nvPr/>
        </p:nvSpPr>
        <p:spPr>
          <a:xfrm>
            <a:off x="7541170" y="5448600"/>
            <a:ext cx="82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69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DF41E3-BD08-4013-9D88-ACD9760C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78" y="1557338"/>
            <a:ext cx="468077" cy="498598"/>
          </a:xfrm>
        </p:spPr>
        <p:txBody>
          <a:bodyPr/>
          <a:lstStyle/>
          <a:p>
            <a:r>
              <a:rPr lang="en-AU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75BF90-507B-448A-BDF4-9EAD6F4DB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7448" y="2060848"/>
            <a:ext cx="4475943" cy="1329595"/>
          </a:xfrm>
        </p:spPr>
        <p:txBody>
          <a:bodyPr/>
          <a:lstStyle/>
          <a:p>
            <a:r>
              <a:rPr lang="en-AU" dirty="0"/>
              <a:t>Locating your Allocation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4304E1-36E6-47E5-9B62-815562A26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998" y="5071487"/>
            <a:ext cx="2102991" cy="430887"/>
          </a:xfrm>
        </p:spPr>
        <p:txBody>
          <a:bodyPr/>
          <a:lstStyle/>
          <a:p>
            <a:r>
              <a:rPr lang="en-AU" dirty="0"/>
              <a:t>Where to find, and see your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BBE3-8E67-4D27-A76B-091E8FB29E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4663" y="584200"/>
            <a:ext cx="287337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36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C62EE-4BC3-ED85-0536-DC936A86E0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B4318-AE8A-CBFF-32CF-AD199A7294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759" y="1807288"/>
            <a:ext cx="10164785" cy="1986068"/>
          </a:xfrm>
        </p:spPr>
        <p:txBody>
          <a:bodyPr/>
          <a:lstStyle/>
          <a:p>
            <a:r>
              <a:rPr lang="en-AU" sz="1600" dirty="0"/>
              <a:t>Where can I see my allocation?</a:t>
            </a:r>
          </a:p>
          <a:p>
            <a:r>
              <a:rPr lang="en-AU" sz="1600" b="0" dirty="0">
                <a:solidFill>
                  <a:schemeClr val="tx1"/>
                </a:solidFill>
              </a:rPr>
              <a:t>Your allocations will be visible in the placement system, InPlace, in the </a:t>
            </a:r>
            <a:r>
              <a:rPr lang="en-AU" sz="1600" i="1" dirty="0">
                <a:solidFill>
                  <a:schemeClr val="tx1"/>
                </a:solidFill>
              </a:rPr>
              <a:t>confirmed</a:t>
            </a:r>
            <a:r>
              <a:rPr lang="en-AU" sz="1600" b="0" dirty="0">
                <a:solidFill>
                  <a:schemeClr val="tx1"/>
                </a:solidFill>
              </a:rPr>
              <a:t> pane once allocations are released to students.</a:t>
            </a:r>
            <a:br>
              <a:rPr lang="en-AU" sz="1600" b="0" dirty="0">
                <a:solidFill>
                  <a:schemeClr val="tx1"/>
                </a:solidFill>
              </a:rPr>
            </a:b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DB8EF-E495-32D4-F204-D887AABD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4.0 Locating your Allocation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A7426-8246-2146-EA29-FF86ED9A7363}"/>
              </a:ext>
            </a:extLst>
          </p:cNvPr>
          <p:cNvSpPr txBox="1"/>
          <p:nvPr/>
        </p:nvSpPr>
        <p:spPr>
          <a:xfrm>
            <a:off x="9159016" y="4894471"/>
            <a:ext cx="2625616" cy="1384995"/>
          </a:xfrm>
          <a:prstGeom prst="rect">
            <a:avLst/>
          </a:prstGeom>
          <a:noFill/>
          <a:ln w="19050">
            <a:solidFill>
              <a:srgbClr val="49075E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Once allocations have been released to students, your allocated clinical immersions will appear in the </a:t>
            </a:r>
            <a:r>
              <a:rPr lang="en-AU" sz="1400" b="1" dirty="0"/>
              <a:t>‘Confirmed’</a:t>
            </a:r>
            <a:r>
              <a:rPr lang="en-AU" sz="1400" dirty="0"/>
              <a:t> pane on the Placement System Home screen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69039-BE40-7B73-F3BD-F47760B6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59" y="3660475"/>
            <a:ext cx="8253195" cy="94567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DA60FD-735F-2EFB-BBE8-996BC940305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863752" y="4133314"/>
            <a:ext cx="5295264" cy="1453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7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6C0DCB-2626-4B53-B361-25C88FBC41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1624" y="3266052"/>
            <a:ext cx="4752528" cy="615553"/>
          </a:xfrm>
        </p:spPr>
        <p:txBody>
          <a:bodyPr/>
          <a:lstStyle/>
          <a:p>
            <a:r>
              <a:rPr lang="en-AU" dirty="0"/>
              <a:t>The Work Integrated Learning (WIL)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C8F697-BD5F-4061-8478-16E70F40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1C069-5418-410B-9921-B56241DE9E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1624" y="3606924"/>
            <a:ext cx="4248472" cy="430887"/>
          </a:xfrm>
        </p:spPr>
        <p:txBody>
          <a:bodyPr/>
          <a:lstStyle/>
          <a:p>
            <a:r>
              <a:rPr lang="en-AU" dirty="0"/>
              <a:t>Faculty of Health, Medicine and Behavioural Sciences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D93B7-F1C0-474E-A8DE-20D219C4EE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624" y="3907656"/>
            <a:ext cx="2290692" cy="215444"/>
          </a:xfrm>
        </p:spPr>
        <p:txBody>
          <a:bodyPr/>
          <a:lstStyle/>
          <a:p>
            <a:r>
              <a:rPr lang="en-AU" dirty="0"/>
              <a:t>med.placements@uq.edu.au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73C03E6-F7B8-75B5-9B41-68BB9FF00FD1}"/>
              </a:ext>
            </a:extLst>
          </p:cNvPr>
          <p:cNvSpPr txBox="1">
            <a:spLocks/>
          </p:cNvSpPr>
          <p:nvPr/>
        </p:nvSpPr>
        <p:spPr bwMode="white">
          <a:xfrm>
            <a:off x="2711606" y="5313782"/>
            <a:ext cx="814325" cy="123111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b="0" kern="1200" spc="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612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778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DM Sans" pitchFamily="2" charset="0"/>
              <a:buChar char="–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39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AU" sz="1600" b="0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800" dirty="0"/>
              <a:t>CRICOS 00025B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7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3691-51B2-4EC3-A47A-B9731D21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3475D-D163-489A-84EC-7825EE9AC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D4A99-9E80-0F0A-0FE8-91B7AB551175}"/>
              </a:ext>
            </a:extLst>
          </p:cNvPr>
          <p:cNvSpPr txBox="1"/>
          <p:nvPr/>
        </p:nvSpPr>
        <p:spPr>
          <a:xfrm>
            <a:off x="611184" y="4278918"/>
            <a:ext cx="3384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0" dirty="0">
                <a:solidFill>
                  <a:schemeClr val="accent1"/>
                </a:solidFill>
                <a:latin typeface="+mn-lt"/>
              </a:rPr>
              <a:t>This handbook is designed to help MD students navigate the placement system, InPlace. </a:t>
            </a:r>
            <a:br>
              <a:rPr lang="en-AU" sz="1600" b="0" dirty="0">
                <a:solidFill>
                  <a:schemeClr val="accent1"/>
                </a:solidFill>
                <a:latin typeface="+mn-lt"/>
              </a:rPr>
            </a:br>
            <a:r>
              <a:rPr lang="en-AU" sz="1600" b="0" dirty="0">
                <a:solidFill>
                  <a:schemeClr val="accent1"/>
                </a:solidFill>
                <a:latin typeface="+mn-lt"/>
              </a:rPr>
              <a:t>It provides essential information on preferencing and understanding your allocations.</a:t>
            </a:r>
            <a:endParaRPr lang="en-AU" sz="16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7F3D2ADC-4718-69F5-AF1C-755BBB32BA8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391984994"/>
              </p:ext>
            </p:extLst>
          </p:nvPr>
        </p:nvGraphicFramePr>
        <p:xfrm>
          <a:off x="6096000" y="1557338"/>
          <a:ext cx="5400674" cy="1787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293">
                  <a:extLst>
                    <a:ext uri="{9D8B030D-6E8A-4147-A177-3AD203B41FA5}">
                      <a16:colId xmlns:a16="http://schemas.microsoft.com/office/drawing/2014/main" val="1412744563"/>
                    </a:ext>
                  </a:extLst>
                </a:gridCol>
                <a:gridCol w="4232542">
                  <a:extLst>
                    <a:ext uri="{9D8B030D-6E8A-4147-A177-3AD203B41FA5}">
                      <a16:colId xmlns:a16="http://schemas.microsoft.com/office/drawing/2014/main" val="4103533323"/>
                    </a:ext>
                  </a:extLst>
                </a:gridCol>
                <a:gridCol w="656839">
                  <a:extLst>
                    <a:ext uri="{9D8B030D-6E8A-4147-A177-3AD203B41FA5}">
                      <a16:colId xmlns:a16="http://schemas.microsoft.com/office/drawing/2014/main" val="4031576228"/>
                    </a:ext>
                  </a:extLst>
                </a:gridCol>
              </a:tblGrid>
              <a:tr h="446981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1D3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What do I preference in my program?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2"/>
                          </a:solidFill>
                          <a:latin typeface="+mn-lt"/>
                        </a:rPr>
                        <a:t>P.3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286624"/>
                  </a:ext>
                </a:extLst>
              </a:tr>
              <a:tr h="446981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1D3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InPlace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P.5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60688"/>
                  </a:ext>
                </a:extLst>
              </a:tr>
              <a:tr h="446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1D37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Preferencing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B1D3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095175"/>
                  </a:ext>
                </a:extLst>
              </a:tr>
              <a:tr h="446981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4.0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B1D3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Locating your allocation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P.12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06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DF41E3-BD08-4013-9D88-ACD9760C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78" y="1557338"/>
            <a:ext cx="468077" cy="498598"/>
          </a:xfrm>
        </p:spPr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75BF90-507B-448A-BDF4-9EAD6F4DB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2060848"/>
            <a:ext cx="4115903" cy="1994392"/>
          </a:xfrm>
        </p:spPr>
        <p:txBody>
          <a:bodyPr/>
          <a:lstStyle/>
          <a:p>
            <a:r>
              <a:rPr lang="en-AU" dirty="0"/>
              <a:t>What do I preference in my program?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4304E1-36E6-47E5-9B62-815562A26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998" y="4640600"/>
            <a:ext cx="2102991" cy="861774"/>
          </a:xfrm>
        </p:spPr>
        <p:txBody>
          <a:bodyPr/>
          <a:lstStyle/>
          <a:p>
            <a:r>
              <a:rPr lang="en-AU" dirty="0"/>
              <a:t>Information on what is preferenced during the Doctor of Medicine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BBE3-8E67-4D27-A76B-091E8FB29E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4663" y="584200"/>
            <a:ext cx="287337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0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E1188-6087-4D8F-B14E-587EE3E4EA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91EF01-65C6-417C-AD43-BBD0E973B6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571134"/>
            <a:ext cx="9678009" cy="4955666"/>
          </a:xfrm>
        </p:spPr>
        <p:txBody>
          <a:bodyPr/>
          <a:lstStyle/>
          <a:p>
            <a:pPr marL="0" indent="0">
              <a:buNone/>
            </a:pPr>
            <a:r>
              <a:rPr lang="en-AU" sz="1600" dirty="0">
                <a:solidFill>
                  <a:srgbClr val="51247A"/>
                </a:solidFill>
              </a:rPr>
              <a:t>What will I preference?</a:t>
            </a:r>
          </a:p>
          <a:p>
            <a:r>
              <a:rPr lang="en-AU" sz="1600" b="0" dirty="0">
                <a:solidFill>
                  <a:schemeClr val="tx1"/>
                </a:solidFill>
              </a:rPr>
              <a:t>The preferences you make will depend on which year of the program you are in. </a:t>
            </a:r>
            <a:br>
              <a:rPr lang="en-AU" sz="1600" b="0" dirty="0">
                <a:solidFill>
                  <a:schemeClr val="tx1"/>
                </a:solidFill>
              </a:rPr>
            </a:br>
            <a:r>
              <a:rPr lang="en-AU" sz="1600" b="0" dirty="0">
                <a:solidFill>
                  <a:schemeClr val="tx1"/>
                </a:solidFill>
              </a:rPr>
              <a:t>See the table below for an outline of what you may preference.</a:t>
            </a:r>
            <a:br>
              <a:rPr lang="en-AU" sz="1600" b="0" dirty="0">
                <a:solidFill>
                  <a:schemeClr val="tx1"/>
                </a:solidFill>
              </a:rPr>
            </a:br>
            <a:br>
              <a:rPr lang="en-AU" sz="1600" b="0" dirty="0">
                <a:solidFill>
                  <a:schemeClr val="tx1"/>
                </a:solidFill>
              </a:rPr>
            </a:b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575099-AAD3-417D-8C52-C9B57E04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63200"/>
            <a:ext cx="10830138" cy="469056"/>
          </a:xfrm>
        </p:spPr>
        <p:txBody>
          <a:bodyPr/>
          <a:lstStyle/>
          <a:p>
            <a:r>
              <a:rPr lang="en-AU" dirty="0"/>
              <a:t>1.1 What will I preference in InPlace?</a:t>
            </a:r>
          </a:p>
        </p:txBody>
      </p:sp>
      <p:graphicFrame>
        <p:nvGraphicFramePr>
          <p:cNvPr id="16" name="Google Shape;1086;p131">
            <a:extLst>
              <a:ext uri="{FF2B5EF4-FFF2-40B4-BE49-F238E27FC236}">
                <a16:creationId xmlns:a16="http://schemas.microsoft.com/office/drawing/2014/main" id="{90FC9C47-2DBE-5314-68DD-BD3E0EEB7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812610"/>
              </p:ext>
            </p:extLst>
          </p:nvPr>
        </p:nvGraphicFramePr>
        <p:xfrm>
          <a:off x="1235384" y="2708920"/>
          <a:ext cx="8597889" cy="2839291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69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0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cap="none" dirty="0">
                          <a:solidFill>
                            <a:schemeClr val="bg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Program Year</a:t>
                      </a:r>
                      <a:endParaRPr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16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0" marR="0" marT="18000" marB="18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gradFill flip="none" rotWithShape="1">
                      <a:gsLst>
                        <a:gs pos="16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1" dirty="0">
                          <a:latin typeface="+mn-lt"/>
                        </a:rPr>
                        <a:t>Year 2 </a:t>
                      </a:r>
                      <a:endParaRPr sz="3200" b="1" dirty="0">
                        <a:latin typeface="+mn-lt"/>
                      </a:endParaRPr>
                    </a:p>
                  </a:txBody>
                  <a:tcPr marL="72000" marR="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Longitudinal General Practice (GP) Clinical Immersion*</a:t>
                      </a:r>
                    </a:p>
                  </a:txBody>
                  <a:tcPr marL="72000" marR="0" marT="18000" marB="18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21">
                <a:tc>
                  <a:txBody>
                    <a:bodyPr/>
                    <a:lstStyle/>
                    <a:p>
                      <a:r>
                        <a:rPr lang="en-AU" sz="1400" b="1" dirty="0"/>
                        <a:t>Year 3 </a:t>
                      </a:r>
                    </a:p>
                  </a:txBody>
                  <a:tcPr marL="72000" marR="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Immersion Order</a:t>
                      </a:r>
                    </a:p>
                    <a:p>
                      <a:r>
                        <a:rPr lang="en-AU" sz="1400" dirty="0"/>
                        <a:t>Rural Clinical Immersion**</a:t>
                      </a:r>
                    </a:p>
                  </a:txBody>
                  <a:tcPr marL="72000" marR="0" marT="18000" marB="18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9448">
                <a:tc>
                  <a:txBody>
                    <a:bodyPr/>
                    <a:lstStyle/>
                    <a:p>
                      <a:r>
                        <a:rPr lang="en-AU" sz="1400" b="1" dirty="0"/>
                        <a:t>Year 4</a:t>
                      </a:r>
                    </a:p>
                  </a:txBody>
                  <a:tcPr marL="72000" marR="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Immersion Order and Clinical Extension Pathway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Clinical Extension Location and Department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General Practice*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Elective</a:t>
                      </a:r>
                    </a:p>
                  </a:txBody>
                  <a:tcPr marL="72000" marR="0" marT="18000" marB="1800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C2AEDE-9AC0-4C57-1CAB-DB3A0C0607A1}"/>
              </a:ext>
            </a:extLst>
          </p:cNvPr>
          <p:cNvSpPr txBox="1"/>
          <p:nvPr/>
        </p:nvSpPr>
        <p:spPr>
          <a:xfrm>
            <a:off x="839416" y="5887089"/>
            <a:ext cx="5544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*Greater Brisbane Clinical School students only</a:t>
            </a:r>
          </a:p>
          <a:p>
            <a:r>
              <a:rPr lang="en-AU" sz="1100" dirty="0"/>
              <a:t>** Rural Clinical School students only</a:t>
            </a:r>
          </a:p>
        </p:txBody>
      </p:sp>
    </p:spTree>
    <p:extLst>
      <p:ext uri="{BB962C8B-B14F-4D97-AF65-F5344CB8AC3E}">
        <p14:creationId xmlns:p14="http://schemas.microsoft.com/office/powerpoint/2010/main" val="25301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DF41E3-BD08-4013-9D88-ACD9760C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78" y="1557338"/>
            <a:ext cx="468077" cy="498598"/>
          </a:xfrm>
        </p:spPr>
        <p:txBody>
          <a:bodyPr/>
          <a:lstStyle/>
          <a:p>
            <a:r>
              <a:rPr lang="en-AU" dirty="0"/>
              <a:t>02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75BF90-507B-448A-BDF4-9EAD6F4DB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5560" y="2060848"/>
            <a:ext cx="3600400" cy="664797"/>
          </a:xfrm>
        </p:spPr>
        <p:txBody>
          <a:bodyPr/>
          <a:lstStyle/>
          <a:p>
            <a:r>
              <a:rPr lang="en-AU" dirty="0"/>
              <a:t>InPlace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4304E1-36E6-47E5-9B62-815562A26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998" y="4856043"/>
            <a:ext cx="2102991" cy="646331"/>
          </a:xfrm>
        </p:spPr>
        <p:txBody>
          <a:bodyPr/>
          <a:lstStyle/>
          <a:p>
            <a:r>
              <a:rPr lang="en-AU" dirty="0"/>
              <a:t>How to find, log in and navigate the placement system, InPlace.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BBE3-8E67-4D27-A76B-091E8FB29E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4663" y="584200"/>
            <a:ext cx="287337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34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49B155-7DE3-4876-B7C8-AF706848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/>
              <a:t>2.1 Logging into InPlace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98F5A-E51B-4171-9CF1-C503302298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369A65-8432-4580-8F79-5FE24ECB46A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2700" y="1340768"/>
            <a:ext cx="10801350" cy="5061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/>
              <a:t>To preference for your Learning Community and clinical immersion term, you will first need to log into the placement system, InPlace. You can access InPlace via </a:t>
            </a:r>
            <a:r>
              <a:rPr lang="en-AU" b="1" dirty="0">
                <a:hlinkClick r:id="rId2"/>
              </a:rPr>
              <a:t>my.UQ </a:t>
            </a:r>
            <a:r>
              <a:rPr lang="en-AU" dirty="0"/>
              <a:t>or through the below URL:</a:t>
            </a:r>
          </a:p>
          <a:p>
            <a:br>
              <a:rPr lang="en-AU" dirty="0"/>
            </a:br>
            <a:r>
              <a:rPr lang="en-US" sz="2400" dirty="0">
                <a:solidFill>
                  <a:schemeClr val="dk1"/>
                </a:solidFill>
                <a:latin typeface="+mn-lt"/>
                <a:ea typeface="Verdana"/>
                <a:cs typeface="Calibri Light" panose="020F0302020204030204" pitchFamily="34" charset="0"/>
                <a:sym typeface="Verdana"/>
                <a:hlinkClick r:id="rId3"/>
              </a:rPr>
              <a:t>https://placements.uq.edu.au/</a:t>
            </a:r>
            <a:endParaRPr lang="en-AU" sz="2400" dirty="0"/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B4A0B-814D-8DA8-B4EB-18F6E6396B74}"/>
              </a:ext>
            </a:extLst>
          </p:cNvPr>
          <p:cNvSpPr txBox="1"/>
          <p:nvPr/>
        </p:nvSpPr>
        <p:spPr>
          <a:xfrm>
            <a:off x="2423592" y="3355852"/>
            <a:ext cx="3431443" cy="830997"/>
          </a:xfrm>
          <a:prstGeom prst="rect">
            <a:avLst/>
          </a:prstGeom>
          <a:noFill/>
          <a:ln w="28575">
            <a:solidFill>
              <a:srgbClr val="3B229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+mn-lt"/>
              </a:rPr>
              <a:t>Click on the Staff and Students button to log in via ‘Single Sign On’ (using your UQ student credentials)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AF9AC-AABA-C83E-8072-34140EB61DD1}"/>
              </a:ext>
            </a:extLst>
          </p:cNvPr>
          <p:cNvSpPr txBox="1"/>
          <p:nvPr/>
        </p:nvSpPr>
        <p:spPr>
          <a:xfrm>
            <a:off x="983432" y="4890843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Need help with logging in?</a:t>
            </a:r>
          </a:p>
          <a:p>
            <a:r>
              <a:rPr lang="en-AU" dirty="0">
                <a:hlinkClick r:id="rId4"/>
              </a:rPr>
              <a:t>help</a:t>
            </a:r>
            <a:r>
              <a:rPr lang="en-AU" sz="1800" dirty="0">
                <a:hlinkClick r:id="rId4"/>
              </a:rPr>
              <a:t>@its.uq.edu.au</a:t>
            </a:r>
            <a:endParaRPr lang="en-AU" sz="1800" dirty="0">
              <a:latin typeface="+mn-lt"/>
            </a:endParaRP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F398A-CE7A-F1CB-B497-4016F6618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374" y="2334816"/>
            <a:ext cx="4529129" cy="42008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167111-3B8B-1F75-A127-0CD2DFFA7FFA}"/>
              </a:ext>
            </a:extLst>
          </p:cNvPr>
          <p:cNvSpPr/>
          <p:nvPr/>
        </p:nvSpPr>
        <p:spPr>
          <a:xfrm>
            <a:off x="6751446" y="3176972"/>
            <a:ext cx="3225802" cy="504056"/>
          </a:xfrm>
          <a:prstGeom prst="rect">
            <a:avLst/>
          </a:prstGeom>
          <a:noFill/>
          <a:ln w="28575">
            <a:solidFill>
              <a:srgbClr val="E62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41512B-476E-A00B-BE8F-F103B85AF2A2}"/>
              </a:ext>
            </a:extLst>
          </p:cNvPr>
          <p:cNvCxnSpPr/>
          <p:nvPr/>
        </p:nvCxnSpPr>
        <p:spPr>
          <a:xfrm flipV="1">
            <a:off x="5879976" y="3501008"/>
            <a:ext cx="64807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6B77-9735-40FB-9978-C1BCC5D78C1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5941DB-D996-4638-9274-8499605A8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63200"/>
            <a:ext cx="10801350" cy="469056"/>
          </a:xfrm>
        </p:spPr>
        <p:txBody>
          <a:bodyPr/>
          <a:lstStyle/>
          <a:p>
            <a:r>
              <a:rPr lang="da-DK" dirty="0"/>
              <a:t>2.2 InPlace Home Screen Navigation</a:t>
            </a:r>
            <a:endParaRPr lang="en-AU" dirty="0"/>
          </a:p>
        </p:txBody>
      </p:sp>
      <p:pic>
        <p:nvPicPr>
          <p:cNvPr id="12" name="Picture Placeholder 4" descr="UQ Placements Student Home Screen (002).pdf - Adobe Acrobat Reader DC">
            <a:extLst>
              <a:ext uri="{FF2B5EF4-FFF2-40B4-BE49-F238E27FC236}">
                <a16:creationId xmlns:a16="http://schemas.microsoft.com/office/drawing/2014/main" id="{64CB0C14-AF9B-C9DD-264A-239AC7883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13298" r="2738" b="6886"/>
          <a:stretch/>
        </p:blipFill>
        <p:spPr bwMode="auto">
          <a:xfrm>
            <a:off x="1309319" y="1700808"/>
            <a:ext cx="9573362" cy="4536504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3DF41E3-BD08-4013-9D88-ACD9760C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778" y="1557338"/>
            <a:ext cx="468077" cy="498598"/>
          </a:xfrm>
        </p:spPr>
        <p:txBody>
          <a:bodyPr/>
          <a:lstStyle/>
          <a:p>
            <a:r>
              <a:rPr lang="en-AU" dirty="0"/>
              <a:t>03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75BF90-507B-448A-BDF4-9EAD6F4DB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2060848"/>
            <a:ext cx="4115903" cy="664797"/>
          </a:xfrm>
        </p:spPr>
        <p:txBody>
          <a:bodyPr/>
          <a:lstStyle/>
          <a:p>
            <a:r>
              <a:rPr lang="en-AU" dirty="0"/>
              <a:t>Preferencing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4304E1-36E6-47E5-9B62-815562A26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998" y="5071487"/>
            <a:ext cx="2272258" cy="430887"/>
          </a:xfrm>
        </p:spPr>
        <p:txBody>
          <a:bodyPr/>
          <a:lstStyle/>
          <a:p>
            <a:r>
              <a:rPr lang="en-AU" dirty="0"/>
              <a:t>How to preference in InPlace.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BBE3-8E67-4D27-A76B-091E8FB29E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4663" y="584200"/>
            <a:ext cx="287337" cy="107950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61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6F93E-702E-CCED-5857-C48AC549177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E1CCAC-0BBB-8EBC-D02C-AC456909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3.1 Preferencing – where to find it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BAED842-5A12-1427-CB1B-71920C7B6CD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1979" y="1592841"/>
            <a:ext cx="10801350" cy="5061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tx1"/>
                </a:solidFill>
              </a:rPr>
              <a:t>You can find the preference links in the InPlace 'To Do' list at the bottom left corner of the home screen once preferencing is open. An example showing a link to Y2 Longitudinal General Practice preferencing is below.</a:t>
            </a:r>
            <a:br>
              <a:rPr lang="en-AU" dirty="0">
                <a:solidFill>
                  <a:schemeClr val="tx1"/>
                </a:solidFill>
              </a:rPr>
            </a:br>
            <a:r>
              <a:rPr lang="en-A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45457-EB19-F018-1917-CB1DF7EAF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0" y="2816003"/>
            <a:ext cx="8916644" cy="1066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C4DCC-9322-B4C0-CC99-5AF9C229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743932"/>
            <a:ext cx="9132518" cy="9812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1909EC-AD30-8DE1-BD90-7F192533EF59}"/>
              </a:ext>
            </a:extLst>
          </p:cNvPr>
          <p:cNvSpPr/>
          <p:nvPr/>
        </p:nvSpPr>
        <p:spPr>
          <a:xfrm>
            <a:off x="695249" y="3882952"/>
            <a:ext cx="9132518" cy="770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E42E5-56C5-5387-DAB5-9D5745DD711E}"/>
              </a:ext>
            </a:extLst>
          </p:cNvPr>
          <p:cNvSpPr txBox="1"/>
          <p:nvPr/>
        </p:nvSpPr>
        <p:spPr>
          <a:xfrm>
            <a:off x="691979" y="5085184"/>
            <a:ext cx="10012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/>
              <a:t>Note!</a:t>
            </a:r>
            <a:br>
              <a:rPr lang="en-AU" sz="1600" dirty="0"/>
            </a:br>
            <a:r>
              <a:rPr lang="en-AU" sz="1600" dirty="0"/>
              <a:t>Students may see additional links in their ‘To Do’ list, such as those for Unpaid Work Experience. </a:t>
            </a:r>
            <a:br>
              <a:rPr lang="en-AU" sz="1600" dirty="0"/>
            </a:br>
            <a:r>
              <a:rPr lang="en-AU" sz="1600" dirty="0"/>
              <a:t>Ensure you select the correct link for </a:t>
            </a:r>
            <a:r>
              <a:rPr lang="en-AU" sz="1600" i="1" dirty="0"/>
              <a:t>preferencing</a:t>
            </a:r>
            <a:r>
              <a:rPr lang="en-AU" sz="1600" dirty="0"/>
              <a:t>, as these other links relate to different opportunities.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85B424-6D4D-B1A9-E308-4CAD1598BA34}"/>
              </a:ext>
            </a:extLst>
          </p:cNvPr>
          <p:cNvCxnSpPr>
            <a:endCxn id="8" idx="3"/>
          </p:cNvCxnSpPr>
          <p:nvPr/>
        </p:nvCxnSpPr>
        <p:spPr>
          <a:xfrm flipH="1" flipV="1">
            <a:off x="9827767" y="4268044"/>
            <a:ext cx="516705" cy="31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36DDA8-980D-C890-3555-28CAE55FB11D}"/>
              </a:ext>
            </a:extLst>
          </p:cNvPr>
          <p:cNvSpPr txBox="1"/>
          <p:nvPr/>
        </p:nvSpPr>
        <p:spPr>
          <a:xfrm>
            <a:off x="10344472" y="4327725"/>
            <a:ext cx="1632417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Please ensure you select the correct link for your preferencing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651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">
      <a:dk1>
        <a:srgbClr val="2B1D37"/>
      </a:dk1>
      <a:lt1>
        <a:sysClr val="window" lastClr="FFFFFF"/>
      </a:lt1>
      <a:dk2>
        <a:srgbClr val="999490"/>
      </a:dk2>
      <a:lt2>
        <a:srgbClr val="D7D1CC"/>
      </a:lt2>
      <a:accent1>
        <a:srgbClr val="51247A"/>
      </a:accent1>
      <a:accent2>
        <a:srgbClr val="962A8B"/>
      </a:accent2>
      <a:accent3>
        <a:srgbClr val="D7D1CC"/>
      </a:accent3>
      <a:accent4>
        <a:srgbClr val="E62645"/>
      </a:accent4>
      <a:accent5>
        <a:srgbClr val="4085C6"/>
      </a:accent5>
      <a:accent6>
        <a:srgbClr val="FBB800"/>
      </a:accent6>
      <a:hlink>
        <a:srgbClr val="51247A"/>
      </a:hlink>
      <a:folHlink>
        <a:srgbClr val="962A8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7CF43B5-F299-D749-A219-EC1E22601B9F}" vid="{BEB91DF2-7C38-904D-BA66-E9BCAA0250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Queensland</Template>
  <TotalTime>1107</TotalTime>
  <Words>696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DM Sans</vt:lpstr>
      <vt:lpstr>Gotham Book</vt:lpstr>
      <vt:lpstr>Gotham Medium</vt:lpstr>
      <vt:lpstr>University of Queensland</vt:lpstr>
      <vt:lpstr>InPlace Preferencing Guide</vt:lpstr>
      <vt:lpstr>Contents</vt:lpstr>
      <vt:lpstr>01</vt:lpstr>
      <vt:lpstr>1.1 What will I preference in InPlace?</vt:lpstr>
      <vt:lpstr>02</vt:lpstr>
      <vt:lpstr>2.1 Logging into InPlace</vt:lpstr>
      <vt:lpstr>2.2 InPlace Home Screen Navigation</vt:lpstr>
      <vt:lpstr>03</vt:lpstr>
      <vt:lpstr>3.1 Preferencing – where to find it</vt:lpstr>
      <vt:lpstr>3.2 Preferencing – how to guide</vt:lpstr>
      <vt:lpstr>3.3 Preferencing – ranking providers</vt:lpstr>
      <vt:lpstr>04</vt:lpstr>
      <vt:lpstr>4.0 Locating your Allocation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Katrina Shimmin-Clarke</dc:creator>
  <cp:lastModifiedBy>Rachael Appleby</cp:lastModifiedBy>
  <cp:revision>48</cp:revision>
  <dcterms:created xsi:type="dcterms:W3CDTF">2022-05-13T01:47:19Z</dcterms:created>
  <dcterms:modified xsi:type="dcterms:W3CDTF">2026-05-27T02:37:29Z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2022-05-03T03:06:24Z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d96f5fcc-5603-43bf-977e-9b9329ffdd35</vt:lpwstr>
  </property>
  <property fmtid="{D5CDD505-2E9C-101B-9397-08002B2CF9AE}" pid="8" name="MSIP_Label_0f488380-630a-4f55-a077-a19445e3f360_ContentBits">
    <vt:lpwstr>0</vt:lpwstr>
  </property>
</Properties>
</file>