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84" r:id="rId5"/>
    <p:sldId id="262" r:id="rId6"/>
    <p:sldId id="437" r:id="rId7"/>
    <p:sldId id="450" r:id="rId8"/>
    <p:sldId id="439" r:id="rId9"/>
    <p:sldId id="438" r:id="rId10"/>
    <p:sldId id="440" r:id="rId11"/>
    <p:sldId id="441" r:id="rId12"/>
    <p:sldId id="444" r:id="rId13"/>
    <p:sldId id="445" r:id="rId14"/>
    <p:sldId id="446" r:id="rId15"/>
    <p:sldId id="447" r:id="rId16"/>
    <p:sldId id="451" r:id="rId17"/>
    <p:sldId id="44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5EC75C8C-8851-4EC1-83E3-ADCB0283ABBC}">
          <p14:sldIdLst>
            <p14:sldId id="284"/>
            <p14:sldId id="262"/>
            <p14:sldId id="437"/>
            <p14:sldId id="450"/>
            <p14:sldId id="439"/>
            <p14:sldId id="438"/>
            <p14:sldId id="440"/>
            <p14:sldId id="441"/>
            <p14:sldId id="444"/>
            <p14:sldId id="445"/>
            <p14:sldId id="446"/>
            <p14:sldId id="447"/>
            <p14:sldId id="451"/>
            <p14:sldId id="449"/>
          </p14:sldIdLst>
        </p14:section>
        <p14:section name="Process Diagrams" id="{FA4D647F-B8E3-F448-9C98-F137CA3CB10D}">
          <p14:sldIdLst/>
        </p14:section>
        <p14:section name="Example slides" id="{1C800D76-3C72-4CB3-9FC9-AADDB526D82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1CC"/>
    <a:srgbClr val="51247A"/>
    <a:srgbClr val="962A8B"/>
    <a:srgbClr val="E62645"/>
    <a:srgbClr val="2EA836"/>
    <a:srgbClr val="D9AC6D"/>
    <a:srgbClr val="EB602B"/>
    <a:srgbClr val="FBB800"/>
    <a:srgbClr val="4085C6"/>
    <a:srgbClr val="00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6265F-8C70-8FF6-4AE9-2A47CEE993CB}" v="5" dt="2025-01-29T05:23:10.473"/>
    <p1510:client id="{7CDB8EC1-3A74-6D48-9149-0B674CB13E75}" v="101" dt="2025-01-28T21:24:50.463"/>
    <p1510:client id="{B5D5645D-C4B9-83E2-B827-E176509289AB}" v="442" dt="2025-01-28T23:21:22.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Shirley" userId="S::uqbshir1@uq.edu.au::249e0ac1-6e6e-471e-9460-e3fbbec5503f" providerId="AD" clId="Web-{F9483174-0D15-9FE9-2D68-412922083EF8}"/>
    <pc:docChg chg="addSld modSld modSection">
      <pc:chgData name="Beth Shirley" userId="S::uqbshir1@uq.edu.au::249e0ac1-6e6e-471e-9460-e3fbbec5503f" providerId="AD" clId="Web-{F9483174-0D15-9FE9-2D68-412922083EF8}" dt="2025-01-16T23:09:11.494" v="47" actId="20577"/>
      <pc:docMkLst>
        <pc:docMk/>
      </pc:docMkLst>
      <pc:sldChg chg="modSp">
        <pc:chgData name="Beth Shirley" userId="S::uqbshir1@uq.edu.au::249e0ac1-6e6e-471e-9460-e3fbbec5503f" providerId="AD" clId="Web-{F9483174-0D15-9FE9-2D68-412922083EF8}" dt="2025-01-16T23:09:11.494" v="47" actId="20577"/>
        <pc:sldMkLst>
          <pc:docMk/>
          <pc:sldMk cId="3950931298" sldId="448"/>
        </pc:sldMkLst>
      </pc:sldChg>
      <pc:sldChg chg="addSp delSp modSp new mod modClrScheme chgLayout">
        <pc:chgData name="Beth Shirley" userId="S::uqbshir1@uq.edu.au::249e0ac1-6e6e-471e-9460-e3fbbec5503f" providerId="AD" clId="Web-{F9483174-0D15-9FE9-2D68-412922083EF8}" dt="2025-01-16T21:24:46.411" v="45" actId="20577"/>
        <pc:sldMkLst>
          <pc:docMk/>
          <pc:sldMk cId="273265623" sldId="450"/>
        </pc:sldMkLst>
        <pc:spChg chg="mod">
          <ac:chgData name="Beth Shirley" userId="S::uqbshir1@uq.edu.au::249e0ac1-6e6e-471e-9460-e3fbbec5503f" providerId="AD" clId="Web-{F9483174-0D15-9FE9-2D68-412922083EF8}" dt="2025-01-16T21:23:52.222" v="38"/>
          <ac:spMkLst>
            <pc:docMk/>
            <pc:sldMk cId="273265623" sldId="450"/>
            <ac:spMk id="4" creationId="{25E67B9B-DD00-D5BF-A547-83D0C3322B2D}"/>
          </ac:spMkLst>
        </pc:spChg>
        <pc:spChg chg="mod">
          <ac:chgData name="Beth Shirley" userId="S::uqbshir1@uq.edu.au::249e0ac1-6e6e-471e-9460-e3fbbec5503f" providerId="AD" clId="Web-{F9483174-0D15-9FE9-2D68-412922083EF8}" dt="2025-01-16T21:23:52.222" v="38"/>
          <ac:spMkLst>
            <pc:docMk/>
            <pc:sldMk cId="273265623" sldId="450"/>
            <ac:spMk id="5" creationId="{1D262B45-DF8F-BF3B-48D7-9D240D645417}"/>
          </ac:spMkLst>
        </pc:spChg>
        <pc:spChg chg="mod ord">
          <ac:chgData name="Beth Shirley" userId="S::uqbshir1@uq.edu.au::249e0ac1-6e6e-471e-9460-e3fbbec5503f" providerId="AD" clId="Web-{F9483174-0D15-9FE9-2D68-412922083EF8}" dt="2025-01-16T21:24:46.411" v="45" actId="20577"/>
          <ac:spMkLst>
            <pc:docMk/>
            <pc:sldMk cId="273265623" sldId="450"/>
            <ac:spMk id="6" creationId="{D505D7F9-6E25-3253-819A-FAA0EF1B387D}"/>
          </ac:spMkLst>
        </pc:spChg>
        <pc:graphicFrameChg chg="add mod">
          <ac:chgData name="Beth Shirley" userId="S::uqbshir1@uq.edu.au::249e0ac1-6e6e-471e-9460-e3fbbec5503f" providerId="AD" clId="Web-{F9483174-0D15-9FE9-2D68-412922083EF8}" dt="2025-01-16T21:24:36.395" v="43" actId="14100"/>
          <ac:graphicFrameMkLst>
            <pc:docMk/>
            <pc:sldMk cId="273265623" sldId="450"/>
            <ac:graphicFrameMk id="9" creationId="{CA0FA739-664A-CEC3-649B-AC7592486414}"/>
          </ac:graphicFrameMkLst>
        </pc:graphicFrameChg>
      </pc:sldChg>
    </pc:docChg>
  </pc:docChgLst>
  <pc:docChgLst>
    <pc:chgData name="Beth Shirley" userId="S::uqbshir1@uq.edu.au::249e0ac1-6e6e-471e-9460-e3fbbec5503f" providerId="AD" clId="Web-{3E66265F-8C70-8FF6-4AE9-2A47CEE993CB}"/>
    <pc:docChg chg="delSld modSld modSection">
      <pc:chgData name="Beth Shirley" userId="S::uqbshir1@uq.edu.au::249e0ac1-6e6e-471e-9460-e3fbbec5503f" providerId="AD" clId="Web-{3E66265F-8C70-8FF6-4AE9-2A47CEE993CB}" dt="2025-01-29T05:26:38.809" v="22" actId="20577"/>
      <pc:docMkLst>
        <pc:docMk/>
      </pc:docMkLst>
      <pc:sldChg chg="del">
        <pc:chgData name="Beth Shirley" userId="S::uqbshir1@uq.edu.au::249e0ac1-6e6e-471e-9460-e3fbbec5503f" providerId="AD" clId="Web-{3E66265F-8C70-8FF6-4AE9-2A47CEE993CB}" dt="2025-01-29T05:23:10.473" v="2"/>
        <pc:sldMkLst>
          <pc:docMk/>
          <pc:sldMk cId="367726538" sldId="436"/>
        </pc:sldMkLst>
      </pc:sldChg>
      <pc:sldChg chg="modSp">
        <pc:chgData name="Beth Shirley" userId="S::uqbshir1@uq.edu.au::249e0ac1-6e6e-471e-9460-e3fbbec5503f" providerId="AD" clId="Web-{3E66265F-8C70-8FF6-4AE9-2A47CEE993CB}" dt="2025-01-29T05:26:38.809" v="22" actId="20577"/>
        <pc:sldMkLst>
          <pc:docMk/>
          <pc:sldMk cId="170230943" sldId="444"/>
        </pc:sldMkLst>
        <pc:graphicFrameChg chg="modGraphic">
          <ac:chgData name="Beth Shirley" userId="S::uqbshir1@uq.edu.au::249e0ac1-6e6e-471e-9460-e3fbbec5503f" providerId="AD" clId="Web-{3E66265F-8C70-8FF6-4AE9-2A47CEE993CB}" dt="2025-01-29T05:26:38.809" v="22" actId="20577"/>
          <ac:graphicFrameMkLst>
            <pc:docMk/>
            <pc:sldMk cId="170230943" sldId="444"/>
            <ac:graphicFrameMk id="9" creationId="{1187C01B-2DDE-92CE-E95B-2D87E43C3B9C}"/>
          </ac:graphicFrameMkLst>
        </pc:graphicFrameChg>
      </pc:sldChg>
      <pc:sldChg chg="modSp">
        <pc:chgData name="Beth Shirley" userId="S::uqbshir1@uq.edu.au::249e0ac1-6e6e-471e-9460-e3fbbec5503f" providerId="AD" clId="Web-{3E66265F-8C70-8FF6-4AE9-2A47CEE993CB}" dt="2025-01-29T05:13:17.954" v="1" actId="20577"/>
        <pc:sldMkLst>
          <pc:docMk/>
          <pc:sldMk cId="1416076220" sldId="451"/>
        </pc:sldMkLst>
        <pc:spChg chg="mod">
          <ac:chgData name="Beth Shirley" userId="S::uqbshir1@uq.edu.au::249e0ac1-6e6e-471e-9460-e3fbbec5503f" providerId="AD" clId="Web-{3E66265F-8C70-8FF6-4AE9-2A47CEE993CB}" dt="2025-01-29T05:13:17.954" v="1" actId="20577"/>
          <ac:spMkLst>
            <pc:docMk/>
            <pc:sldMk cId="1416076220" sldId="451"/>
            <ac:spMk id="19" creationId="{4423AD0B-0C70-C71D-8E33-06E9A12783A6}"/>
          </ac:spMkLst>
        </pc:spChg>
      </pc:sldChg>
    </pc:docChg>
  </pc:docChgLst>
  <pc:docChgLst>
    <pc:chgData name="Beth Shirley" userId="249e0ac1-6e6e-471e-9460-e3fbbec5503f" providerId="ADAL" clId="{7CDB8EC1-3A74-6D48-9149-0B674CB13E75}"/>
    <pc:docChg chg="undo custSel delSld modSld modSection">
      <pc:chgData name="Beth Shirley" userId="249e0ac1-6e6e-471e-9460-e3fbbec5503f" providerId="ADAL" clId="{7CDB8EC1-3A74-6D48-9149-0B674CB13E75}" dt="2025-01-28T21:24:50.463" v="879" actId="20577"/>
      <pc:docMkLst>
        <pc:docMk/>
      </pc:docMkLst>
      <pc:sldChg chg="addSp delSp modSp modTransition modAnim">
        <pc:chgData name="Beth Shirley" userId="249e0ac1-6e6e-471e-9460-e3fbbec5503f" providerId="ADAL" clId="{7CDB8EC1-3A74-6D48-9149-0B674CB13E75}" dt="2025-01-15T06:16:35.454" v="14"/>
        <pc:sldMkLst>
          <pc:docMk/>
          <pc:sldMk cId="2516766007" sldId="262"/>
        </pc:sldMkLst>
        <pc:picChg chg="add mod">
          <ac:chgData name="Beth Shirley" userId="249e0ac1-6e6e-471e-9460-e3fbbec5503f" providerId="ADAL" clId="{7CDB8EC1-3A74-6D48-9149-0B674CB13E75}" dt="2025-01-15T06:16:35.454" v="14"/>
          <ac:picMkLst>
            <pc:docMk/>
            <pc:sldMk cId="2516766007" sldId="262"/>
            <ac:picMk id="16" creationId="{8AB12B58-2DFC-356F-0A1E-F203547EC2A5}"/>
          </ac:picMkLst>
        </pc:picChg>
      </pc:sldChg>
      <pc:sldChg chg="addSp delSp modSp mod modTransition modAnim">
        <pc:chgData name="Beth Shirley" userId="249e0ac1-6e6e-471e-9460-e3fbbec5503f" providerId="ADAL" clId="{7CDB8EC1-3A74-6D48-9149-0B674CB13E75}" dt="2025-01-17T01:51:36.153" v="607"/>
        <pc:sldMkLst>
          <pc:docMk/>
          <pc:sldMk cId="2934808045" sldId="284"/>
        </pc:sldMkLst>
        <pc:spChg chg="mod">
          <ac:chgData name="Beth Shirley" userId="249e0ac1-6e6e-471e-9460-e3fbbec5503f" providerId="ADAL" clId="{7CDB8EC1-3A74-6D48-9149-0B674CB13E75}" dt="2025-01-16T21:51:36.578" v="455" actId="20577"/>
          <ac:spMkLst>
            <pc:docMk/>
            <pc:sldMk cId="2934808045" sldId="284"/>
            <ac:spMk id="12" creationId="{D0A4DA3D-A368-26B3-8F2B-93BDC872ACA5}"/>
          </ac:spMkLst>
        </pc:spChg>
        <pc:picChg chg="add mod">
          <ac:chgData name="Beth Shirley" userId="249e0ac1-6e6e-471e-9460-e3fbbec5503f" providerId="ADAL" clId="{7CDB8EC1-3A74-6D48-9149-0B674CB13E75}" dt="2025-01-17T01:51:36.153" v="607"/>
          <ac:picMkLst>
            <pc:docMk/>
            <pc:sldMk cId="2934808045" sldId="284"/>
            <ac:picMk id="47" creationId="{CAE293D7-E534-4663-74F9-37223963615F}"/>
          </ac:picMkLst>
        </pc:picChg>
      </pc:sldChg>
      <pc:sldChg chg="addSp modSp">
        <pc:chgData name="Beth Shirley" userId="249e0ac1-6e6e-471e-9460-e3fbbec5503f" providerId="ADAL" clId="{7CDB8EC1-3A74-6D48-9149-0B674CB13E75}" dt="2025-01-15T06:14:26.037" v="9"/>
        <pc:sldMkLst>
          <pc:docMk/>
          <pc:sldMk cId="367726538" sldId="436"/>
        </pc:sldMkLst>
        <pc:picChg chg="add mod">
          <ac:chgData name="Beth Shirley" userId="249e0ac1-6e6e-471e-9460-e3fbbec5503f" providerId="ADAL" clId="{7CDB8EC1-3A74-6D48-9149-0B674CB13E75}" dt="2025-01-15T06:14:26.037" v="9"/>
          <ac:picMkLst>
            <pc:docMk/>
            <pc:sldMk cId="367726538" sldId="436"/>
            <ac:picMk id="14" creationId="{34A596EF-A1EB-2ECD-6C59-2C63396C3D61}"/>
          </ac:picMkLst>
        </pc:picChg>
      </pc:sldChg>
      <pc:sldChg chg="addSp delSp modSp mod modTransition modAnim">
        <pc:chgData name="Beth Shirley" userId="249e0ac1-6e6e-471e-9460-e3fbbec5503f" providerId="ADAL" clId="{7CDB8EC1-3A74-6D48-9149-0B674CB13E75}" dt="2025-01-17T02:06:14.193" v="778" actId="20577"/>
        <pc:sldMkLst>
          <pc:docMk/>
          <pc:sldMk cId="1192184142" sldId="437"/>
        </pc:sldMkLst>
        <pc:spChg chg="mod">
          <ac:chgData name="Beth Shirley" userId="249e0ac1-6e6e-471e-9460-e3fbbec5503f" providerId="ADAL" clId="{7CDB8EC1-3A74-6D48-9149-0B674CB13E75}" dt="2025-01-17T02:06:14.193" v="778" actId="20577"/>
          <ac:spMkLst>
            <pc:docMk/>
            <pc:sldMk cId="1192184142" sldId="437"/>
            <ac:spMk id="3" creationId="{00000000-0000-0000-0000-000000000000}"/>
          </ac:spMkLst>
        </pc:spChg>
        <pc:picChg chg="add mod">
          <ac:chgData name="Beth Shirley" userId="249e0ac1-6e6e-471e-9460-e3fbbec5503f" providerId="ADAL" clId="{7CDB8EC1-3A74-6D48-9149-0B674CB13E75}" dt="2025-01-15T06:19:25.882" v="19"/>
          <ac:picMkLst>
            <pc:docMk/>
            <pc:sldMk cId="1192184142" sldId="437"/>
            <ac:picMk id="19" creationId="{18B69412-3887-1489-539C-E57C0C1E398A}"/>
          </ac:picMkLst>
        </pc:picChg>
      </pc:sldChg>
      <pc:sldChg chg="addSp delSp modSp modTransition modAnim">
        <pc:chgData name="Beth Shirley" userId="249e0ac1-6e6e-471e-9460-e3fbbec5503f" providerId="ADAL" clId="{7CDB8EC1-3A74-6D48-9149-0B674CB13E75}" dt="2025-01-15T06:27:57.747" v="31"/>
        <pc:sldMkLst>
          <pc:docMk/>
          <pc:sldMk cId="2284183650" sldId="438"/>
        </pc:sldMkLst>
        <pc:picChg chg="add mod">
          <ac:chgData name="Beth Shirley" userId="249e0ac1-6e6e-471e-9460-e3fbbec5503f" providerId="ADAL" clId="{7CDB8EC1-3A74-6D48-9149-0B674CB13E75}" dt="2025-01-15T06:27:57.747" v="31"/>
          <ac:picMkLst>
            <pc:docMk/>
            <pc:sldMk cId="2284183650" sldId="438"/>
            <ac:picMk id="23" creationId="{153DD21C-B0BB-8C3A-F7A5-51D7FC2A769B}"/>
          </ac:picMkLst>
        </pc:picChg>
      </pc:sldChg>
      <pc:sldChg chg="addSp delSp modSp modTransition modAnim">
        <pc:chgData name="Beth Shirley" userId="249e0ac1-6e6e-471e-9460-e3fbbec5503f" providerId="ADAL" clId="{7CDB8EC1-3A74-6D48-9149-0B674CB13E75}" dt="2025-01-15T07:14:03.083" v="176" actId="20577"/>
        <pc:sldMkLst>
          <pc:docMk/>
          <pc:sldMk cId="3047137952" sldId="439"/>
        </pc:sldMkLst>
        <pc:graphicFrameChg chg="mod">
          <ac:chgData name="Beth Shirley" userId="249e0ac1-6e6e-471e-9460-e3fbbec5503f" providerId="ADAL" clId="{7CDB8EC1-3A74-6D48-9149-0B674CB13E75}" dt="2025-01-15T07:14:03.083" v="176" actId="20577"/>
          <ac:graphicFrameMkLst>
            <pc:docMk/>
            <pc:sldMk cId="3047137952" sldId="439"/>
            <ac:graphicFrameMk id="9" creationId="{AF49E27C-9473-4DC5-4099-BEC08BFCBEFF}"/>
          </ac:graphicFrameMkLst>
        </pc:graphicFrameChg>
        <pc:picChg chg="add mod">
          <ac:chgData name="Beth Shirley" userId="249e0ac1-6e6e-471e-9460-e3fbbec5503f" providerId="ADAL" clId="{7CDB8EC1-3A74-6D48-9149-0B674CB13E75}" dt="2025-01-15T06:23:13.516" v="24"/>
          <ac:picMkLst>
            <pc:docMk/>
            <pc:sldMk cId="3047137952" sldId="439"/>
            <ac:picMk id="17" creationId="{CC3A5A5B-2D26-9217-AC1C-757D4F361E60}"/>
          </ac:picMkLst>
        </pc:picChg>
      </pc:sldChg>
      <pc:sldChg chg="addSp delSp modSp modTransition modAnim">
        <pc:chgData name="Beth Shirley" userId="249e0ac1-6e6e-471e-9460-e3fbbec5503f" providerId="ADAL" clId="{7CDB8EC1-3A74-6D48-9149-0B674CB13E75}" dt="2025-01-15T06:32:45.364" v="38"/>
        <pc:sldMkLst>
          <pc:docMk/>
          <pc:sldMk cId="1497249458" sldId="440"/>
        </pc:sldMkLst>
        <pc:picChg chg="add mod">
          <ac:chgData name="Beth Shirley" userId="249e0ac1-6e6e-471e-9460-e3fbbec5503f" providerId="ADAL" clId="{7CDB8EC1-3A74-6D48-9149-0B674CB13E75}" dt="2025-01-15T06:32:45.364" v="38"/>
          <ac:picMkLst>
            <pc:docMk/>
            <pc:sldMk cId="1497249458" sldId="440"/>
            <ac:picMk id="25" creationId="{DE99A8BD-E5DB-0E6E-38C6-146976219F06}"/>
          </ac:picMkLst>
        </pc:picChg>
      </pc:sldChg>
      <pc:sldChg chg="addSp delSp modSp modTransition modAnim">
        <pc:chgData name="Beth Shirley" userId="249e0ac1-6e6e-471e-9460-e3fbbec5503f" providerId="ADAL" clId="{7CDB8EC1-3A74-6D48-9149-0B674CB13E75}" dt="2025-01-15T06:38:51.226" v="45"/>
        <pc:sldMkLst>
          <pc:docMk/>
          <pc:sldMk cId="607660832" sldId="441"/>
        </pc:sldMkLst>
        <pc:picChg chg="add mod">
          <ac:chgData name="Beth Shirley" userId="249e0ac1-6e6e-471e-9460-e3fbbec5503f" providerId="ADAL" clId="{7CDB8EC1-3A74-6D48-9149-0B674CB13E75}" dt="2025-01-15T06:38:51.226" v="45"/>
          <ac:picMkLst>
            <pc:docMk/>
            <pc:sldMk cId="607660832" sldId="441"/>
            <ac:picMk id="25" creationId="{48988938-B5B3-0F60-1F8C-71A455D15D88}"/>
          </ac:picMkLst>
        </pc:picChg>
      </pc:sldChg>
      <pc:sldChg chg="addSp delSp modSp modTransition modAnim">
        <pc:chgData name="Beth Shirley" userId="249e0ac1-6e6e-471e-9460-e3fbbec5503f" providerId="ADAL" clId="{7CDB8EC1-3A74-6D48-9149-0B674CB13E75}" dt="2025-01-28T21:24:50.463" v="879" actId="20577"/>
        <pc:sldMkLst>
          <pc:docMk/>
          <pc:sldMk cId="170230943" sldId="444"/>
        </pc:sldMkLst>
        <pc:graphicFrameChg chg="mod">
          <ac:chgData name="Beth Shirley" userId="249e0ac1-6e6e-471e-9460-e3fbbec5503f" providerId="ADAL" clId="{7CDB8EC1-3A74-6D48-9149-0B674CB13E75}" dt="2025-01-28T21:24:50.463" v="879" actId="20577"/>
          <ac:graphicFrameMkLst>
            <pc:docMk/>
            <pc:sldMk cId="170230943" sldId="444"/>
            <ac:graphicFrameMk id="9" creationId="{1187C01B-2DDE-92CE-E95B-2D87E43C3B9C}"/>
          </ac:graphicFrameMkLst>
        </pc:graphicFrameChg>
        <pc:picChg chg="add mod">
          <ac:chgData name="Beth Shirley" userId="249e0ac1-6e6e-471e-9460-e3fbbec5503f" providerId="ADAL" clId="{7CDB8EC1-3A74-6D48-9149-0B674CB13E75}" dt="2025-01-15T06:41:04.432" v="48"/>
          <ac:picMkLst>
            <pc:docMk/>
            <pc:sldMk cId="170230943" sldId="444"/>
            <ac:picMk id="12" creationId="{BA27168E-1567-2ABC-3111-809E11433744}"/>
          </ac:picMkLst>
        </pc:picChg>
      </pc:sldChg>
      <pc:sldChg chg="addSp delSp modSp modTransition modAnim">
        <pc:chgData name="Beth Shirley" userId="249e0ac1-6e6e-471e-9460-e3fbbec5503f" providerId="ADAL" clId="{7CDB8EC1-3A74-6D48-9149-0B674CB13E75}" dt="2025-01-15T06:44:12.525" v="51"/>
        <pc:sldMkLst>
          <pc:docMk/>
          <pc:sldMk cId="4066734786" sldId="445"/>
        </pc:sldMkLst>
        <pc:picChg chg="add mod">
          <ac:chgData name="Beth Shirley" userId="249e0ac1-6e6e-471e-9460-e3fbbec5503f" providerId="ADAL" clId="{7CDB8EC1-3A74-6D48-9149-0B674CB13E75}" dt="2025-01-15T06:44:12.525" v="51"/>
          <ac:picMkLst>
            <pc:docMk/>
            <pc:sldMk cId="4066734786" sldId="445"/>
            <ac:picMk id="12" creationId="{18C47662-A561-7A36-7135-209C8FF9E423}"/>
          </ac:picMkLst>
        </pc:picChg>
      </pc:sldChg>
      <pc:sldChg chg="addSp modSp">
        <pc:chgData name="Beth Shirley" userId="249e0ac1-6e6e-471e-9460-e3fbbec5503f" providerId="ADAL" clId="{7CDB8EC1-3A74-6D48-9149-0B674CB13E75}" dt="2025-01-15T06:46:21.584" v="52"/>
        <pc:sldMkLst>
          <pc:docMk/>
          <pc:sldMk cId="1102660201" sldId="446"/>
        </pc:sldMkLst>
        <pc:picChg chg="add mod">
          <ac:chgData name="Beth Shirley" userId="249e0ac1-6e6e-471e-9460-e3fbbec5503f" providerId="ADAL" clId="{7CDB8EC1-3A74-6D48-9149-0B674CB13E75}" dt="2025-01-15T06:46:21.584" v="52"/>
          <ac:picMkLst>
            <pc:docMk/>
            <pc:sldMk cId="1102660201" sldId="446"/>
            <ac:picMk id="11" creationId="{5BC9741A-5713-2CBF-4CC3-5DB7B50D69AD}"/>
          </ac:picMkLst>
        </pc:picChg>
      </pc:sldChg>
      <pc:sldChg chg="addSp delSp modSp modTransition modAnim">
        <pc:chgData name="Beth Shirley" userId="249e0ac1-6e6e-471e-9460-e3fbbec5503f" providerId="ADAL" clId="{7CDB8EC1-3A74-6D48-9149-0B674CB13E75}" dt="2025-01-15T06:48:52.635" v="55"/>
        <pc:sldMkLst>
          <pc:docMk/>
          <pc:sldMk cId="4120295378" sldId="447"/>
        </pc:sldMkLst>
        <pc:picChg chg="add mod">
          <ac:chgData name="Beth Shirley" userId="249e0ac1-6e6e-471e-9460-e3fbbec5503f" providerId="ADAL" clId="{7CDB8EC1-3A74-6D48-9149-0B674CB13E75}" dt="2025-01-15T06:48:52.635" v="55"/>
          <ac:picMkLst>
            <pc:docMk/>
            <pc:sldMk cId="4120295378" sldId="447"/>
            <ac:picMk id="13" creationId="{11EBB420-2495-1B24-A645-E7E254876C9C}"/>
          </ac:picMkLst>
        </pc:picChg>
      </pc:sldChg>
      <pc:sldChg chg="addSp delSp modSp del mod modTransition modAnim">
        <pc:chgData name="Beth Shirley" userId="249e0ac1-6e6e-471e-9460-e3fbbec5503f" providerId="ADAL" clId="{7CDB8EC1-3A74-6D48-9149-0B674CB13E75}" dt="2025-01-28T21:24:19.476" v="834" actId="2696"/>
        <pc:sldMkLst>
          <pc:docMk/>
          <pc:sldMk cId="3950931298" sldId="448"/>
        </pc:sldMkLst>
      </pc:sldChg>
      <pc:sldChg chg="addSp delSp modSp modTransition modAnim">
        <pc:chgData name="Beth Shirley" userId="249e0ac1-6e6e-471e-9460-e3fbbec5503f" providerId="ADAL" clId="{7CDB8EC1-3A74-6D48-9149-0B674CB13E75}" dt="2025-01-15T06:56:19.007" v="63"/>
        <pc:sldMkLst>
          <pc:docMk/>
          <pc:sldMk cId="1720265191" sldId="449"/>
        </pc:sldMkLst>
        <pc:picChg chg="add mod">
          <ac:chgData name="Beth Shirley" userId="249e0ac1-6e6e-471e-9460-e3fbbec5503f" providerId="ADAL" clId="{7CDB8EC1-3A74-6D48-9149-0B674CB13E75}" dt="2025-01-15T06:56:19.007" v="63"/>
          <ac:picMkLst>
            <pc:docMk/>
            <pc:sldMk cId="1720265191" sldId="449"/>
            <ac:picMk id="23" creationId="{AA17D917-8371-2ECF-85D9-501F41E00E1C}"/>
          </ac:picMkLst>
        </pc:picChg>
      </pc:sldChg>
      <pc:sldChg chg="addSp modSp mod">
        <pc:chgData name="Beth Shirley" userId="249e0ac1-6e6e-471e-9460-e3fbbec5503f" providerId="ADAL" clId="{7CDB8EC1-3A74-6D48-9149-0B674CB13E75}" dt="2025-01-17T01:54:23.911" v="608"/>
        <pc:sldMkLst>
          <pc:docMk/>
          <pc:sldMk cId="273265623" sldId="450"/>
        </pc:sldMkLst>
        <pc:spChg chg="mod">
          <ac:chgData name="Beth Shirley" userId="249e0ac1-6e6e-471e-9460-e3fbbec5503f" providerId="ADAL" clId="{7CDB8EC1-3A74-6D48-9149-0B674CB13E75}" dt="2025-01-16T21:48:37.074" v="184" actId="20577"/>
          <ac:spMkLst>
            <pc:docMk/>
            <pc:sldMk cId="273265623" sldId="450"/>
            <ac:spMk id="6" creationId="{D505D7F9-6E25-3253-819A-FAA0EF1B387D}"/>
          </ac:spMkLst>
        </pc:spChg>
        <pc:picChg chg="add mod">
          <ac:chgData name="Beth Shirley" userId="249e0ac1-6e6e-471e-9460-e3fbbec5503f" providerId="ADAL" clId="{7CDB8EC1-3A74-6D48-9149-0B674CB13E75}" dt="2025-01-17T01:54:23.911" v="608"/>
          <ac:picMkLst>
            <pc:docMk/>
            <pc:sldMk cId="273265623" sldId="450"/>
            <ac:picMk id="8" creationId="{02A8E0E2-0C47-C0D3-5553-FF790B23570E}"/>
          </ac:picMkLst>
        </pc:picChg>
      </pc:sldChg>
      <pc:sldChg chg="addSp delSp modSp mod modTransition modAnim">
        <pc:chgData name="Beth Shirley" userId="249e0ac1-6e6e-471e-9460-e3fbbec5503f" providerId="ADAL" clId="{7CDB8EC1-3A74-6D48-9149-0B674CB13E75}" dt="2025-01-28T21:24:10.402" v="833" actId="20577"/>
        <pc:sldMkLst>
          <pc:docMk/>
          <pc:sldMk cId="1416076220" sldId="451"/>
        </pc:sldMkLst>
        <pc:spChg chg="mod">
          <ac:chgData name="Beth Shirley" userId="249e0ac1-6e6e-471e-9460-e3fbbec5503f" providerId="ADAL" clId="{7CDB8EC1-3A74-6D48-9149-0B674CB13E75}" dt="2025-01-28T21:24:10.402" v="833" actId="20577"/>
          <ac:spMkLst>
            <pc:docMk/>
            <pc:sldMk cId="1416076220" sldId="451"/>
            <ac:spMk id="19" creationId="{4423AD0B-0C70-C71D-8E33-06E9A12783A6}"/>
          </ac:spMkLst>
        </pc:spChg>
        <pc:picChg chg="add del mod">
          <ac:chgData name="Beth Shirley" userId="249e0ac1-6e6e-471e-9460-e3fbbec5503f" providerId="ADAL" clId="{7CDB8EC1-3A74-6D48-9149-0B674CB13E75}" dt="2025-01-28T21:08:45.871" v="781"/>
          <ac:picMkLst>
            <pc:docMk/>
            <pc:sldMk cId="1416076220" sldId="451"/>
            <ac:picMk id="16" creationId="{35E32318-DF4D-2AB5-B599-3107A9C9E8C9}"/>
          </ac:picMkLst>
        </pc:picChg>
        <pc:picChg chg="add del mod">
          <ac:chgData name="Beth Shirley" userId="249e0ac1-6e6e-471e-9460-e3fbbec5503f" providerId="ADAL" clId="{7CDB8EC1-3A74-6D48-9149-0B674CB13E75}" dt="2025-01-28T21:09:58.171" v="783"/>
          <ac:picMkLst>
            <pc:docMk/>
            <pc:sldMk cId="1416076220" sldId="451"/>
            <ac:picMk id="21" creationId="{478957DF-4A0F-1AD4-9FB2-418FC0604C90}"/>
          </ac:picMkLst>
        </pc:picChg>
        <pc:picChg chg="add del mod">
          <ac:chgData name="Beth Shirley" userId="249e0ac1-6e6e-471e-9460-e3fbbec5503f" providerId="ADAL" clId="{7CDB8EC1-3A74-6D48-9149-0B674CB13E75}" dt="2025-01-28T21:16:35.895" v="785"/>
          <ac:picMkLst>
            <pc:docMk/>
            <pc:sldMk cId="1416076220" sldId="451"/>
            <ac:picMk id="25" creationId="{9E34F6E6-11C4-7264-CFB8-BC4067B7E1D5}"/>
          </ac:picMkLst>
        </pc:picChg>
        <pc:picChg chg="add del mod">
          <ac:chgData name="Beth Shirley" userId="249e0ac1-6e6e-471e-9460-e3fbbec5503f" providerId="ADAL" clId="{7CDB8EC1-3A74-6D48-9149-0B674CB13E75}" dt="2025-01-28T21:18:52.792" v="787"/>
          <ac:picMkLst>
            <pc:docMk/>
            <pc:sldMk cId="1416076220" sldId="451"/>
            <ac:picMk id="33" creationId="{9F986C8A-7FD4-02B2-963C-972D2F04A8FA}"/>
          </ac:picMkLst>
        </pc:picChg>
        <pc:picChg chg="del">
          <ac:chgData name="Beth Shirley" userId="249e0ac1-6e6e-471e-9460-e3fbbec5503f" providerId="ADAL" clId="{7CDB8EC1-3A74-6D48-9149-0B674CB13E75}" dt="2025-01-28T21:06:06.363" v="779"/>
          <ac:picMkLst>
            <pc:docMk/>
            <pc:sldMk cId="1416076220" sldId="451"/>
            <ac:picMk id="34" creationId="{9C584CAE-576F-043E-EED0-15DC3CCAC1CD}"/>
          </ac:picMkLst>
        </pc:picChg>
        <pc:picChg chg="add del mod">
          <ac:chgData name="Beth Shirley" userId="249e0ac1-6e6e-471e-9460-e3fbbec5503f" providerId="ADAL" clId="{7CDB8EC1-3A74-6D48-9149-0B674CB13E75}" dt="2025-01-28T21:19:47.737" v="789"/>
          <ac:picMkLst>
            <pc:docMk/>
            <pc:sldMk cId="1416076220" sldId="451"/>
            <ac:picMk id="40" creationId="{B5CDD6AE-EDAC-4CBA-F7D7-BB478E098C31}"/>
          </ac:picMkLst>
        </pc:picChg>
        <pc:picChg chg="add mod">
          <ac:chgData name="Beth Shirley" userId="249e0ac1-6e6e-471e-9460-e3fbbec5503f" providerId="ADAL" clId="{7CDB8EC1-3A74-6D48-9149-0B674CB13E75}" dt="2025-01-28T21:21:44.411" v="790"/>
          <ac:picMkLst>
            <pc:docMk/>
            <pc:sldMk cId="1416076220" sldId="451"/>
            <ac:picMk id="46" creationId="{A254A8E8-F8AC-4CED-8197-EA34C22B5106}"/>
          </ac:picMkLst>
        </pc:picChg>
      </pc:sldChg>
    </pc:docChg>
  </pc:docChgLst>
  <pc:docChgLst>
    <pc:chgData name="Beth Shirley" userId="S::uqbshir1@uq.edu.au::249e0ac1-6e6e-471e-9460-e3fbbec5503f" providerId="AD" clId="Web-{4DACE110-C78B-E93E-B233-78E77C23BC6C}"/>
    <pc:docChg chg="modSld">
      <pc:chgData name="Beth Shirley" userId="S::uqbshir1@uq.edu.au::249e0ac1-6e6e-471e-9460-e3fbbec5503f" providerId="AD" clId="Web-{4DACE110-C78B-E93E-B233-78E77C23BC6C}" dt="2025-01-22T19:39:13.499" v="39" actId="20577"/>
      <pc:docMkLst>
        <pc:docMk/>
      </pc:docMkLst>
      <pc:sldChg chg="addSp modSp mod modClrScheme chgLayout">
        <pc:chgData name="Beth Shirley" userId="S::uqbshir1@uq.edu.au::249e0ac1-6e6e-471e-9460-e3fbbec5503f" providerId="AD" clId="Web-{4DACE110-C78B-E93E-B233-78E77C23BC6C}" dt="2025-01-22T19:39:13.499" v="39" actId="20577"/>
        <pc:sldMkLst>
          <pc:docMk/>
          <pc:sldMk cId="4066734786" sldId="445"/>
        </pc:sldMkLst>
        <pc:spChg chg="mod ord">
          <ac:chgData name="Beth Shirley" userId="S::uqbshir1@uq.edu.au::249e0ac1-6e6e-471e-9460-e3fbbec5503f" providerId="AD" clId="Web-{4DACE110-C78B-E93E-B233-78E77C23BC6C}" dt="2025-01-22T19:38:31.747" v="32" actId="20577"/>
          <ac:spMkLst>
            <pc:docMk/>
            <pc:sldMk cId="4066734786" sldId="445"/>
            <ac:spMk id="2" creationId="{00000000-0000-0000-0000-000000000000}"/>
          </ac:spMkLst>
        </pc:spChg>
        <pc:spChg chg="mod ord">
          <ac:chgData name="Beth Shirley" userId="S::uqbshir1@uq.edu.au::249e0ac1-6e6e-471e-9460-e3fbbec5503f" providerId="AD" clId="Web-{4DACE110-C78B-E93E-B233-78E77C23BC6C}" dt="2025-01-22T19:37:26.604" v="27"/>
          <ac:spMkLst>
            <pc:docMk/>
            <pc:sldMk cId="4066734786" sldId="445"/>
            <ac:spMk id="4" creationId="{594F499C-0021-4010-9CB1-E6442F5BD4D5}"/>
          </ac:spMkLst>
        </pc:spChg>
        <pc:spChg chg="mod ord">
          <ac:chgData name="Beth Shirley" userId="S::uqbshir1@uq.edu.au::249e0ac1-6e6e-471e-9460-e3fbbec5503f" providerId="AD" clId="Web-{4DACE110-C78B-E93E-B233-78E77C23BC6C}" dt="2025-01-22T19:37:26.604" v="27"/>
          <ac:spMkLst>
            <pc:docMk/>
            <pc:sldMk cId="4066734786" sldId="445"/>
            <ac:spMk id="13" creationId="{A2A00927-CA7B-911B-ECCB-C0EB360A2920}"/>
          </ac:spMkLst>
        </pc:spChg>
      </pc:sldChg>
    </pc:docChg>
  </pc:docChgLst>
  <pc:docChgLst>
    <pc:chgData name="Beth Shirley" userId="S::uqbshir1@uq.edu.au::249e0ac1-6e6e-471e-9460-e3fbbec5503f" providerId="AD" clId="Web-{35CCFC2A-B801-F084-7881-4BBA11C5CC2E}"/>
    <pc:docChg chg="modSld">
      <pc:chgData name="Beth Shirley" userId="S::uqbshir1@uq.edu.au::249e0ac1-6e6e-471e-9460-e3fbbec5503f" providerId="AD" clId="Web-{35CCFC2A-B801-F084-7881-4BBA11C5CC2E}" dt="2025-01-19T21:50:34.406" v="57" actId="14100"/>
      <pc:docMkLst>
        <pc:docMk/>
      </pc:docMkLst>
      <pc:sldChg chg="addSp modSp">
        <pc:chgData name="Beth Shirley" userId="S::uqbshir1@uq.edu.au::249e0ac1-6e6e-471e-9460-e3fbbec5503f" providerId="AD" clId="Web-{35CCFC2A-B801-F084-7881-4BBA11C5CC2E}" dt="2025-01-19T21:50:34.406" v="57" actId="14100"/>
        <pc:sldMkLst>
          <pc:docMk/>
          <pc:sldMk cId="4120295378" sldId="447"/>
        </pc:sldMkLst>
        <pc:spChg chg="add mod">
          <ac:chgData name="Beth Shirley" userId="S::uqbshir1@uq.edu.au::249e0ac1-6e6e-471e-9460-e3fbbec5503f" providerId="AD" clId="Web-{35CCFC2A-B801-F084-7881-4BBA11C5CC2E}" dt="2025-01-19T21:50:34.406" v="57" actId="14100"/>
          <ac:spMkLst>
            <pc:docMk/>
            <pc:sldMk cId="4120295378" sldId="447"/>
            <ac:spMk id="6" creationId="{22451C09-B227-8BD3-FEAD-6CA3613F147D}"/>
          </ac:spMkLst>
        </pc:spChg>
        <pc:picChg chg="add mod">
          <ac:chgData name="Beth Shirley" userId="S::uqbshir1@uq.edu.au::249e0ac1-6e6e-471e-9460-e3fbbec5503f" providerId="AD" clId="Web-{35CCFC2A-B801-F084-7881-4BBA11C5CC2E}" dt="2025-01-19T21:48:53.856" v="8" actId="1076"/>
          <ac:picMkLst>
            <pc:docMk/>
            <pc:sldMk cId="4120295378" sldId="447"/>
            <ac:picMk id="5" creationId="{B44FF019-3265-F07A-4D85-D2F40CDE6E9F}"/>
          </ac:picMkLst>
        </pc:picChg>
      </pc:sldChg>
      <pc:sldChg chg="addSp modSp">
        <pc:chgData name="Beth Shirley" userId="S::uqbshir1@uq.edu.au::249e0ac1-6e6e-471e-9460-e3fbbec5503f" providerId="AD" clId="Web-{35CCFC2A-B801-F084-7881-4BBA11C5CC2E}" dt="2025-01-19T21:50:12.406" v="44" actId="14100"/>
        <pc:sldMkLst>
          <pc:docMk/>
          <pc:sldMk cId="3950931298" sldId="448"/>
        </pc:sldMkLst>
      </pc:sldChg>
    </pc:docChg>
  </pc:docChgLst>
  <pc:docChgLst>
    <pc:chgData name="Beth Shirley" userId="S::uqbshir1@uq.edu.au::249e0ac1-6e6e-471e-9460-e3fbbec5503f" providerId="AD" clId="Web-{F56D2957-6906-8405-CFF4-64212919986E}"/>
    <pc:docChg chg="modSld">
      <pc:chgData name="Beth Shirley" userId="S::uqbshir1@uq.edu.au::249e0ac1-6e6e-471e-9460-e3fbbec5503f" providerId="AD" clId="Web-{F56D2957-6906-8405-CFF4-64212919986E}" dt="2025-01-24T04:53:12.066" v="28" actId="20577"/>
      <pc:docMkLst>
        <pc:docMk/>
      </pc:docMkLst>
      <pc:sldChg chg="modSp">
        <pc:chgData name="Beth Shirley" userId="S::uqbshir1@uq.edu.au::249e0ac1-6e6e-471e-9460-e3fbbec5503f" providerId="AD" clId="Web-{F56D2957-6906-8405-CFF4-64212919986E}" dt="2025-01-24T04:50:55.485" v="1" actId="20577"/>
        <pc:sldMkLst>
          <pc:docMk/>
          <pc:sldMk cId="367726538" sldId="436"/>
        </pc:sldMkLst>
        <pc:spChg chg="mod">
          <ac:chgData name="Beth Shirley" userId="S::uqbshir1@uq.edu.au::249e0ac1-6e6e-471e-9460-e3fbbec5503f" providerId="AD" clId="Web-{F56D2957-6906-8405-CFF4-64212919986E}" dt="2025-01-24T04:50:55.485" v="1" actId="20577"/>
          <ac:spMkLst>
            <pc:docMk/>
            <pc:sldMk cId="367726538" sldId="436"/>
            <ac:spMk id="7" creationId="{B9B34137-8FBE-4346-A1F6-07FA55644F41}"/>
          </ac:spMkLst>
        </pc:spChg>
      </pc:sldChg>
      <pc:sldChg chg="modSp">
        <pc:chgData name="Beth Shirley" userId="S::uqbshir1@uq.edu.au::249e0ac1-6e6e-471e-9460-e3fbbec5503f" providerId="AD" clId="Web-{F56D2957-6906-8405-CFF4-64212919986E}" dt="2025-01-24T04:53:12.066" v="28" actId="20577"/>
        <pc:sldMkLst>
          <pc:docMk/>
          <pc:sldMk cId="4066734786" sldId="445"/>
        </pc:sldMkLst>
        <pc:spChg chg="mod">
          <ac:chgData name="Beth Shirley" userId="S::uqbshir1@uq.edu.au::249e0ac1-6e6e-471e-9460-e3fbbec5503f" providerId="AD" clId="Web-{F56D2957-6906-8405-CFF4-64212919986E}" dt="2025-01-24T04:53:12.066" v="28" actId="20577"/>
          <ac:spMkLst>
            <pc:docMk/>
            <pc:sldMk cId="4066734786" sldId="445"/>
            <ac:spMk id="299" creationId="{92612F4E-9CBE-6955-5430-3263991A90F4}"/>
          </ac:spMkLst>
        </pc:spChg>
      </pc:sldChg>
    </pc:docChg>
  </pc:docChgLst>
  <pc:docChgLst>
    <pc:chgData name="Beth Shirley" userId="S::uqbshir1@uq.edu.au::249e0ac1-6e6e-471e-9460-e3fbbec5503f" providerId="AD" clId="Web-{744F1368-1C45-61FE-9DDD-99D7FCAF8089}"/>
    <pc:docChg chg="addSld delSld modSld sldOrd modSection">
      <pc:chgData name="Beth Shirley" userId="S::uqbshir1@uq.edu.au::249e0ac1-6e6e-471e-9460-e3fbbec5503f" providerId="AD" clId="Web-{744F1368-1C45-61FE-9DDD-99D7FCAF8089}" dt="2025-01-07T20:59:46.015" v="942" actId="20577"/>
      <pc:docMkLst>
        <pc:docMk/>
      </pc:docMkLst>
      <pc:sldChg chg="addSp delSp modSp mod modClrScheme chgLayout">
        <pc:chgData name="Beth Shirley" userId="S::uqbshir1@uq.edu.au::249e0ac1-6e6e-471e-9460-e3fbbec5503f" providerId="AD" clId="Web-{744F1368-1C45-61FE-9DDD-99D7FCAF8089}" dt="2025-01-07T20:54:19.393" v="825" actId="20577"/>
        <pc:sldMkLst>
          <pc:docMk/>
          <pc:sldMk cId="2516766007" sldId="262"/>
        </pc:sldMkLst>
        <pc:spChg chg="mod">
          <ac:chgData name="Beth Shirley" userId="S::uqbshir1@uq.edu.au::249e0ac1-6e6e-471e-9460-e3fbbec5503f" providerId="AD" clId="Web-{744F1368-1C45-61FE-9DDD-99D7FCAF8089}" dt="2025-01-07T20:29:45.263" v="232"/>
          <ac:spMkLst>
            <pc:docMk/>
            <pc:sldMk cId="2516766007" sldId="262"/>
            <ac:spMk id="2" creationId="{00000000-0000-0000-0000-000000000000}"/>
          </ac:spMkLst>
        </pc:spChg>
        <pc:spChg chg="mod ord">
          <ac:chgData name="Beth Shirley" userId="S::uqbshir1@uq.edu.au::249e0ac1-6e6e-471e-9460-e3fbbec5503f" providerId="AD" clId="Web-{744F1368-1C45-61FE-9DDD-99D7FCAF8089}" dt="2025-01-07T20:30:23.280" v="244" actId="20577"/>
          <ac:spMkLst>
            <pc:docMk/>
            <pc:sldMk cId="2516766007" sldId="262"/>
            <ac:spMk id="3" creationId="{00000000-0000-0000-0000-000000000000}"/>
          </ac:spMkLst>
        </pc:spChg>
        <pc:spChg chg="add mod">
          <ac:chgData name="Beth Shirley" userId="S::uqbshir1@uq.edu.au::249e0ac1-6e6e-471e-9460-e3fbbec5503f" providerId="AD" clId="Web-{744F1368-1C45-61FE-9DDD-99D7FCAF8089}" dt="2025-01-07T20:29:45.263" v="232"/>
          <ac:spMkLst>
            <pc:docMk/>
            <pc:sldMk cId="2516766007" sldId="262"/>
            <ac:spMk id="18" creationId="{A278873B-2FC5-24CF-12FF-7EC1FF9686E0}"/>
          </ac:spMkLst>
        </pc:spChg>
        <pc:spChg chg="add del mod">
          <ac:chgData name="Beth Shirley" userId="S::uqbshir1@uq.edu.au::249e0ac1-6e6e-471e-9460-e3fbbec5503f" providerId="AD" clId="Web-{744F1368-1C45-61FE-9DDD-99D7FCAF8089}" dt="2025-01-07T20:54:19.393" v="825" actId="20577"/>
          <ac:spMkLst>
            <pc:docMk/>
            <pc:sldMk cId="2516766007" sldId="262"/>
            <ac:spMk id="19" creationId="{86A62A8C-3518-48AA-71FA-103E4769946A}"/>
          </ac:spMkLst>
        </pc:spChg>
        <pc:spChg chg="add mod">
          <ac:chgData name="Beth Shirley" userId="S::uqbshir1@uq.edu.au::249e0ac1-6e6e-471e-9460-e3fbbec5503f" providerId="AD" clId="Web-{744F1368-1C45-61FE-9DDD-99D7FCAF8089}" dt="2025-01-07T20:29:45.263" v="232"/>
          <ac:spMkLst>
            <pc:docMk/>
            <pc:sldMk cId="2516766007" sldId="262"/>
            <ac:spMk id="20" creationId="{01DA32A0-B5DA-1035-9E25-D96FDE01B5B0}"/>
          </ac:spMkLst>
        </pc:spChg>
        <pc:picChg chg="add mod ord">
          <ac:chgData name="Beth Shirley" userId="S::uqbshir1@uq.edu.au::249e0ac1-6e6e-471e-9460-e3fbbec5503f" providerId="AD" clId="Web-{744F1368-1C45-61FE-9DDD-99D7FCAF8089}" dt="2025-01-07T20:29:45.263" v="232"/>
          <ac:picMkLst>
            <pc:docMk/>
            <pc:sldMk cId="2516766007" sldId="262"/>
            <ac:picMk id="5" creationId="{EC2284BE-577D-F397-63DA-4CCC127215EE}"/>
          </ac:picMkLst>
        </pc:picChg>
      </pc:sldChg>
      <pc:sldChg chg="del">
        <pc:chgData name="Beth Shirley" userId="S::uqbshir1@uq.edu.au::249e0ac1-6e6e-471e-9460-e3fbbec5503f" providerId="AD" clId="Web-{744F1368-1C45-61FE-9DDD-99D7FCAF8089}" dt="2025-01-07T20:58:25.262" v="878"/>
        <pc:sldMkLst>
          <pc:docMk/>
          <pc:sldMk cId="1127843362" sldId="263"/>
        </pc:sldMkLst>
      </pc:sldChg>
      <pc:sldChg chg="del">
        <pc:chgData name="Beth Shirley" userId="S::uqbshir1@uq.edu.au::249e0ac1-6e6e-471e-9460-e3fbbec5503f" providerId="AD" clId="Web-{744F1368-1C45-61FE-9DDD-99D7FCAF8089}" dt="2025-01-07T20:58:25.262" v="877"/>
        <pc:sldMkLst>
          <pc:docMk/>
          <pc:sldMk cId="3413433856" sldId="264"/>
        </pc:sldMkLst>
      </pc:sldChg>
      <pc:sldChg chg="del">
        <pc:chgData name="Beth Shirley" userId="S::uqbshir1@uq.edu.au::249e0ac1-6e6e-471e-9460-e3fbbec5503f" providerId="AD" clId="Web-{744F1368-1C45-61FE-9DDD-99D7FCAF8089}" dt="2025-01-07T20:58:25.247" v="875"/>
        <pc:sldMkLst>
          <pc:docMk/>
          <pc:sldMk cId="1942119015" sldId="266"/>
        </pc:sldMkLst>
      </pc:sldChg>
      <pc:sldChg chg="del">
        <pc:chgData name="Beth Shirley" userId="S::uqbshir1@uq.edu.au::249e0ac1-6e6e-471e-9460-e3fbbec5503f" providerId="AD" clId="Web-{744F1368-1C45-61FE-9DDD-99D7FCAF8089}" dt="2025-01-07T20:58:25.231" v="869"/>
        <pc:sldMkLst>
          <pc:docMk/>
          <pc:sldMk cId="799091781" sldId="274"/>
        </pc:sldMkLst>
      </pc:sldChg>
      <pc:sldChg chg="del">
        <pc:chgData name="Beth Shirley" userId="S::uqbshir1@uq.edu.au::249e0ac1-6e6e-471e-9460-e3fbbec5503f" providerId="AD" clId="Web-{744F1368-1C45-61FE-9DDD-99D7FCAF8089}" dt="2025-01-07T20:58:25.247" v="873"/>
        <pc:sldMkLst>
          <pc:docMk/>
          <pc:sldMk cId="4191219733" sldId="283"/>
        </pc:sldMkLst>
      </pc:sldChg>
      <pc:sldChg chg="addSp delSp modSp mod modClrScheme chgLayout">
        <pc:chgData name="Beth Shirley" userId="S::uqbshir1@uq.edu.au::249e0ac1-6e6e-471e-9460-e3fbbec5503f" providerId="AD" clId="Web-{744F1368-1C45-61FE-9DDD-99D7FCAF8089}" dt="2025-01-07T20:52:41.265" v="794" actId="20577"/>
        <pc:sldMkLst>
          <pc:docMk/>
          <pc:sldMk cId="2934808045" sldId="284"/>
        </pc:sldMkLst>
        <pc:spChg chg="mod">
          <ac:chgData name="Beth Shirley" userId="S::uqbshir1@uq.edu.au::249e0ac1-6e6e-471e-9460-e3fbbec5503f" providerId="AD" clId="Web-{744F1368-1C45-61FE-9DDD-99D7FCAF8089}" dt="2025-01-07T20:24:04.658" v="217" actId="20577"/>
          <ac:spMkLst>
            <pc:docMk/>
            <pc:sldMk cId="2934808045" sldId="284"/>
            <ac:spMk id="10" creationId="{00000000-0000-0000-0000-000000000000}"/>
          </ac:spMkLst>
        </pc:spChg>
        <pc:spChg chg="add mod">
          <ac:chgData name="Beth Shirley" userId="S::uqbshir1@uq.edu.au::249e0ac1-6e6e-471e-9460-e3fbbec5503f" providerId="AD" clId="Web-{744F1368-1C45-61FE-9DDD-99D7FCAF8089}" dt="2025-01-07T20:52:41.265" v="794" actId="20577"/>
          <ac:spMkLst>
            <pc:docMk/>
            <pc:sldMk cId="2934808045" sldId="284"/>
            <ac:spMk id="12" creationId="{D0A4DA3D-A368-26B3-8F2B-93BDC872ACA5}"/>
          </ac:spMkLst>
        </pc:spChg>
      </pc:sldChg>
      <pc:sldChg chg="del">
        <pc:chgData name="Beth Shirley" userId="S::uqbshir1@uq.edu.au::249e0ac1-6e6e-471e-9460-e3fbbec5503f" providerId="AD" clId="Web-{744F1368-1C45-61FE-9DDD-99D7FCAF8089}" dt="2025-01-07T20:58:25.262" v="876"/>
        <pc:sldMkLst>
          <pc:docMk/>
          <pc:sldMk cId="3203683917" sldId="285"/>
        </pc:sldMkLst>
      </pc:sldChg>
      <pc:sldChg chg="del ord">
        <pc:chgData name="Beth Shirley" userId="S::uqbshir1@uq.edu.au::249e0ac1-6e6e-471e-9460-e3fbbec5503f" providerId="AD" clId="Web-{744F1368-1C45-61FE-9DDD-99D7FCAF8089}" dt="2025-01-07T20:58:25.262" v="879"/>
        <pc:sldMkLst>
          <pc:docMk/>
          <pc:sldMk cId="3517527233" sldId="291"/>
        </pc:sldMkLst>
      </pc:sldChg>
      <pc:sldChg chg="del">
        <pc:chgData name="Beth Shirley" userId="S::uqbshir1@uq.edu.au::249e0ac1-6e6e-471e-9460-e3fbbec5503f" providerId="AD" clId="Web-{744F1368-1C45-61FE-9DDD-99D7FCAF8089}" dt="2025-01-07T20:58:25.247" v="874"/>
        <pc:sldMkLst>
          <pc:docMk/>
          <pc:sldMk cId="3469370432" sldId="292"/>
        </pc:sldMkLst>
      </pc:sldChg>
      <pc:sldChg chg="del">
        <pc:chgData name="Beth Shirley" userId="S::uqbshir1@uq.edu.au::249e0ac1-6e6e-471e-9460-e3fbbec5503f" providerId="AD" clId="Web-{744F1368-1C45-61FE-9DDD-99D7FCAF8089}" dt="2025-01-07T20:58:25.247" v="871"/>
        <pc:sldMkLst>
          <pc:docMk/>
          <pc:sldMk cId="3586027384" sldId="294"/>
        </pc:sldMkLst>
      </pc:sldChg>
      <pc:sldChg chg="del">
        <pc:chgData name="Beth Shirley" userId="S::uqbshir1@uq.edu.au::249e0ac1-6e6e-471e-9460-e3fbbec5503f" providerId="AD" clId="Web-{744F1368-1C45-61FE-9DDD-99D7FCAF8089}" dt="2025-01-07T20:58:25.231" v="870"/>
        <pc:sldMkLst>
          <pc:docMk/>
          <pc:sldMk cId="3322354419" sldId="347"/>
        </pc:sldMkLst>
      </pc:sldChg>
      <pc:sldChg chg="del">
        <pc:chgData name="Beth Shirley" userId="S::uqbshir1@uq.edu.au::249e0ac1-6e6e-471e-9460-e3fbbec5503f" providerId="AD" clId="Web-{744F1368-1C45-61FE-9DDD-99D7FCAF8089}" dt="2025-01-07T20:58:25.247" v="872"/>
        <pc:sldMkLst>
          <pc:docMk/>
          <pc:sldMk cId="2729210855" sldId="371"/>
        </pc:sldMkLst>
      </pc:sldChg>
      <pc:sldChg chg="del">
        <pc:chgData name="Beth Shirley" userId="S::uqbshir1@uq.edu.au::249e0ac1-6e6e-471e-9460-e3fbbec5503f" providerId="AD" clId="Web-{744F1368-1C45-61FE-9DDD-99D7FCAF8089}" dt="2025-01-07T20:58:41.544" v="928"/>
        <pc:sldMkLst>
          <pc:docMk/>
          <pc:sldMk cId="2029120993" sldId="372"/>
        </pc:sldMkLst>
      </pc:sldChg>
      <pc:sldChg chg="del">
        <pc:chgData name="Beth Shirley" userId="S::uqbshir1@uq.edu.au::249e0ac1-6e6e-471e-9460-e3fbbec5503f" providerId="AD" clId="Web-{744F1368-1C45-61FE-9DDD-99D7FCAF8089}" dt="2025-01-07T20:58:41.544" v="927"/>
        <pc:sldMkLst>
          <pc:docMk/>
          <pc:sldMk cId="1128202242" sldId="373"/>
        </pc:sldMkLst>
      </pc:sldChg>
      <pc:sldChg chg="del">
        <pc:chgData name="Beth Shirley" userId="S::uqbshir1@uq.edu.au::249e0ac1-6e6e-471e-9460-e3fbbec5503f" providerId="AD" clId="Web-{744F1368-1C45-61FE-9DDD-99D7FCAF8089}" dt="2025-01-07T20:58:41.544" v="926"/>
        <pc:sldMkLst>
          <pc:docMk/>
          <pc:sldMk cId="2524559585" sldId="374"/>
        </pc:sldMkLst>
      </pc:sldChg>
      <pc:sldChg chg="del">
        <pc:chgData name="Beth Shirley" userId="S::uqbshir1@uq.edu.au::249e0ac1-6e6e-471e-9460-e3fbbec5503f" providerId="AD" clId="Web-{744F1368-1C45-61FE-9DDD-99D7FCAF8089}" dt="2025-01-07T20:58:41.544" v="925"/>
        <pc:sldMkLst>
          <pc:docMk/>
          <pc:sldMk cId="1422869366" sldId="375"/>
        </pc:sldMkLst>
      </pc:sldChg>
      <pc:sldChg chg="del">
        <pc:chgData name="Beth Shirley" userId="S::uqbshir1@uq.edu.au::249e0ac1-6e6e-471e-9460-e3fbbec5503f" providerId="AD" clId="Web-{744F1368-1C45-61FE-9DDD-99D7FCAF8089}" dt="2025-01-07T20:58:41.528" v="922"/>
        <pc:sldMkLst>
          <pc:docMk/>
          <pc:sldMk cId="2698284461" sldId="376"/>
        </pc:sldMkLst>
      </pc:sldChg>
      <pc:sldChg chg="del">
        <pc:chgData name="Beth Shirley" userId="S::uqbshir1@uq.edu.au::249e0ac1-6e6e-471e-9460-e3fbbec5503f" providerId="AD" clId="Web-{744F1368-1C45-61FE-9DDD-99D7FCAF8089}" dt="2025-01-07T20:58:41.513" v="921"/>
        <pc:sldMkLst>
          <pc:docMk/>
          <pc:sldMk cId="387762459" sldId="377"/>
        </pc:sldMkLst>
      </pc:sldChg>
      <pc:sldChg chg="del">
        <pc:chgData name="Beth Shirley" userId="S::uqbshir1@uq.edu.au::249e0ac1-6e6e-471e-9460-e3fbbec5503f" providerId="AD" clId="Web-{744F1368-1C45-61FE-9DDD-99D7FCAF8089}" dt="2025-01-07T20:58:41.513" v="920"/>
        <pc:sldMkLst>
          <pc:docMk/>
          <pc:sldMk cId="1163425565" sldId="378"/>
        </pc:sldMkLst>
      </pc:sldChg>
      <pc:sldChg chg="del">
        <pc:chgData name="Beth Shirley" userId="S::uqbshir1@uq.edu.au::249e0ac1-6e6e-471e-9460-e3fbbec5503f" providerId="AD" clId="Web-{744F1368-1C45-61FE-9DDD-99D7FCAF8089}" dt="2025-01-07T20:58:41.513" v="919"/>
        <pc:sldMkLst>
          <pc:docMk/>
          <pc:sldMk cId="909717766" sldId="379"/>
        </pc:sldMkLst>
      </pc:sldChg>
      <pc:sldChg chg="del">
        <pc:chgData name="Beth Shirley" userId="S::uqbshir1@uq.edu.au::249e0ac1-6e6e-471e-9460-e3fbbec5503f" providerId="AD" clId="Web-{744F1368-1C45-61FE-9DDD-99D7FCAF8089}" dt="2025-01-07T20:58:41.513" v="918"/>
        <pc:sldMkLst>
          <pc:docMk/>
          <pc:sldMk cId="1822867184" sldId="380"/>
        </pc:sldMkLst>
      </pc:sldChg>
      <pc:sldChg chg="del">
        <pc:chgData name="Beth Shirley" userId="S::uqbshir1@uq.edu.au::249e0ac1-6e6e-471e-9460-e3fbbec5503f" providerId="AD" clId="Web-{744F1368-1C45-61FE-9DDD-99D7FCAF8089}" dt="2025-01-07T20:58:41.513" v="917"/>
        <pc:sldMkLst>
          <pc:docMk/>
          <pc:sldMk cId="4042389274" sldId="381"/>
        </pc:sldMkLst>
      </pc:sldChg>
      <pc:sldChg chg="del">
        <pc:chgData name="Beth Shirley" userId="S::uqbshir1@uq.edu.au::249e0ac1-6e6e-471e-9460-e3fbbec5503f" providerId="AD" clId="Web-{744F1368-1C45-61FE-9DDD-99D7FCAF8089}" dt="2025-01-07T20:58:41.513" v="916"/>
        <pc:sldMkLst>
          <pc:docMk/>
          <pc:sldMk cId="3176460536" sldId="382"/>
        </pc:sldMkLst>
      </pc:sldChg>
      <pc:sldChg chg="del">
        <pc:chgData name="Beth Shirley" userId="S::uqbshir1@uq.edu.au::249e0ac1-6e6e-471e-9460-e3fbbec5503f" providerId="AD" clId="Web-{744F1368-1C45-61FE-9DDD-99D7FCAF8089}" dt="2025-01-07T20:58:41.513" v="915"/>
        <pc:sldMkLst>
          <pc:docMk/>
          <pc:sldMk cId="2530125826" sldId="383"/>
        </pc:sldMkLst>
      </pc:sldChg>
      <pc:sldChg chg="del">
        <pc:chgData name="Beth Shirley" userId="S::uqbshir1@uq.edu.au::249e0ac1-6e6e-471e-9460-e3fbbec5503f" providerId="AD" clId="Web-{744F1368-1C45-61FE-9DDD-99D7FCAF8089}" dt="2025-01-07T20:58:41.513" v="914"/>
        <pc:sldMkLst>
          <pc:docMk/>
          <pc:sldMk cId="3093851406" sldId="384"/>
        </pc:sldMkLst>
      </pc:sldChg>
      <pc:sldChg chg="del">
        <pc:chgData name="Beth Shirley" userId="S::uqbshir1@uq.edu.au::249e0ac1-6e6e-471e-9460-e3fbbec5503f" providerId="AD" clId="Web-{744F1368-1C45-61FE-9DDD-99D7FCAF8089}" dt="2025-01-07T20:58:41.497" v="913"/>
        <pc:sldMkLst>
          <pc:docMk/>
          <pc:sldMk cId="4284233699" sldId="385"/>
        </pc:sldMkLst>
      </pc:sldChg>
      <pc:sldChg chg="del">
        <pc:chgData name="Beth Shirley" userId="S::uqbshir1@uq.edu.au::249e0ac1-6e6e-471e-9460-e3fbbec5503f" providerId="AD" clId="Web-{744F1368-1C45-61FE-9DDD-99D7FCAF8089}" dt="2025-01-07T20:58:41.497" v="912"/>
        <pc:sldMkLst>
          <pc:docMk/>
          <pc:sldMk cId="2267811005" sldId="386"/>
        </pc:sldMkLst>
      </pc:sldChg>
      <pc:sldChg chg="del">
        <pc:chgData name="Beth Shirley" userId="S::uqbshir1@uq.edu.au::249e0ac1-6e6e-471e-9460-e3fbbec5503f" providerId="AD" clId="Web-{744F1368-1C45-61FE-9DDD-99D7FCAF8089}" dt="2025-01-07T20:58:41.497" v="911"/>
        <pc:sldMkLst>
          <pc:docMk/>
          <pc:sldMk cId="2049028437" sldId="387"/>
        </pc:sldMkLst>
      </pc:sldChg>
      <pc:sldChg chg="del">
        <pc:chgData name="Beth Shirley" userId="S::uqbshir1@uq.edu.au::249e0ac1-6e6e-471e-9460-e3fbbec5503f" providerId="AD" clId="Web-{744F1368-1C45-61FE-9DDD-99D7FCAF8089}" dt="2025-01-07T20:58:41.497" v="910"/>
        <pc:sldMkLst>
          <pc:docMk/>
          <pc:sldMk cId="3907870773" sldId="388"/>
        </pc:sldMkLst>
      </pc:sldChg>
      <pc:sldChg chg="del">
        <pc:chgData name="Beth Shirley" userId="S::uqbshir1@uq.edu.au::249e0ac1-6e6e-471e-9460-e3fbbec5503f" providerId="AD" clId="Web-{744F1368-1C45-61FE-9DDD-99D7FCAF8089}" dt="2025-01-07T20:58:41.482" v="909"/>
        <pc:sldMkLst>
          <pc:docMk/>
          <pc:sldMk cId="1985267808" sldId="389"/>
        </pc:sldMkLst>
      </pc:sldChg>
      <pc:sldChg chg="del">
        <pc:chgData name="Beth Shirley" userId="S::uqbshir1@uq.edu.au::249e0ac1-6e6e-471e-9460-e3fbbec5503f" providerId="AD" clId="Web-{744F1368-1C45-61FE-9DDD-99D7FCAF8089}" dt="2025-01-07T20:58:41.482" v="908"/>
        <pc:sldMkLst>
          <pc:docMk/>
          <pc:sldMk cId="3760558873" sldId="390"/>
        </pc:sldMkLst>
      </pc:sldChg>
      <pc:sldChg chg="del">
        <pc:chgData name="Beth Shirley" userId="S::uqbshir1@uq.edu.au::249e0ac1-6e6e-471e-9460-e3fbbec5503f" providerId="AD" clId="Web-{744F1368-1C45-61FE-9DDD-99D7FCAF8089}" dt="2025-01-07T20:58:41.482" v="907"/>
        <pc:sldMkLst>
          <pc:docMk/>
          <pc:sldMk cId="2575231181" sldId="391"/>
        </pc:sldMkLst>
      </pc:sldChg>
      <pc:sldChg chg="del">
        <pc:chgData name="Beth Shirley" userId="S::uqbshir1@uq.edu.au::249e0ac1-6e6e-471e-9460-e3fbbec5503f" providerId="AD" clId="Web-{744F1368-1C45-61FE-9DDD-99D7FCAF8089}" dt="2025-01-07T20:58:41.482" v="906"/>
        <pc:sldMkLst>
          <pc:docMk/>
          <pc:sldMk cId="365904642" sldId="392"/>
        </pc:sldMkLst>
      </pc:sldChg>
      <pc:sldChg chg="del">
        <pc:chgData name="Beth Shirley" userId="S::uqbshir1@uq.edu.au::249e0ac1-6e6e-471e-9460-e3fbbec5503f" providerId="AD" clId="Web-{744F1368-1C45-61FE-9DDD-99D7FCAF8089}" dt="2025-01-07T20:58:41.466" v="905"/>
        <pc:sldMkLst>
          <pc:docMk/>
          <pc:sldMk cId="1706943727" sldId="393"/>
        </pc:sldMkLst>
      </pc:sldChg>
      <pc:sldChg chg="del">
        <pc:chgData name="Beth Shirley" userId="S::uqbshir1@uq.edu.au::249e0ac1-6e6e-471e-9460-e3fbbec5503f" providerId="AD" clId="Web-{744F1368-1C45-61FE-9DDD-99D7FCAF8089}" dt="2025-01-07T20:58:41.466" v="904"/>
        <pc:sldMkLst>
          <pc:docMk/>
          <pc:sldMk cId="3022572219" sldId="394"/>
        </pc:sldMkLst>
      </pc:sldChg>
      <pc:sldChg chg="del">
        <pc:chgData name="Beth Shirley" userId="S::uqbshir1@uq.edu.au::249e0ac1-6e6e-471e-9460-e3fbbec5503f" providerId="AD" clId="Web-{744F1368-1C45-61FE-9DDD-99D7FCAF8089}" dt="2025-01-07T20:58:41.466" v="903"/>
        <pc:sldMkLst>
          <pc:docMk/>
          <pc:sldMk cId="2886588814" sldId="395"/>
        </pc:sldMkLst>
      </pc:sldChg>
      <pc:sldChg chg="del">
        <pc:chgData name="Beth Shirley" userId="S::uqbshir1@uq.edu.au::249e0ac1-6e6e-471e-9460-e3fbbec5503f" providerId="AD" clId="Web-{744F1368-1C45-61FE-9DDD-99D7FCAF8089}" dt="2025-01-07T20:58:41.466" v="902"/>
        <pc:sldMkLst>
          <pc:docMk/>
          <pc:sldMk cId="1236023424" sldId="396"/>
        </pc:sldMkLst>
      </pc:sldChg>
      <pc:sldChg chg="del">
        <pc:chgData name="Beth Shirley" userId="S::uqbshir1@uq.edu.au::249e0ac1-6e6e-471e-9460-e3fbbec5503f" providerId="AD" clId="Web-{744F1368-1C45-61FE-9DDD-99D7FCAF8089}" dt="2025-01-07T20:58:41.528" v="924"/>
        <pc:sldMkLst>
          <pc:docMk/>
          <pc:sldMk cId="4023843292" sldId="397"/>
        </pc:sldMkLst>
      </pc:sldChg>
      <pc:sldChg chg="del">
        <pc:chgData name="Beth Shirley" userId="S::uqbshir1@uq.edu.au::249e0ac1-6e6e-471e-9460-e3fbbec5503f" providerId="AD" clId="Web-{744F1368-1C45-61FE-9DDD-99D7FCAF8089}" dt="2025-01-07T20:58:41.466" v="900"/>
        <pc:sldMkLst>
          <pc:docMk/>
          <pc:sldMk cId="4202100883" sldId="398"/>
        </pc:sldMkLst>
      </pc:sldChg>
      <pc:sldChg chg="del">
        <pc:chgData name="Beth Shirley" userId="S::uqbshir1@uq.edu.au::249e0ac1-6e6e-471e-9460-e3fbbec5503f" providerId="AD" clId="Web-{744F1368-1C45-61FE-9DDD-99D7FCAF8089}" dt="2025-01-07T20:58:41.466" v="901"/>
        <pc:sldMkLst>
          <pc:docMk/>
          <pc:sldMk cId="534353453" sldId="399"/>
        </pc:sldMkLst>
      </pc:sldChg>
      <pc:sldChg chg="del">
        <pc:chgData name="Beth Shirley" userId="S::uqbshir1@uq.edu.au::249e0ac1-6e6e-471e-9460-e3fbbec5503f" providerId="AD" clId="Web-{744F1368-1C45-61FE-9DDD-99D7FCAF8089}" dt="2025-01-07T20:58:41.528" v="923"/>
        <pc:sldMkLst>
          <pc:docMk/>
          <pc:sldMk cId="3760372294" sldId="400"/>
        </pc:sldMkLst>
      </pc:sldChg>
      <pc:sldChg chg="del">
        <pc:chgData name="Beth Shirley" userId="S::uqbshir1@uq.edu.au::249e0ac1-6e6e-471e-9460-e3fbbec5503f" providerId="AD" clId="Web-{744F1368-1C45-61FE-9DDD-99D7FCAF8089}" dt="2025-01-07T20:58:41.466" v="899"/>
        <pc:sldMkLst>
          <pc:docMk/>
          <pc:sldMk cId="2419507290" sldId="401"/>
        </pc:sldMkLst>
      </pc:sldChg>
      <pc:sldChg chg="del">
        <pc:chgData name="Beth Shirley" userId="S::uqbshir1@uq.edu.au::249e0ac1-6e6e-471e-9460-e3fbbec5503f" providerId="AD" clId="Web-{744F1368-1C45-61FE-9DDD-99D7FCAF8089}" dt="2025-01-07T20:58:41.450" v="898"/>
        <pc:sldMkLst>
          <pc:docMk/>
          <pc:sldMk cId="1580449331" sldId="402"/>
        </pc:sldMkLst>
      </pc:sldChg>
      <pc:sldChg chg="del">
        <pc:chgData name="Beth Shirley" userId="S::uqbshir1@uq.edu.au::249e0ac1-6e6e-471e-9460-e3fbbec5503f" providerId="AD" clId="Web-{744F1368-1C45-61FE-9DDD-99D7FCAF8089}" dt="2025-01-07T20:58:41.450" v="897"/>
        <pc:sldMkLst>
          <pc:docMk/>
          <pc:sldMk cId="727964835" sldId="403"/>
        </pc:sldMkLst>
      </pc:sldChg>
      <pc:sldChg chg="del">
        <pc:chgData name="Beth Shirley" userId="S::uqbshir1@uq.edu.au::249e0ac1-6e6e-471e-9460-e3fbbec5503f" providerId="AD" clId="Web-{744F1368-1C45-61FE-9DDD-99D7FCAF8089}" dt="2025-01-07T20:58:41.450" v="896"/>
        <pc:sldMkLst>
          <pc:docMk/>
          <pc:sldMk cId="106132989" sldId="404"/>
        </pc:sldMkLst>
      </pc:sldChg>
      <pc:sldChg chg="del">
        <pc:chgData name="Beth Shirley" userId="S::uqbshir1@uq.edu.au::249e0ac1-6e6e-471e-9460-e3fbbec5503f" providerId="AD" clId="Web-{744F1368-1C45-61FE-9DDD-99D7FCAF8089}" dt="2025-01-07T20:58:41.435" v="895"/>
        <pc:sldMkLst>
          <pc:docMk/>
          <pc:sldMk cId="457712353" sldId="405"/>
        </pc:sldMkLst>
      </pc:sldChg>
      <pc:sldChg chg="del">
        <pc:chgData name="Beth Shirley" userId="S::uqbshir1@uq.edu.au::249e0ac1-6e6e-471e-9460-e3fbbec5503f" providerId="AD" clId="Web-{744F1368-1C45-61FE-9DDD-99D7FCAF8089}" dt="2025-01-07T20:58:41.435" v="894"/>
        <pc:sldMkLst>
          <pc:docMk/>
          <pc:sldMk cId="3003839792" sldId="406"/>
        </pc:sldMkLst>
      </pc:sldChg>
      <pc:sldChg chg="del">
        <pc:chgData name="Beth Shirley" userId="S::uqbshir1@uq.edu.au::249e0ac1-6e6e-471e-9460-e3fbbec5503f" providerId="AD" clId="Web-{744F1368-1C45-61FE-9DDD-99D7FCAF8089}" dt="2025-01-07T20:58:41.435" v="893"/>
        <pc:sldMkLst>
          <pc:docMk/>
          <pc:sldMk cId="2100051626" sldId="407"/>
        </pc:sldMkLst>
      </pc:sldChg>
      <pc:sldChg chg="del">
        <pc:chgData name="Beth Shirley" userId="S::uqbshir1@uq.edu.au::249e0ac1-6e6e-471e-9460-e3fbbec5503f" providerId="AD" clId="Web-{744F1368-1C45-61FE-9DDD-99D7FCAF8089}" dt="2025-01-07T20:58:41.435" v="892"/>
        <pc:sldMkLst>
          <pc:docMk/>
          <pc:sldMk cId="3619584394" sldId="408"/>
        </pc:sldMkLst>
      </pc:sldChg>
      <pc:sldChg chg="del">
        <pc:chgData name="Beth Shirley" userId="S::uqbshir1@uq.edu.au::249e0ac1-6e6e-471e-9460-e3fbbec5503f" providerId="AD" clId="Web-{744F1368-1C45-61FE-9DDD-99D7FCAF8089}" dt="2025-01-07T20:58:41.435" v="891"/>
        <pc:sldMkLst>
          <pc:docMk/>
          <pc:sldMk cId="1785765518" sldId="409"/>
        </pc:sldMkLst>
      </pc:sldChg>
      <pc:sldChg chg="del">
        <pc:chgData name="Beth Shirley" userId="S::uqbshir1@uq.edu.au::249e0ac1-6e6e-471e-9460-e3fbbec5503f" providerId="AD" clId="Web-{744F1368-1C45-61FE-9DDD-99D7FCAF8089}" dt="2025-01-07T20:58:41.435" v="890"/>
        <pc:sldMkLst>
          <pc:docMk/>
          <pc:sldMk cId="2451376810" sldId="410"/>
        </pc:sldMkLst>
      </pc:sldChg>
      <pc:sldChg chg="del">
        <pc:chgData name="Beth Shirley" userId="S::uqbshir1@uq.edu.au::249e0ac1-6e6e-471e-9460-e3fbbec5503f" providerId="AD" clId="Web-{744F1368-1C45-61FE-9DDD-99D7FCAF8089}" dt="2025-01-07T20:58:41.419" v="889"/>
        <pc:sldMkLst>
          <pc:docMk/>
          <pc:sldMk cId="4153546203" sldId="411"/>
        </pc:sldMkLst>
      </pc:sldChg>
      <pc:sldChg chg="del">
        <pc:chgData name="Beth Shirley" userId="S::uqbshir1@uq.edu.au::249e0ac1-6e6e-471e-9460-e3fbbec5503f" providerId="AD" clId="Web-{744F1368-1C45-61FE-9DDD-99D7FCAF8089}" dt="2025-01-07T20:58:41.419" v="888"/>
        <pc:sldMkLst>
          <pc:docMk/>
          <pc:sldMk cId="4168587320" sldId="412"/>
        </pc:sldMkLst>
      </pc:sldChg>
      <pc:sldChg chg="del">
        <pc:chgData name="Beth Shirley" userId="S::uqbshir1@uq.edu.au::249e0ac1-6e6e-471e-9460-e3fbbec5503f" providerId="AD" clId="Web-{744F1368-1C45-61FE-9DDD-99D7FCAF8089}" dt="2025-01-07T20:58:41.419" v="887"/>
        <pc:sldMkLst>
          <pc:docMk/>
          <pc:sldMk cId="404023771" sldId="413"/>
        </pc:sldMkLst>
      </pc:sldChg>
      <pc:sldChg chg="del">
        <pc:chgData name="Beth Shirley" userId="S::uqbshir1@uq.edu.au::249e0ac1-6e6e-471e-9460-e3fbbec5503f" providerId="AD" clId="Web-{744F1368-1C45-61FE-9DDD-99D7FCAF8089}" dt="2025-01-07T20:58:41.419" v="886"/>
        <pc:sldMkLst>
          <pc:docMk/>
          <pc:sldMk cId="581061984" sldId="414"/>
        </pc:sldMkLst>
      </pc:sldChg>
      <pc:sldChg chg="del">
        <pc:chgData name="Beth Shirley" userId="S::uqbshir1@uq.edu.au::249e0ac1-6e6e-471e-9460-e3fbbec5503f" providerId="AD" clId="Web-{744F1368-1C45-61FE-9DDD-99D7FCAF8089}" dt="2025-01-07T20:58:41.419" v="885"/>
        <pc:sldMkLst>
          <pc:docMk/>
          <pc:sldMk cId="1489455110" sldId="415"/>
        </pc:sldMkLst>
      </pc:sldChg>
      <pc:sldChg chg="del">
        <pc:chgData name="Beth Shirley" userId="S::uqbshir1@uq.edu.au::249e0ac1-6e6e-471e-9460-e3fbbec5503f" providerId="AD" clId="Web-{744F1368-1C45-61FE-9DDD-99D7FCAF8089}" dt="2025-01-07T20:58:41.403" v="884"/>
        <pc:sldMkLst>
          <pc:docMk/>
          <pc:sldMk cId="3882166338" sldId="416"/>
        </pc:sldMkLst>
      </pc:sldChg>
      <pc:sldChg chg="del">
        <pc:chgData name="Beth Shirley" userId="S::uqbshir1@uq.edu.au::249e0ac1-6e6e-471e-9460-e3fbbec5503f" providerId="AD" clId="Web-{744F1368-1C45-61FE-9DDD-99D7FCAF8089}" dt="2025-01-07T20:58:41.403" v="882"/>
        <pc:sldMkLst>
          <pc:docMk/>
          <pc:sldMk cId="4199246961" sldId="417"/>
        </pc:sldMkLst>
      </pc:sldChg>
      <pc:sldChg chg="del">
        <pc:chgData name="Beth Shirley" userId="S::uqbshir1@uq.edu.au::249e0ac1-6e6e-471e-9460-e3fbbec5503f" providerId="AD" clId="Web-{744F1368-1C45-61FE-9DDD-99D7FCAF8089}" dt="2025-01-07T20:58:41.403" v="881"/>
        <pc:sldMkLst>
          <pc:docMk/>
          <pc:sldMk cId="290788268" sldId="418"/>
        </pc:sldMkLst>
      </pc:sldChg>
      <pc:sldChg chg="del">
        <pc:chgData name="Beth Shirley" userId="S::uqbshir1@uq.edu.au::249e0ac1-6e6e-471e-9460-e3fbbec5503f" providerId="AD" clId="Web-{744F1368-1C45-61FE-9DDD-99D7FCAF8089}" dt="2025-01-07T20:58:41.388" v="880"/>
        <pc:sldMkLst>
          <pc:docMk/>
          <pc:sldMk cId="1687862072" sldId="419"/>
        </pc:sldMkLst>
      </pc:sldChg>
      <pc:sldChg chg="del">
        <pc:chgData name="Beth Shirley" userId="S::uqbshir1@uq.edu.au::249e0ac1-6e6e-471e-9460-e3fbbec5503f" providerId="AD" clId="Web-{744F1368-1C45-61FE-9DDD-99D7FCAF8089}" dt="2025-01-07T20:58:41.403" v="883"/>
        <pc:sldMkLst>
          <pc:docMk/>
          <pc:sldMk cId="560310774" sldId="422"/>
        </pc:sldMkLst>
      </pc:sldChg>
      <pc:sldChg chg="del">
        <pc:chgData name="Beth Shirley" userId="S::uqbshir1@uq.edu.au::249e0ac1-6e6e-471e-9460-e3fbbec5503f" providerId="AD" clId="Web-{744F1368-1C45-61FE-9DDD-99D7FCAF8089}" dt="2025-01-07T20:58:41.982" v="937"/>
        <pc:sldMkLst>
          <pc:docMk/>
          <pc:sldMk cId="3291055821" sldId="425"/>
        </pc:sldMkLst>
      </pc:sldChg>
      <pc:sldChg chg="del">
        <pc:chgData name="Beth Shirley" userId="S::uqbshir1@uq.edu.au::249e0ac1-6e6e-471e-9460-e3fbbec5503f" providerId="AD" clId="Web-{744F1368-1C45-61FE-9DDD-99D7FCAF8089}" dt="2025-01-07T20:58:41.982" v="936"/>
        <pc:sldMkLst>
          <pc:docMk/>
          <pc:sldMk cId="779631754" sldId="426"/>
        </pc:sldMkLst>
      </pc:sldChg>
      <pc:sldChg chg="del">
        <pc:chgData name="Beth Shirley" userId="S::uqbshir1@uq.edu.au::249e0ac1-6e6e-471e-9460-e3fbbec5503f" providerId="AD" clId="Web-{744F1368-1C45-61FE-9DDD-99D7FCAF8089}" dt="2025-01-07T20:58:41.778" v="935"/>
        <pc:sldMkLst>
          <pc:docMk/>
          <pc:sldMk cId="2857421572" sldId="427"/>
        </pc:sldMkLst>
      </pc:sldChg>
      <pc:sldChg chg="del">
        <pc:chgData name="Beth Shirley" userId="S::uqbshir1@uq.edu.au::249e0ac1-6e6e-471e-9460-e3fbbec5503f" providerId="AD" clId="Web-{744F1368-1C45-61FE-9DDD-99D7FCAF8089}" dt="2025-01-07T20:58:41.763" v="934"/>
        <pc:sldMkLst>
          <pc:docMk/>
          <pc:sldMk cId="271866307" sldId="428"/>
        </pc:sldMkLst>
      </pc:sldChg>
      <pc:sldChg chg="del">
        <pc:chgData name="Beth Shirley" userId="S::uqbshir1@uq.edu.au::249e0ac1-6e6e-471e-9460-e3fbbec5503f" providerId="AD" clId="Web-{744F1368-1C45-61FE-9DDD-99D7FCAF8089}" dt="2025-01-07T20:58:41.763" v="933"/>
        <pc:sldMkLst>
          <pc:docMk/>
          <pc:sldMk cId="4173919963" sldId="429"/>
        </pc:sldMkLst>
      </pc:sldChg>
      <pc:sldChg chg="del">
        <pc:chgData name="Beth Shirley" userId="S::uqbshir1@uq.edu.au::249e0ac1-6e6e-471e-9460-e3fbbec5503f" providerId="AD" clId="Web-{744F1368-1C45-61FE-9DDD-99D7FCAF8089}" dt="2025-01-07T20:58:41.763" v="932"/>
        <pc:sldMkLst>
          <pc:docMk/>
          <pc:sldMk cId="1365093821" sldId="431"/>
        </pc:sldMkLst>
      </pc:sldChg>
      <pc:sldChg chg="del">
        <pc:chgData name="Beth Shirley" userId="S::uqbshir1@uq.edu.au::249e0ac1-6e6e-471e-9460-e3fbbec5503f" providerId="AD" clId="Web-{744F1368-1C45-61FE-9DDD-99D7FCAF8089}" dt="2025-01-07T20:58:41.732" v="931"/>
        <pc:sldMkLst>
          <pc:docMk/>
          <pc:sldMk cId="33129499" sldId="433"/>
        </pc:sldMkLst>
      </pc:sldChg>
      <pc:sldChg chg="del">
        <pc:chgData name="Beth Shirley" userId="S::uqbshir1@uq.edu.au::249e0ac1-6e6e-471e-9460-e3fbbec5503f" providerId="AD" clId="Web-{744F1368-1C45-61FE-9DDD-99D7FCAF8089}" dt="2025-01-07T20:58:41.653" v="930"/>
        <pc:sldMkLst>
          <pc:docMk/>
          <pc:sldMk cId="2109773097" sldId="434"/>
        </pc:sldMkLst>
      </pc:sldChg>
      <pc:sldChg chg="del">
        <pc:chgData name="Beth Shirley" userId="S::uqbshir1@uq.edu.au::249e0ac1-6e6e-471e-9460-e3fbbec5503f" providerId="AD" clId="Web-{744F1368-1C45-61FE-9DDD-99D7FCAF8089}" dt="2025-01-07T20:58:41.607" v="929"/>
        <pc:sldMkLst>
          <pc:docMk/>
          <pc:sldMk cId="2953480485" sldId="435"/>
        </pc:sldMkLst>
      </pc:sldChg>
      <pc:sldChg chg="add replId">
        <pc:chgData name="Beth Shirley" userId="S::uqbshir1@uq.edu.au::249e0ac1-6e6e-471e-9460-e3fbbec5503f" providerId="AD" clId="Web-{744F1368-1C45-61FE-9DDD-99D7FCAF8089}" dt="2025-01-07T20:24:10.314" v="218"/>
        <pc:sldMkLst>
          <pc:docMk/>
          <pc:sldMk cId="367726538" sldId="436"/>
        </pc:sldMkLst>
      </pc:sldChg>
      <pc:sldChg chg="modSp add replId">
        <pc:chgData name="Beth Shirley" userId="S::uqbshir1@uq.edu.au::249e0ac1-6e6e-471e-9460-e3fbbec5503f" providerId="AD" clId="Web-{744F1368-1C45-61FE-9DDD-99D7FCAF8089}" dt="2025-01-07T20:54:22.565" v="826" actId="20577"/>
        <pc:sldMkLst>
          <pc:docMk/>
          <pc:sldMk cId="1192184142" sldId="437"/>
        </pc:sldMkLst>
        <pc:spChg chg="mod">
          <ac:chgData name="Beth Shirley" userId="S::uqbshir1@uq.edu.au::249e0ac1-6e6e-471e-9460-e3fbbec5503f" providerId="AD" clId="Web-{744F1368-1C45-61FE-9DDD-99D7FCAF8089}" dt="2025-01-07T20:25:14.988" v="223" actId="20577"/>
          <ac:spMkLst>
            <pc:docMk/>
            <pc:sldMk cId="1192184142" sldId="437"/>
            <ac:spMk id="2" creationId="{00000000-0000-0000-0000-000000000000}"/>
          </ac:spMkLst>
        </pc:spChg>
        <pc:spChg chg="mod">
          <ac:chgData name="Beth Shirley" userId="S::uqbshir1@uq.edu.au::249e0ac1-6e6e-471e-9460-e3fbbec5503f" providerId="AD" clId="Web-{744F1368-1C45-61FE-9DDD-99D7FCAF8089}" dt="2025-01-07T20:25:52.740" v="226" actId="20577"/>
          <ac:spMkLst>
            <pc:docMk/>
            <pc:sldMk cId="1192184142" sldId="437"/>
            <ac:spMk id="3" creationId="{00000000-0000-0000-0000-000000000000}"/>
          </ac:spMkLst>
        </pc:spChg>
        <pc:spChg chg="mod">
          <ac:chgData name="Beth Shirley" userId="S::uqbshir1@uq.edu.au::249e0ac1-6e6e-471e-9460-e3fbbec5503f" providerId="AD" clId="Web-{744F1368-1C45-61FE-9DDD-99D7FCAF8089}" dt="2025-01-07T20:54:22.565" v="826" actId="20577"/>
          <ac:spMkLst>
            <pc:docMk/>
            <pc:sldMk cId="1192184142" sldId="437"/>
            <ac:spMk id="4" creationId="{594F499C-0021-4010-9CB1-E6442F5BD4D5}"/>
          </ac:spMkLst>
        </pc:spChg>
      </pc:sldChg>
      <pc:sldChg chg="modSp add replId">
        <pc:chgData name="Beth Shirley" userId="S::uqbshir1@uq.edu.au::249e0ac1-6e6e-471e-9460-e3fbbec5503f" providerId="AD" clId="Web-{744F1368-1C45-61FE-9DDD-99D7FCAF8089}" dt="2025-01-07T20:54:28.784" v="828"/>
        <pc:sldMkLst>
          <pc:docMk/>
          <pc:sldMk cId="2284183650" sldId="438"/>
        </pc:sldMkLst>
        <pc:spChg chg="mod">
          <ac:chgData name="Beth Shirley" userId="S::uqbshir1@uq.edu.au::249e0ac1-6e6e-471e-9460-e3fbbec5503f" providerId="AD" clId="Web-{744F1368-1C45-61FE-9DDD-99D7FCAF8089}" dt="2025-01-07T20:33:08.457" v="255" actId="20577"/>
          <ac:spMkLst>
            <pc:docMk/>
            <pc:sldMk cId="2284183650" sldId="438"/>
            <ac:spMk id="2" creationId="{00000000-0000-0000-0000-000000000000}"/>
          </ac:spMkLst>
        </pc:spChg>
        <pc:spChg chg="mod">
          <ac:chgData name="Beth Shirley" userId="S::uqbshir1@uq.edu.au::249e0ac1-6e6e-471e-9460-e3fbbec5503f" providerId="AD" clId="Web-{744F1368-1C45-61FE-9DDD-99D7FCAF8089}" dt="2025-01-07T20:54:28.784" v="828"/>
          <ac:spMkLst>
            <pc:docMk/>
            <pc:sldMk cId="2284183650" sldId="438"/>
            <ac:spMk id="4" creationId="{594F499C-0021-4010-9CB1-E6442F5BD4D5}"/>
          </ac:spMkLst>
        </pc:spChg>
      </pc:sldChg>
      <pc:sldChg chg="modSp add ord replId">
        <pc:chgData name="Beth Shirley" userId="S::uqbshir1@uq.edu.au::249e0ac1-6e6e-471e-9460-e3fbbec5503f" providerId="AD" clId="Web-{744F1368-1C45-61FE-9DDD-99D7FCAF8089}" dt="2025-01-07T20:54:25.612" v="827" actId="20577"/>
        <pc:sldMkLst>
          <pc:docMk/>
          <pc:sldMk cId="3047137952" sldId="439"/>
        </pc:sldMkLst>
        <pc:spChg chg="mod">
          <ac:chgData name="Beth Shirley" userId="S::uqbshir1@uq.edu.au::249e0ac1-6e6e-471e-9460-e3fbbec5503f" providerId="AD" clId="Web-{744F1368-1C45-61FE-9DDD-99D7FCAF8089}" dt="2025-01-07T20:54:25.612" v="827" actId="20577"/>
          <ac:spMkLst>
            <pc:docMk/>
            <pc:sldMk cId="3047137952" sldId="439"/>
            <ac:spMk id="4" creationId="{594F499C-0021-4010-9CB1-E6442F5BD4D5}"/>
          </ac:spMkLst>
        </pc:spChg>
      </pc:sldChg>
      <pc:sldChg chg="modSp add replId">
        <pc:chgData name="Beth Shirley" userId="S::uqbshir1@uq.edu.au::249e0ac1-6e6e-471e-9460-e3fbbec5503f" providerId="AD" clId="Web-{744F1368-1C45-61FE-9DDD-99D7FCAF8089}" dt="2025-01-07T20:59:20.733" v="938" actId="14100"/>
        <pc:sldMkLst>
          <pc:docMk/>
          <pc:sldMk cId="1497249458" sldId="440"/>
        </pc:sldMkLst>
        <pc:spChg chg="mod">
          <ac:chgData name="Beth Shirley" userId="S::uqbshir1@uq.edu.au::249e0ac1-6e6e-471e-9460-e3fbbec5503f" providerId="AD" clId="Web-{744F1368-1C45-61FE-9DDD-99D7FCAF8089}" dt="2025-01-07T20:34:16.132" v="260" actId="20577"/>
          <ac:spMkLst>
            <pc:docMk/>
            <pc:sldMk cId="1497249458" sldId="440"/>
            <ac:spMk id="2" creationId="{00000000-0000-0000-0000-000000000000}"/>
          </ac:spMkLst>
        </pc:spChg>
        <pc:spChg chg="mod">
          <ac:chgData name="Beth Shirley" userId="S::uqbshir1@uq.edu.au::249e0ac1-6e6e-471e-9460-e3fbbec5503f" providerId="AD" clId="Web-{744F1368-1C45-61FE-9DDD-99D7FCAF8089}" dt="2025-01-07T20:54:35.503" v="830" actId="20577"/>
          <ac:spMkLst>
            <pc:docMk/>
            <pc:sldMk cId="1497249458" sldId="440"/>
            <ac:spMk id="4" creationId="{594F499C-0021-4010-9CB1-E6442F5BD4D5}"/>
          </ac:spMkLst>
        </pc:spChg>
      </pc:sldChg>
      <pc:sldChg chg="modSp add replId">
        <pc:chgData name="Beth Shirley" userId="S::uqbshir1@uq.edu.au::249e0ac1-6e6e-471e-9460-e3fbbec5503f" providerId="AD" clId="Web-{744F1368-1C45-61FE-9DDD-99D7FCAF8089}" dt="2025-01-07T20:59:46.015" v="942" actId="20577"/>
        <pc:sldMkLst>
          <pc:docMk/>
          <pc:sldMk cId="607660832" sldId="441"/>
        </pc:sldMkLst>
        <pc:spChg chg="mod">
          <ac:chgData name="Beth Shirley" userId="S::uqbshir1@uq.edu.au::249e0ac1-6e6e-471e-9460-e3fbbec5503f" providerId="AD" clId="Web-{744F1368-1C45-61FE-9DDD-99D7FCAF8089}" dt="2025-01-07T20:35:26.993" v="268" actId="20577"/>
          <ac:spMkLst>
            <pc:docMk/>
            <pc:sldMk cId="607660832" sldId="441"/>
            <ac:spMk id="2" creationId="{00000000-0000-0000-0000-000000000000}"/>
          </ac:spMkLst>
        </pc:spChg>
        <pc:spChg chg="mod">
          <ac:chgData name="Beth Shirley" userId="S::uqbshir1@uq.edu.au::249e0ac1-6e6e-471e-9460-e3fbbec5503f" providerId="AD" clId="Web-{744F1368-1C45-61FE-9DDD-99D7FCAF8089}" dt="2025-01-07T20:59:46.015" v="942" actId="20577"/>
          <ac:spMkLst>
            <pc:docMk/>
            <pc:sldMk cId="607660832" sldId="441"/>
            <ac:spMk id="3" creationId="{00000000-0000-0000-0000-000000000000}"/>
          </ac:spMkLst>
        </pc:spChg>
        <pc:spChg chg="mod">
          <ac:chgData name="Beth Shirley" userId="S::uqbshir1@uq.edu.au::249e0ac1-6e6e-471e-9460-e3fbbec5503f" providerId="AD" clId="Web-{744F1368-1C45-61FE-9DDD-99D7FCAF8089}" dt="2025-01-07T20:54:39.628" v="832" actId="20577"/>
          <ac:spMkLst>
            <pc:docMk/>
            <pc:sldMk cId="607660832" sldId="441"/>
            <ac:spMk id="4" creationId="{594F499C-0021-4010-9CB1-E6442F5BD4D5}"/>
          </ac:spMkLst>
        </pc:spChg>
      </pc:sldChg>
      <pc:sldChg chg="add del replId">
        <pc:chgData name="Beth Shirley" userId="S::uqbshir1@uq.edu.au::249e0ac1-6e6e-471e-9460-e3fbbec5503f" providerId="AD" clId="Web-{744F1368-1C45-61FE-9DDD-99D7FCAF8089}" dt="2025-01-07T20:54:48.706" v="833"/>
        <pc:sldMkLst>
          <pc:docMk/>
          <pc:sldMk cId="1710893934" sldId="442"/>
        </pc:sldMkLst>
      </pc:sldChg>
      <pc:sldChg chg="add del replId">
        <pc:chgData name="Beth Shirley" userId="S::uqbshir1@uq.edu.au::249e0ac1-6e6e-471e-9460-e3fbbec5503f" providerId="AD" clId="Web-{744F1368-1C45-61FE-9DDD-99D7FCAF8089}" dt="2025-01-07T20:54:50.331" v="834"/>
        <pc:sldMkLst>
          <pc:docMk/>
          <pc:sldMk cId="2616528914" sldId="443"/>
        </pc:sldMkLst>
      </pc:sldChg>
      <pc:sldChg chg="modSp add replId">
        <pc:chgData name="Beth Shirley" userId="S::uqbshir1@uq.edu.au::249e0ac1-6e6e-471e-9460-e3fbbec5503f" providerId="AD" clId="Web-{744F1368-1C45-61FE-9DDD-99D7FCAF8089}" dt="2025-01-07T20:54:53.082" v="835"/>
        <pc:sldMkLst>
          <pc:docMk/>
          <pc:sldMk cId="170230943" sldId="444"/>
        </pc:sldMkLst>
        <pc:spChg chg="mod">
          <ac:chgData name="Beth Shirley" userId="S::uqbshir1@uq.edu.au::249e0ac1-6e6e-471e-9460-e3fbbec5503f" providerId="AD" clId="Web-{744F1368-1C45-61FE-9DDD-99D7FCAF8089}" dt="2025-01-07T20:37:14.825" v="283" actId="20577"/>
          <ac:spMkLst>
            <pc:docMk/>
            <pc:sldMk cId="170230943" sldId="444"/>
            <ac:spMk id="2" creationId="{00000000-0000-0000-0000-000000000000}"/>
          </ac:spMkLst>
        </pc:spChg>
        <pc:spChg chg="mod">
          <ac:chgData name="Beth Shirley" userId="S::uqbshir1@uq.edu.au::249e0ac1-6e6e-471e-9460-e3fbbec5503f" providerId="AD" clId="Web-{744F1368-1C45-61FE-9DDD-99D7FCAF8089}" dt="2025-01-07T20:54:53.082" v="835"/>
          <ac:spMkLst>
            <pc:docMk/>
            <pc:sldMk cId="170230943" sldId="444"/>
            <ac:spMk id="4" creationId="{594F499C-0021-4010-9CB1-E6442F5BD4D5}"/>
          </ac:spMkLst>
        </pc:spChg>
      </pc:sldChg>
      <pc:sldChg chg="modSp add replId">
        <pc:chgData name="Beth Shirley" userId="S::uqbshir1@uq.edu.au::249e0ac1-6e6e-471e-9460-e3fbbec5503f" providerId="AD" clId="Web-{744F1368-1C45-61FE-9DDD-99D7FCAF8089}" dt="2025-01-07T20:54:57.332" v="836" actId="20577"/>
        <pc:sldMkLst>
          <pc:docMk/>
          <pc:sldMk cId="4066734786" sldId="445"/>
        </pc:sldMkLst>
        <pc:spChg chg="mod">
          <ac:chgData name="Beth Shirley" userId="S::uqbshir1@uq.edu.au::249e0ac1-6e6e-471e-9460-e3fbbec5503f" providerId="AD" clId="Web-{744F1368-1C45-61FE-9DDD-99D7FCAF8089}" dt="2025-01-07T20:40:01.038" v="296" actId="20577"/>
          <ac:spMkLst>
            <pc:docMk/>
            <pc:sldMk cId="4066734786" sldId="445"/>
            <ac:spMk id="2" creationId="{00000000-0000-0000-0000-000000000000}"/>
          </ac:spMkLst>
        </pc:spChg>
        <pc:spChg chg="mod">
          <ac:chgData name="Beth Shirley" userId="S::uqbshir1@uq.edu.au::249e0ac1-6e6e-471e-9460-e3fbbec5503f" providerId="AD" clId="Web-{744F1368-1C45-61FE-9DDD-99D7FCAF8089}" dt="2025-01-07T20:54:57.332" v="836" actId="20577"/>
          <ac:spMkLst>
            <pc:docMk/>
            <pc:sldMk cId="4066734786" sldId="445"/>
            <ac:spMk id="4" creationId="{594F499C-0021-4010-9CB1-E6442F5BD4D5}"/>
          </ac:spMkLst>
        </pc:spChg>
      </pc:sldChg>
      <pc:sldChg chg="modSp add replId">
        <pc:chgData name="Beth Shirley" userId="S::uqbshir1@uq.edu.au::249e0ac1-6e6e-471e-9460-e3fbbec5503f" providerId="AD" clId="Web-{744F1368-1C45-61FE-9DDD-99D7FCAF8089}" dt="2025-01-07T20:55:04.457" v="839" actId="20577"/>
        <pc:sldMkLst>
          <pc:docMk/>
          <pc:sldMk cId="1102660201" sldId="446"/>
        </pc:sldMkLst>
        <pc:spChg chg="mod">
          <ac:chgData name="Beth Shirley" userId="S::uqbshir1@uq.edu.au::249e0ac1-6e6e-471e-9460-e3fbbec5503f" providerId="AD" clId="Web-{744F1368-1C45-61FE-9DDD-99D7FCAF8089}" dt="2025-01-07T20:42:37.188" v="351" actId="20577"/>
          <ac:spMkLst>
            <pc:docMk/>
            <pc:sldMk cId="1102660201" sldId="446"/>
            <ac:spMk id="2" creationId="{00000000-0000-0000-0000-000000000000}"/>
          </ac:spMkLst>
        </pc:spChg>
        <pc:spChg chg="mod">
          <ac:chgData name="Beth Shirley" userId="S::uqbshir1@uq.edu.au::249e0ac1-6e6e-471e-9460-e3fbbec5503f" providerId="AD" clId="Web-{744F1368-1C45-61FE-9DDD-99D7FCAF8089}" dt="2025-01-07T20:43:16.002" v="358" actId="20577"/>
          <ac:spMkLst>
            <pc:docMk/>
            <pc:sldMk cId="1102660201" sldId="446"/>
            <ac:spMk id="3" creationId="{00000000-0000-0000-0000-000000000000}"/>
          </ac:spMkLst>
        </pc:spChg>
        <pc:spChg chg="mod">
          <ac:chgData name="Beth Shirley" userId="S::uqbshir1@uq.edu.au::249e0ac1-6e6e-471e-9460-e3fbbec5503f" providerId="AD" clId="Web-{744F1368-1C45-61FE-9DDD-99D7FCAF8089}" dt="2025-01-07T20:55:04.457" v="839" actId="20577"/>
          <ac:spMkLst>
            <pc:docMk/>
            <pc:sldMk cId="1102660201" sldId="446"/>
            <ac:spMk id="4" creationId="{594F499C-0021-4010-9CB1-E6442F5BD4D5}"/>
          </ac:spMkLst>
        </pc:spChg>
      </pc:sldChg>
      <pc:sldChg chg="modSp add replId">
        <pc:chgData name="Beth Shirley" userId="S::uqbshir1@uq.edu.au::249e0ac1-6e6e-471e-9460-e3fbbec5503f" providerId="AD" clId="Web-{744F1368-1C45-61FE-9DDD-99D7FCAF8089}" dt="2025-01-07T20:55:09.895" v="840" actId="20577"/>
        <pc:sldMkLst>
          <pc:docMk/>
          <pc:sldMk cId="4120295378" sldId="447"/>
        </pc:sldMkLst>
        <pc:spChg chg="mod">
          <ac:chgData name="Beth Shirley" userId="S::uqbshir1@uq.edu.au::249e0ac1-6e6e-471e-9460-e3fbbec5503f" providerId="AD" clId="Web-{744F1368-1C45-61FE-9DDD-99D7FCAF8089}" dt="2025-01-07T20:43:40.362" v="361" actId="20577"/>
          <ac:spMkLst>
            <pc:docMk/>
            <pc:sldMk cId="4120295378" sldId="447"/>
            <ac:spMk id="2" creationId="{00000000-0000-0000-0000-000000000000}"/>
          </ac:spMkLst>
        </pc:spChg>
        <pc:spChg chg="mod">
          <ac:chgData name="Beth Shirley" userId="S::uqbshir1@uq.edu.au::249e0ac1-6e6e-471e-9460-e3fbbec5503f" providerId="AD" clId="Web-{744F1368-1C45-61FE-9DDD-99D7FCAF8089}" dt="2025-01-07T20:44:25.066" v="372" actId="20577"/>
          <ac:spMkLst>
            <pc:docMk/>
            <pc:sldMk cId="4120295378" sldId="447"/>
            <ac:spMk id="3" creationId="{00000000-0000-0000-0000-000000000000}"/>
          </ac:spMkLst>
        </pc:spChg>
        <pc:spChg chg="mod">
          <ac:chgData name="Beth Shirley" userId="S::uqbshir1@uq.edu.au::249e0ac1-6e6e-471e-9460-e3fbbec5503f" providerId="AD" clId="Web-{744F1368-1C45-61FE-9DDD-99D7FCAF8089}" dt="2025-01-07T20:55:09.895" v="840" actId="20577"/>
          <ac:spMkLst>
            <pc:docMk/>
            <pc:sldMk cId="4120295378" sldId="447"/>
            <ac:spMk id="4" creationId="{594F499C-0021-4010-9CB1-E6442F5BD4D5}"/>
          </ac:spMkLst>
        </pc:spChg>
      </pc:sldChg>
      <pc:sldChg chg="modSp add replId">
        <pc:chgData name="Beth Shirley" userId="S::uqbshir1@uq.edu.au::249e0ac1-6e6e-471e-9460-e3fbbec5503f" providerId="AD" clId="Web-{744F1368-1C45-61FE-9DDD-99D7FCAF8089}" dt="2025-01-07T20:55:29.333" v="842" actId="20577"/>
        <pc:sldMkLst>
          <pc:docMk/>
          <pc:sldMk cId="3950931298" sldId="448"/>
        </pc:sldMkLst>
      </pc:sldChg>
      <pc:sldChg chg="addSp delSp modSp add mod replId modClrScheme chgLayout">
        <pc:chgData name="Beth Shirley" userId="S::uqbshir1@uq.edu.au::249e0ac1-6e6e-471e-9460-e3fbbec5503f" providerId="AD" clId="Web-{744F1368-1C45-61FE-9DDD-99D7FCAF8089}" dt="2025-01-07T20:58:05.933" v="867" actId="20577"/>
        <pc:sldMkLst>
          <pc:docMk/>
          <pc:sldMk cId="1720265191" sldId="449"/>
        </pc:sldMkLst>
        <pc:spChg chg="mod ord">
          <ac:chgData name="Beth Shirley" userId="S::uqbshir1@uq.edu.au::249e0ac1-6e6e-471e-9460-e3fbbec5503f" providerId="AD" clId="Web-{744F1368-1C45-61FE-9DDD-99D7FCAF8089}" dt="2025-01-07T20:57:10.900" v="851"/>
          <ac:spMkLst>
            <pc:docMk/>
            <pc:sldMk cId="1720265191" sldId="449"/>
            <ac:spMk id="2" creationId="{9D445FCA-C60D-43AB-AD8E-1BF2D7652FBA}"/>
          </ac:spMkLst>
        </pc:spChg>
        <pc:spChg chg="add mod">
          <ac:chgData name="Beth Shirley" userId="S::uqbshir1@uq.edu.au::249e0ac1-6e6e-471e-9460-e3fbbec5503f" providerId="AD" clId="Web-{744F1368-1C45-61FE-9DDD-99D7FCAF8089}" dt="2025-01-07T20:57:10.900" v="851"/>
          <ac:spMkLst>
            <pc:docMk/>
            <pc:sldMk cId="1720265191" sldId="449"/>
            <ac:spMk id="11" creationId="{33B0E092-3B6C-FC7E-5D9D-72618740623B}"/>
          </ac:spMkLst>
        </pc:spChg>
      </pc:sldChg>
    </pc:docChg>
  </pc:docChgLst>
  <pc:docChgLst>
    <pc:chgData name="Beth Shirley" userId="S::uqbshir1@uq.edu.au::249e0ac1-6e6e-471e-9460-e3fbbec5503f" providerId="AD" clId="Web-{B5D5645D-C4B9-83E2-B827-E176509289AB}"/>
    <pc:docChg chg="addSld modSld modSection">
      <pc:chgData name="Beth Shirley" userId="S::uqbshir1@uq.edu.au::249e0ac1-6e6e-471e-9460-e3fbbec5503f" providerId="AD" clId="Web-{B5D5645D-C4B9-83E2-B827-E176509289AB}" dt="2025-01-28T23:21:22.059" v="302" actId="20577"/>
      <pc:docMkLst>
        <pc:docMk/>
      </pc:docMkLst>
      <pc:sldChg chg="addSp delSp modSp add replId">
        <pc:chgData name="Beth Shirley" userId="S::uqbshir1@uq.edu.au::249e0ac1-6e6e-471e-9460-e3fbbec5503f" providerId="AD" clId="Web-{B5D5645D-C4B9-83E2-B827-E176509289AB}" dt="2025-01-28T23:21:22.059" v="302" actId="20577"/>
        <pc:sldMkLst>
          <pc:docMk/>
          <pc:sldMk cId="1416076220" sldId="451"/>
        </pc:sldMkLst>
        <pc:spChg chg="del mod">
          <ac:chgData name="Beth Shirley" userId="S::uqbshir1@uq.edu.au::249e0ac1-6e6e-471e-9460-e3fbbec5503f" providerId="AD" clId="Web-{B5D5645D-C4B9-83E2-B827-E176509289AB}" dt="2025-01-28T20:57:40.585" v="123"/>
          <ac:spMkLst>
            <pc:docMk/>
            <pc:sldMk cId="1416076220" sldId="451"/>
            <ac:spMk id="3" creationId="{525A785C-FB13-E9E1-60CE-2F042F78ABDE}"/>
          </ac:spMkLst>
        </pc:spChg>
        <pc:spChg chg="mod">
          <ac:chgData name="Beth Shirley" userId="S::uqbshir1@uq.edu.au::249e0ac1-6e6e-471e-9460-e3fbbec5503f" providerId="AD" clId="Web-{B5D5645D-C4B9-83E2-B827-E176509289AB}" dt="2025-01-28T21:01:59.967" v="211" actId="14100"/>
          <ac:spMkLst>
            <pc:docMk/>
            <pc:sldMk cId="1416076220" sldId="451"/>
            <ac:spMk id="5" creationId="{E2A9354C-F508-3C0A-79A1-76C106952D6B}"/>
          </ac:spMkLst>
        </pc:spChg>
        <pc:spChg chg="add del mod">
          <ac:chgData name="Beth Shirley" userId="S::uqbshir1@uq.edu.au::249e0ac1-6e6e-471e-9460-e3fbbec5503f" providerId="AD" clId="Web-{B5D5645D-C4B9-83E2-B827-E176509289AB}" dt="2025-01-28T20:57:57.679" v="125"/>
          <ac:spMkLst>
            <pc:docMk/>
            <pc:sldMk cId="1416076220" sldId="451"/>
            <ac:spMk id="12" creationId="{07A9AA53-F98E-DC1E-02C4-3D20456AB544}"/>
          </ac:spMkLst>
        </pc:spChg>
        <pc:spChg chg="add mod">
          <ac:chgData name="Beth Shirley" userId="S::uqbshir1@uq.edu.au::249e0ac1-6e6e-471e-9460-e3fbbec5503f" providerId="AD" clId="Web-{B5D5645D-C4B9-83E2-B827-E176509289AB}" dt="2025-01-28T21:03:13.625" v="271" actId="20577"/>
          <ac:spMkLst>
            <pc:docMk/>
            <pc:sldMk cId="1416076220" sldId="451"/>
            <ac:spMk id="13" creationId="{CFA38AB7-0F04-BE15-824D-B48025FEE939}"/>
          </ac:spMkLst>
        </pc:spChg>
        <pc:spChg chg="mod">
          <ac:chgData name="Beth Shirley" userId="S::uqbshir1@uq.edu.au::249e0ac1-6e6e-471e-9460-e3fbbec5503f" providerId="AD" clId="Web-{B5D5645D-C4B9-83E2-B827-E176509289AB}" dt="2025-01-28T23:21:22.059" v="302" actId="20577"/>
          <ac:spMkLst>
            <pc:docMk/>
            <pc:sldMk cId="1416076220" sldId="451"/>
            <ac:spMk id="19" creationId="{4423AD0B-0C70-C71D-8E33-06E9A12783A6}"/>
          </ac:spMkLst>
        </pc:spChg>
        <pc:picChg chg="mod">
          <ac:chgData name="Beth Shirley" userId="S::uqbshir1@uq.edu.au::249e0ac1-6e6e-471e-9460-e3fbbec5503f" providerId="AD" clId="Web-{B5D5645D-C4B9-83E2-B827-E176509289AB}" dt="2025-01-28T20:59:04.696" v="142" actId="14100"/>
          <ac:picMkLst>
            <pc:docMk/>
            <pc:sldMk cId="1416076220" sldId="451"/>
            <ac:picMk id="8" creationId="{6403385C-DC20-A673-6AB5-CF94EFFB17D8}"/>
          </ac:picMkLst>
        </pc:picChg>
        <pc:picChg chg="add mod">
          <ac:chgData name="Beth Shirley" userId="S::uqbshir1@uq.edu.au::249e0ac1-6e6e-471e-9460-e3fbbec5503f" providerId="AD" clId="Web-{B5D5645D-C4B9-83E2-B827-E176509289AB}" dt="2025-01-28T21:02:06.576" v="212" actId="14100"/>
          <ac:picMkLst>
            <pc:docMk/>
            <pc:sldMk cId="1416076220" sldId="451"/>
            <ac:picMk id="10" creationId="{9C2AA687-E472-5825-4D1F-1CB9D354D6EB}"/>
          </ac:picMkLst>
        </pc:picChg>
      </pc:sldChg>
    </pc:docChg>
  </pc:docChgLst>
  <pc:docChgLst>
    <pc:chgData name="Beth Shirley" userId="S::uqbshir1@uq.edu.au::249e0ac1-6e6e-471e-9460-e3fbbec5503f" providerId="AD" clId="Web-{71829AB2-41A5-BC4C-E473-68E3A7934640}"/>
    <pc:docChg chg="modSld">
      <pc:chgData name="Beth Shirley" userId="S::uqbshir1@uq.edu.au::249e0ac1-6e6e-471e-9460-e3fbbec5503f" providerId="AD" clId="Web-{71829AB2-41A5-BC4C-E473-68E3A7934640}" dt="2025-01-13T20:33:24.818" v="116" actId="20577"/>
      <pc:docMkLst>
        <pc:docMk/>
      </pc:docMkLst>
      <pc:sldChg chg="modSp">
        <pc:chgData name="Beth Shirley" userId="S::uqbshir1@uq.edu.au::249e0ac1-6e6e-471e-9460-e3fbbec5503f" providerId="AD" clId="Web-{71829AB2-41A5-BC4C-E473-68E3A7934640}" dt="2025-01-13T20:03:51.813" v="24" actId="20577"/>
        <pc:sldMkLst>
          <pc:docMk/>
          <pc:sldMk cId="367726538" sldId="436"/>
        </pc:sldMkLst>
        <pc:spChg chg="mod">
          <ac:chgData name="Beth Shirley" userId="S::uqbshir1@uq.edu.au::249e0ac1-6e6e-471e-9460-e3fbbec5503f" providerId="AD" clId="Web-{71829AB2-41A5-BC4C-E473-68E3A7934640}" dt="2025-01-13T20:03:51.813" v="24" actId="20577"/>
          <ac:spMkLst>
            <pc:docMk/>
            <pc:sldMk cId="367726538" sldId="436"/>
            <ac:spMk id="3" creationId="{F4F85403-DBA2-4E35-A7D8-BFE3444601CD}"/>
          </ac:spMkLst>
        </pc:spChg>
      </pc:sldChg>
      <pc:sldChg chg="addSp delSp modSp mod modClrScheme chgLayout">
        <pc:chgData name="Beth Shirley" userId="S::uqbshir1@uq.edu.au::249e0ac1-6e6e-471e-9460-e3fbbec5503f" providerId="AD" clId="Web-{71829AB2-41A5-BC4C-E473-68E3A7934640}" dt="2025-01-13T20:22:45.435" v="81"/>
        <pc:sldMkLst>
          <pc:docMk/>
          <pc:sldMk cId="1192184142" sldId="437"/>
        </pc:sldMkLst>
        <pc:spChg chg="mod ord">
          <ac:chgData name="Beth Shirley" userId="S::uqbshir1@uq.edu.au::249e0ac1-6e6e-471e-9460-e3fbbec5503f" providerId="AD" clId="Web-{71829AB2-41A5-BC4C-E473-68E3A7934640}" dt="2025-01-13T20:06:59.914" v="32"/>
          <ac:spMkLst>
            <pc:docMk/>
            <pc:sldMk cId="1192184142" sldId="437"/>
            <ac:spMk id="2" creationId="{00000000-0000-0000-0000-000000000000}"/>
          </ac:spMkLst>
        </pc:spChg>
        <pc:spChg chg="mod ord">
          <ac:chgData name="Beth Shirley" userId="S::uqbshir1@uq.edu.au::249e0ac1-6e6e-471e-9460-e3fbbec5503f" providerId="AD" clId="Web-{71829AB2-41A5-BC4C-E473-68E3A7934640}" dt="2025-01-13T20:06:59.914" v="32"/>
          <ac:spMkLst>
            <pc:docMk/>
            <pc:sldMk cId="1192184142" sldId="437"/>
            <ac:spMk id="3" creationId="{00000000-0000-0000-0000-000000000000}"/>
          </ac:spMkLst>
        </pc:spChg>
        <pc:spChg chg="mod ord">
          <ac:chgData name="Beth Shirley" userId="S::uqbshir1@uq.edu.au::249e0ac1-6e6e-471e-9460-e3fbbec5503f" providerId="AD" clId="Web-{71829AB2-41A5-BC4C-E473-68E3A7934640}" dt="2025-01-13T20:06:59.914" v="32"/>
          <ac:spMkLst>
            <pc:docMk/>
            <pc:sldMk cId="1192184142" sldId="437"/>
            <ac:spMk id="4" creationId="{594F499C-0021-4010-9CB1-E6442F5BD4D5}"/>
          </ac:spMkLst>
        </pc:spChg>
        <pc:spChg chg="add mod ord">
          <ac:chgData name="Beth Shirley" userId="S::uqbshir1@uq.edu.au::249e0ac1-6e6e-471e-9460-e3fbbec5503f" providerId="AD" clId="Web-{71829AB2-41A5-BC4C-E473-68E3A7934640}" dt="2025-01-13T20:06:59.914" v="32"/>
          <ac:spMkLst>
            <pc:docMk/>
            <pc:sldMk cId="1192184142" sldId="437"/>
            <ac:spMk id="6" creationId="{6F75F6F9-D87A-92A0-007A-E47CE315AABA}"/>
          </ac:spMkLst>
        </pc:spChg>
        <pc:picChg chg="add mod ord">
          <ac:chgData name="Beth Shirley" userId="S::uqbshir1@uq.edu.au::249e0ac1-6e6e-471e-9460-e3fbbec5503f" providerId="AD" clId="Web-{71829AB2-41A5-BC4C-E473-68E3A7934640}" dt="2025-01-13T20:07:46.212" v="33"/>
          <ac:picMkLst>
            <pc:docMk/>
            <pc:sldMk cId="1192184142" sldId="437"/>
            <ac:picMk id="9" creationId="{120957B5-BE14-4B33-42C7-9AE3FF6FAD52}"/>
          </ac:picMkLst>
        </pc:picChg>
      </pc:sldChg>
      <pc:sldChg chg="addSp delSp modSp mod modClrScheme chgLayout">
        <pc:chgData name="Beth Shirley" userId="S::uqbshir1@uq.edu.au::249e0ac1-6e6e-471e-9460-e3fbbec5503f" providerId="AD" clId="Web-{71829AB2-41A5-BC4C-E473-68E3A7934640}" dt="2025-01-13T20:23:12.483" v="84"/>
        <pc:sldMkLst>
          <pc:docMk/>
          <pc:sldMk cId="2284183650" sldId="438"/>
        </pc:sldMkLst>
        <pc:spChg chg="mod">
          <ac:chgData name="Beth Shirley" userId="S::uqbshir1@uq.edu.au::249e0ac1-6e6e-471e-9460-e3fbbec5503f" providerId="AD" clId="Web-{71829AB2-41A5-BC4C-E473-68E3A7934640}" dt="2025-01-13T20:08:18.354" v="34"/>
          <ac:spMkLst>
            <pc:docMk/>
            <pc:sldMk cId="2284183650" sldId="438"/>
            <ac:spMk id="2" creationId="{00000000-0000-0000-0000-000000000000}"/>
          </ac:spMkLst>
        </pc:spChg>
        <pc:spChg chg="mod">
          <ac:chgData name="Beth Shirley" userId="S::uqbshir1@uq.edu.au::249e0ac1-6e6e-471e-9460-e3fbbec5503f" providerId="AD" clId="Web-{71829AB2-41A5-BC4C-E473-68E3A7934640}" dt="2025-01-13T20:08:18.354" v="34"/>
          <ac:spMkLst>
            <pc:docMk/>
            <pc:sldMk cId="2284183650" sldId="438"/>
            <ac:spMk id="4" creationId="{594F499C-0021-4010-9CB1-E6442F5BD4D5}"/>
          </ac:spMkLst>
        </pc:spChg>
        <pc:spChg chg="add mod">
          <ac:chgData name="Beth Shirley" userId="S::uqbshir1@uq.edu.au::249e0ac1-6e6e-471e-9460-e3fbbec5503f" providerId="AD" clId="Web-{71829AB2-41A5-BC4C-E473-68E3A7934640}" dt="2025-01-13T20:08:18.354" v="34"/>
          <ac:spMkLst>
            <pc:docMk/>
            <pc:sldMk cId="2284183650" sldId="438"/>
            <ac:spMk id="13" creationId="{56CC968D-9692-3292-A349-B89234EB67C9}"/>
          </ac:spMkLst>
        </pc:spChg>
        <pc:graphicFrameChg chg="add mod">
          <ac:chgData name="Beth Shirley" userId="S::uqbshir1@uq.edu.au::249e0ac1-6e6e-471e-9460-e3fbbec5503f" providerId="AD" clId="Web-{71829AB2-41A5-BC4C-E473-68E3A7934640}" dt="2025-01-13T20:08:18.354" v="34"/>
          <ac:graphicFrameMkLst>
            <pc:docMk/>
            <pc:sldMk cId="2284183650" sldId="438"/>
            <ac:graphicFrameMk id="9" creationId="{E6AE4FB8-2734-B18D-4A2E-AD87BC03139C}"/>
          </ac:graphicFrameMkLst>
        </pc:graphicFrameChg>
      </pc:sldChg>
      <pc:sldChg chg="addSp delSp modSp mod modClrScheme chgLayout">
        <pc:chgData name="Beth Shirley" userId="S::uqbshir1@uq.edu.au::249e0ac1-6e6e-471e-9460-e3fbbec5503f" providerId="AD" clId="Web-{71829AB2-41A5-BC4C-E473-68E3A7934640}" dt="2025-01-13T20:23:04.248" v="83"/>
        <pc:sldMkLst>
          <pc:docMk/>
          <pc:sldMk cId="3047137952" sldId="439"/>
        </pc:sldMkLst>
        <pc:spChg chg="mod">
          <ac:chgData name="Beth Shirley" userId="S::uqbshir1@uq.edu.au::249e0ac1-6e6e-471e-9460-e3fbbec5503f" providerId="AD" clId="Web-{71829AB2-41A5-BC4C-E473-68E3A7934640}" dt="2025-01-13T20:08:32.323" v="35"/>
          <ac:spMkLst>
            <pc:docMk/>
            <pc:sldMk cId="3047137952" sldId="439"/>
            <ac:spMk id="2" creationId="{00000000-0000-0000-0000-000000000000}"/>
          </ac:spMkLst>
        </pc:spChg>
        <pc:spChg chg="mod">
          <ac:chgData name="Beth Shirley" userId="S::uqbshir1@uq.edu.au::249e0ac1-6e6e-471e-9460-e3fbbec5503f" providerId="AD" clId="Web-{71829AB2-41A5-BC4C-E473-68E3A7934640}" dt="2025-01-13T20:08:32.323" v="35"/>
          <ac:spMkLst>
            <pc:docMk/>
            <pc:sldMk cId="3047137952" sldId="439"/>
            <ac:spMk id="4" creationId="{594F499C-0021-4010-9CB1-E6442F5BD4D5}"/>
          </ac:spMkLst>
        </pc:spChg>
        <pc:spChg chg="add mod">
          <ac:chgData name="Beth Shirley" userId="S::uqbshir1@uq.edu.au::249e0ac1-6e6e-471e-9460-e3fbbec5503f" providerId="AD" clId="Web-{71829AB2-41A5-BC4C-E473-68E3A7934640}" dt="2025-01-13T20:08:32.323" v="35"/>
          <ac:spMkLst>
            <pc:docMk/>
            <pc:sldMk cId="3047137952" sldId="439"/>
            <ac:spMk id="13" creationId="{86BDD8D6-A758-1E7E-7777-7BC2FC68DE27}"/>
          </ac:spMkLst>
        </pc:spChg>
        <pc:graphicFrameChg chg="add mod">
          <ac:chgData name="Beth Shirley" userId="S::uqbshir1@uq.edu.au::249e0ac1-6e6e-471e-9460-e3fbbec5503f" providerId="AD" clId="Web-{71829AB2-41A5-BC4C-E473-68E3A7934640}" dt="2025-01-13T20:08:32.323" v="35"/>
          <ac:graphicFrameMkLst>
            <pc:docMk/>
            <pc:sldMk cId="3047137952" sldId="439"/>
            <ac:graphicFrameMk id="9" creationId="{AF49E27C-9473-4DC5-4099-BEC08BFCBEFF}"/>
          </ac:graphicFrameMkLst>
        </pc:graphicFrameChg>
      </pc:sldChg>
      <pc:sldChg chg="addSp delSp modSp mod modClrScheme chgLayout">
        <pc:chgData name="Beth Shirley" userId="S::uqbshir1@uq.edu.au::249e0ac1-6e6e-471e-9460-e3fbbec5503f" providerId="AD" clId="Web-{71829AB2-41A5-BC4C-E473-68E3A7934640}" dt="2025-01-13T20:17:51.907" v="67"/>
        <pc:sldMkLst>
          <pc:docMk/>
          <pc:sldMk cId="1497249458" sldId="440"/>
        </pc:sldMkLst>
        <pc:spChg chg="mod">
          <ac:chgData name="Beth Shirley" userId="S::uqbshir1@uq.edu.au::249e0ac1-6e6e-471e-9460-e3fbbec5503f" providerId="AD" clId="Web-{71829AB2-41A5-BC4C-E473-68E3A7934640}" dt="2025-01-13T20:14:18.899" v="51"/>
          <ac:spMkLst>
            <pc:docMk/>
            <pc:sldMk cId="1497249458" sldId="440"/>
            <ac:spMk id="2" creationId="{00000000-0000-0000-0000-000000000000}"/>
          </ac:spMkLst>
        </pc:spChg>
        <pc:spChg chg="mod">
          <ac:chgData name="Beth Shirley" userId="S::uqbshir1@uq.edu.au::249e0ac1-6e6e-471e-9460-e3fbbec5503f" providerId="AD" clId="Web-{71829AB2-41A5-BC4C-E473-68E3A7934640}" dt="2025-01-13T20:14:18.899" v="51"/>
          <ac:spMkLst>
            <pc:docMk/>
            <pc:sldMk cId="1497249458" sldId="440"/>
            <ac:spMk id="4" creationId="{594F499C-0021-4010-9CB1-E6442F5BD4D5}"/>
          </ac:spMkLst>
        </pc:spChg>
        <pc:spChg chg="add mod">
          <ac:chgData name="Beth Shirley" userId="S::uqbshir1@uq.edu.au::249e0ac1-6e6e-471e-9460-e3fbbec5503f" providerId="AD" clId="Web-{71829AB2-41A5-BC4C-E473-68E3A7934640}" dt="2025-01-13T20:14:18.899" v="51"/>
          <ac:spMkLst>
            <pc:docMk/>
            <pc:sldMk cId="1497249458" sldId="440"/>
            <ac:spMk id="13" creationId="{ED798DA2-A12E-C876-F7F4-B597D5BCF5A6}"/>
          </ac:spMkLst>
        </pc:spChg>
        <pc:graphicFrameChg chg="add mod modGraphic">
          <ac:chgData name="Beth Shirley" userId="S::uqbshir1@uq.edu.au::249e0ac1-6e6e-471e-9460-e3fbbec5503f" providerId="AD" clId="Web-{71829AB2-41A5-BC4C-E473-68E3A7934640}" dt="2025-01-13T20:17:51.907" v="67"/>
          <ac:graphicFrameMkLst>
            <pc:docMk/>
            <pc:sldMk cId="1497249458" sldId="440"/>
            <ac:graphicFrameMk id="9" creationId="{60BD9357-FF58-0A91-8C5E-E1995E23F775}"/>
          </ac:graphicFrameMkLst>
        </pc:graphicFrameChg>
      </pc:sldChg>
      <pc:sldChg chg="addSp delSp modSp mod modClrScheme chgLayout">
        <pc:chgData name="Beth Shirley" userId="S::uqbshir1@uq.edu.au::249e0ac1-6e6e-471e-9460-e3fbbec5503f" providerId="AD" clId="Web-{71829AB2-41A5-BC4C-E473-68E3A7934640}" dt="2025-01-13T20:24:13.485" v="89" actId="20577"/>
        <pc:sldMkLst>
          <pc:docMk/>
          <pc:sldMk cId="607660832" sldId="441"/>
        </pc:sldMkLst>
        <pc:spChg chg="mod ord">
          <ac:chgData name="Beth Shirley" userId="S::uqbshir1@uq.edu.au::249e0ac1-6e6e-471e-9460-e3fbbec5503f" providerId="AD" clId="Web-{71829AB2-41A5-BC4C-E473-68E3A7934640}" dt="2025-01-13T20:09:49.654" v="37"/>
          <ac:spMkLst>
            <pc:docMk/>
            <pc:sldMk cId="607660832" sldId="441"/>
            <ac:spMk id="2" creationId="{00000000-0000-0000-0000-000000000000}"/>
          </ac:spMkLst>
        </pc:spChg>
        <pc:spChg chg="mod ord">
          <ac:chgData name="Beth Shirley" userId="S::uqbshir1@uq.edu.au::249e0ac1-6e6e-471e-9460-e3fbbec5503f" providerId="AD" clId="Web-{71829AB2-41A5-BC4C-E473-68E3A7934640}" dt="2025-01-13T20:24:13.485" v="89" actId="20577"/>
          <ac:spMkLst>
            <pc:docMk/>
            <pc:sldMk cId="607660832" sldId="441"/>
            <ac:spMk id="3" creationId="{00000000-0000-0000-0000-000000000000}"/>
          </ac:spMkLst>
        </pc:spChg>
        <pc:spChg chg="mod ord">
          <ac:chgData name="Beth Shirley" userId="S::uqbshir1@uq.edu.au::249e0ac1-6e6e-471e-9460-e3fbbec5503f" providerId="AD" clId="Web-{71829AB2-41A5-BC4C-E473-68E3A7934640}" dt="2025-01-13T20:09:49.654" v="37"/>
          <ac:spMkLst>
            <pc:docMk/>
            <pc:sldMk cId="607660832" sldId="441"/>
            <ac:spMk id="4" creationId="{594F499C-0021-4010-9CB1-E6442F5BD4D5}"/>
          </ac:spMkLst>
        </pc:spChg>
        <pc:spChg chg="add mod ord">
          <ac:chgData name="Beth Shirley" userId="S::uqbshir1@uq.edu.au::249e0ac1-6e6e-471e-9460-e3fbbec5503f" providerId="AD" clId="Web-{71829AB2-41A5-BC4C-E473-68E3A7934640}" dt="2025-01-13T20:09:49.654" v="37"/>
          <ac:spMkLst>
            <pc:docMk/>
            <pc:sldMk cId="607660832" sldId="441"/>
            <ac:spMk id="6" creationId="{9C9E3232-BEF9-87B0-FACB-3B69030657A5}"/>
          </ac:spMkLst>
        </pc:spChg>
        <pc:picChg chg="add mod ord">
          <ac:chgData name="Beth Shirley" userId="S::uqbshir1@uq.edu.au::249e0ac1-6e6e-471e-9460-e3fbbec5503f" providerId="AD" clId="Web-{71829AB2-41A5-BC4C-E473-68E3A7934640}" dt="2025-01-13T20:10:40.109" v="44"/>
          <ac:picMkLst>
            <pc:docMk/>
            <pc:sldMk cId="607660832" sldId="441"/>
            <ac:picMk id="9" creationId="{3F39E054-1878-ED49-6C95-8DBAECD70731}"/>
          </ac:picMkLst>
        </pc:picChg>
      </pc:sldChg>
      <pc:sldChg chg="addSp delSp modSp mod modClrScheme chgLayout">
        <pc:chgData name="Beth Shirley" userId="S::uqbshir1@uq.edu.au::249e0ac1-6e6e-471e-9460-e3fbbec5503f" providerId="AD" clId="Web-{71829AB2-41A5-BC4C-E473-68E3A7934640}" dt="2025-01-13T20:25:20.925" v="106" actId="20577"/>
        <pc:sldMkLst>
          <pc:docMk/>
          <pc:sldMk cId="170230943" sldId="444"/>
        </pc:sldMkLst>
        <pc:spChg chg="mod">
          <ac:chgData name="Beth Shirley" userId="S::uqbshir1@uq.edu.au::249e0ac1-6e6e-471e-9460-e3fbbec5503f" providerId="AD" clId="Web-{71829AB2-41A5-BC4C-E473-68E3A7934640}" dt="2025-01-13T20:14:14.195" v="50"/>
          <ac:spMkLst>
            <pc:docMk/>
            <pc:sldMk cId="170230943" sldId="444"/>
            <ac:spMk id="2" creationId="{00000000-0000-0000-0000-000000000000}"/>
          </ac:spMkLst>
        </pc:spChg>
        <pc:spChg chg="mod">
          <ac:chgData name="Beth Shirley" userId="S::uqbshir1@uq.edu.au::249e0ac1-6e6e-471e-9460-e3fbbec5503f" providerId="AD" clId="Web-{71829AB2-41A5-BC4C-E473-68E3A7934640}" dt="2025-01-13T20:14:14.195" v="50"/>
          <ac:spMkLst>
            <pc:docMk/>
            <pc:sldMk cId="170230943" sldId="444"/>
            <ac:spMk id="4" creationId="{594F499C-0021-4010-9CB1-E6442F5BD4D5}"/>
          </ac:spMkLst>
        </pc:spChg>
        <pc:spChg chg="add mod">
          <ac:chgData name="Beth Shirley" userId="S::uqbshir1@uq.edu.au::249e0ac1-6e6e-471e-9460-e3fbbec5503f" providerId="AD" clId="Web-{71829AB2-41A5-BC4C-E473-68E3A7934640}" dt="2025-01-13T20:14:14.195" v="50"/>
          <ac:spMkLst>
            <pc:docMk/>
            <pc:sldMk cId="170230943" sldId="444"/>
            <ac:spMk id="13" creationId="{A4AFFDAB-78B0-0EA2-7DB4-1E490EB0B6A8}"/>
          </ac:spMkLst>
        </pc:spChg>
        <pc:graphicFrameChg chg="add mod modGraphic">
          <ac:chgData name="Beth Shirley" userId="S::uqbshir1@uq.edu.au::249e0ac1-6e6e-471e-9460-e3fbbec5503f" providerId="AD" clId="Web-{71829AB2-41A5-BC4C-E473-68E3A7934640}" dt="2025-01-13T20:25:20.925" v="106" actId="20577"/>
          <ac:graphicFrameMkLst>
            <pc:docMk/>
            <pc:sldMk cId="170230943" sldId="444"/>
            <ac:graphicFrameMk id="9" creationId="{1187C01B-2DDE-92CE-E95B-2D87E43C3B9C}"/>
          </ac:graphicFrameMkLst>
        </pc:graphicFrameChg>
      </pc:sldChg>
      <pc:sldChg chg="addSp delSp modSp">
        <pc:chgData name="Beth Shirley" userId="S::uqbshir1@uq.edu.au::249e0ac1-6e6e-471e-9460-e3fbbec5503f" providerId="AD" clId="Web-{71829AB2-41A5-BC4C-E473-68E3A7934640}" dt="2025-01-13T20:26:22.037" v="108"/>
        <pc:sldMkLst>
          <pc:docMk/>
          <pc:sldMk cId="4066734786" sldId="445"/>
        </pc:sldMkLst>
        <pc:spChg chg="mod">
          <ac:chgData name="Beth Shirley" userId="S::uqbshir1@uq.edu.au::249e0ac1-6e6e-471e-9460-e3fbbec5503f" providerId="AD" clId="Web-{71829AB2-41A5-BC4C-E473-68E3A7934640}" dt="2025-01-13T20:15:24.104" v="55"/>
          <ac:spMkLst>
            <pc:docMk/>
            <pc:sldMk cId="4066734786" sldId="445"/>
            <ac:spMk id="2" creationId="{00000000-0000-0000-0000-000000000000}"/>
          </ac:spMkLst>
        </pc:spChg>
        <pc:spChg chg="mod">
          <ac:chgData name="Beth Shirley" userId="S::uqbshir1@uq.edu.au::249e0ac1-6e6e-471e-9460-e3fbbec5503f" providerId="AD" clId="Web-{71829AB2-41A5-BC4C-E473-68E3A7934640}" dt="2025-01-13T20:15:24.104" v="55"/>
          <ac:spMkLst>
            <pc:docMk/>
            <pc:sldMk cId="4066734786" sldId="445"/>
            <ac:spMk id="4" creationId="{594F499C-0021-4010-9CB1-E6442F5BD4D5}"/>
          </ac:spMkLst>
        </pc:spChg>
        <pc:spChg chg="add">
          <ac:chgData name="Beth Shirley" userId="S::uqbshir1@uq.edu.au::249e0ac1-6e6e-471e-9460-e3fbbec5503f" providerId="AD" clId="Web-{71829AB2-41A5-BC4C-E473-68E3A7934640}" dt="2025-01-13T20:15:24.104" v="55"/>
          <ac:spMkLst>
            <pc:docMk/>
            <pc:sldMk cId="4066734786" sldId="445"/>
            <ac:spMk id="13" creationId="{A2A00927-CA7B-911B-ECCB-C0EB360A2920}"/>
          </ac:spMkLst>
        </pc:spChg>
      </pc:sldChg>
      <pc:sldChg chg="addSp delSp modSp mod modClrScheme chgLayout">
        <pc:chgData name="Beth Shirley" userId="S::uqbshir1@uq.edu.au::249e0ac1-6e6e-471e-9460-e3fbbec5503f" providerId="AD" clId="Web-{71829AB2-41A5-BC4C-E473-68E3A7934640}" dt="2025-01-13T20:20:04.101" v="72"/>
        <pc:sldMkLst>
          <pc:docMk/>
          <pc:sldMk cId="1102660201" sldId="446"/>
        </pc:sldMkLst>
        <pc:spChg chg="mod ord">
          <ac:chgData name="Beth Shirley" userId="S::uqbshir1@uq.edu.au::249e0ac1-6e6e-471e-9460-e3fbbec5503f" providerId="AD" clId="Web-{71829AB2-41A5-BC4C-E473-68E3A7934640}" dt="2025-01-13T20:19:05.519" v="70"/>
          <ac:spMkLst>
            <pc:docMk/>
            <pc:sldMk cId="1102660201" sldId="446"/>
            <ac:spMk id="2" creationId="{00000000-0000-0000-0000-000000000000}"/>
          </ac:spMkLst>
        </pc:spChg>
        <pc:spChg chg="mod ord">
          <ac:chgData name="Beth Shirley" userId="S::uqbshir1@uq.edu.au::249e0ac1-6e6e-471e-9460-e3fbbec5503f" providerId="AD" clId="Web-{71829AB2-41A5-BC4C-E473-68E3A7934640}" dt="2025-01-13T20:19:05.519" v="70"/>
          <ac:spMkLst>
            <pc:docMk/>
            <pc:sldMk cId="1102660201" sldId="446"/>
            <ac:spMk id="3" creationId="{00000000-0000-0000-0000-000000000000}"/>
          </ac:spMkLst>
        </pc:spChg>
        <pc:spChg chg="mod ord">
          <ac:chgData name="Beth Shirley" userId="S::uqbshir1@uq.edu.au::249e0ac1-6e6e-471e-9460-e3fbbec5503f" providerId="AD" clId="Web-{71829AB2-41A5-BC4C-E473-68E3A7934640}" dt="2025-01-13T20:19:05.519" v="70"/>
          <ac:spMkLst>
            <pc:docMk/>
            <pc:sldMk cId="1102660201" sldId="446"/>
            <ac:spMk id="4" creationId="{594F499C-0021-4010-9CB1-E6442F5BD4D5}"/>
          </ac:spMkLst>
        </pc:spChg>
        <pc:spChg chg="add mod ord">
          <ac:chgData name="Beth Shirley" userId="S::uqbshir1@uq.edu.au::249e0ac1-6e6e-471e-9460-e3fbbec5503f" providerId="AD" clId="Web-{71829AB2-41A5-BC4C-E473-68E3A7934640}" dt="2025-01-13T20:19:05.519" v="70"/>
          <ac:spMkLst>
            <pc:docMk/>
            <pc:sldMk cId="1102660201" sldId="446"/>
            <ac:spMk id="8" creationId="{C1BB5F4E-935E-B240-57C1-850DF69673E5}"/>
          </ac:spMkLst>
        </pc:spChg>
        <pc:picChg chg="add mod ord">
          <ac:chgData name="Beth Shirley" userId="S::uqbshir1@uq.edu.au::249e0ac1-6e6e-471e-9460-e3fbbec5503f" providerId="AD" clId="Web-{71829AB2-41A5-BC4C-E473-68E3A7934640}" dt="2025-01-13T20:20:04.101" v="72"/>
          <ac:picMkLst>
            <pc:docMk/>
            <pc:sldMk cId="1102660201" sldId="446"/>
            <ac:picMk id="10" creationId="{47964510-A361-236B-EAE1-35822D5CCA7E}"/>
          </ac:picMkLst>
        </pc:picChg>
      </pc:sldChg>
      <pc:sldChg chg="addSp delSp modSp mod modClrScheme chgLayout">
        <pc:chgData name="Beth Shirley" userId="S::uqbshir1@uq.edu.au::249e0ac1-6e6e-471e-9460-e3fbbec5503f" providerId="AD" clId="Web-{71829AB2-41A5-BC4C-E473-68E3A7934640}" dt="2025-01-13T20:33:24.818" v="116" actId="20577"/>
        <pc:sldMkLst>
          <pc:docMk/>
          <pc:sldMk cId="3950931298" sldId="448"/>
        </pc:sldMkLst>
      </pc:sldChg>
      <pc:sldChg chg="addSp delSp modSp mod modClrScheme chgLayout">
        <pc:chgData name="Beth Shirley" userId="S::uqbshir1@uq.edu.au::249e0ac1-6e6e-471e-9460-e3fbbec5503f" providerId="AD" clId="Web-{71829AB2-41A5-BC4C-E473-68E3A7934640}" dt="2025-01-13T20:26:42.913" v="109" actId="14100"/>
        <pc:sldMkLst>
          <pc:docMk/>
          <pc:sldMk cId="1720265191" sldId="449"/>
        </pc:sldMkLst>
        <pc:spChg chg="mod">
          <ac:chgData name="Beth Shirley" userId="S::uqbshir1@uq.edu.au::249e0ac1-6e6e-471e-9460-e3fbbec5503f" providerId="AD" clId="Web-{71829AB2-41A5-BC4C-E473-68E3A7934640}" dt="2025-01-13T20:26:42.913" v="109" actId="14100"/>
          <ac:spMkLst>
            <pc:docMk/>
            <pc:sldMk cId="1720265191" sldId="449"/>
            <ac:spMk id="2" creationId="{9D445FCA-C60D-43AB-AD8E-1BF2D7652FBA}"/>
          </ac:spMkLst>
        </pc:spChg>
        <pc:spChg chg="mod ord">
          <ac:chgData name="Beth Shirley" userId="S::uqbshir1@uq.edu.au::249e0ac1-6e6e-471e-9460-e3fbbec5503f" providerId="AD" clId="Web-{71829AB2-41A5-BC4C-E473-68E3A7934640}" dt="2025-01-13T20:21:01.385" v="74"/>
          <ac:spMkLst>
            <pc:docMk/>
            <pc:sldMk cId="1720265191" sldId="449"/>
            <ac:spMk id="11" creationId="{33B0E092-3B6C-FC7E-5D9D-72618740623B}"/>
          </ac:spMkLst>
        </pc:spChg>
        <pc:spChg chg="add mod">
          <ac:chgData name="Beth Shirley" userId="S::uqbshir1@uq.edu.au::249e0ac1-6e6e-471e-9460-e3fbbec5503f" providerId="AD" clId="Web-{71829AB2-41A5-BC4C-E473-68E3A7934640}" dt="2025-01-13T20:21:42.355" v="80" actId="20577"/>
          <ac:spMkLst>
            <pc:docMk/>
            <pc:sldMk cId="1720265191" sldId="449"/>
            <ac:spMk id="21" creationId="{52430D6D-EF01-F624-0A6D-E6885049CA80}"/>
          </ac:spMkLst>
        </pc:spChg>
        <pc:graphicFrameChg chg="add mod">
          <ac:chgData name="Beth Shirley" userId="S::uqbshir1@uq.edu.au::249e0ac1-6e6e-471e-9460-e3fbbec5503f" providerId="AD" clId="Web-{71829AB2-41A5-BC4C-E473-68E3A7934640}" dt="2025-01-13T20:21:01.385" v="74"/>
          <ac:graphicFrameMkLst>
            <pc:docMk/>
            <pc:sldMk cId="1720265191" sldId="449"/>
            <ac:graphicFrameMk id="17" creationId="{BC25A831-7AF0-BF36-1DDA-57791C22164B}"/>
          </ac:graphicFrameMkLst>
        </pc:graphicFrameChg>
      </pc:sldChg>
    </pc:docChg>
  </pc:docChgLst>
  <pc:docChgLst>
    <pc:chgData name="Beth Shirley" userId="S::uqbshir1@uq.edu.au::249e0ac1-6e6e-471e-9460-e3fbbec5503f" providerId="AD" clId="Web-{FBA072EB-2C35-9E60-E7E0-52DECAB52AFD}"/>
    <pc:docChg chg="addSld delSld modSld modSection">
      <pc:chgData name="Beth Shirley" userId="S::uqbshir1@uq.edu.au::249e0ac1-6e6e-471e-9460-e3fbbec5503f" providerId="AD" clId="Web-{FBA072EB-2C35-9E60-E7E0-52DECAB52AFD}" dt="2025-01-22T20:13:23.505" v="248" actId="20577"/>
      <pc:docMkLst>
        <pc:docMk/>
      </pc:docMkLst>
      <pc:sldChg chg="addSp delSp modSp mod modClrScheme chgLayout">
        <pc:chgData name="Beth Shirley" userId="S::uqbshir1@uq.edu.au::249e0ac1-6e6e-471e-9460-e3fbbec5503f" providerId="AD" clId="Web-{FBA072EB-2C35-9E60-E7E0-52DECAB52AFD}" dt="2025-01-22T20:12:54.191" v="246" actId="20577"/>
        <pc:sldMkLst>
          <pc:docMk/>
          <pc:sldMk cId="4066734786" sldId="445"/>
        </pc:sldMkLst>
        <pc:spChg chg="mod ord">
          <ac:chgData name="Beth Shirley" userId="S::uqbshir1@uq.edu.au::249e0ac1-6e6e-471e-9460-e3fbbec5503f" providerId="AD" clId="Web-{FBA072EB-2C35-9E60-E7E0-52DECAB52AFD}" dt="2025-01-22T19:44:37.768" v="21"/>
          <ac:spMkLst>
            <pc:docMk/>
            <pc:sldMk cId="4066734786" sldId="445"/>
            <ac:spMk id="2" creationId="{00000000-0000-0000-0000-000000000000}"/>
          </ac:spMkLst>
        </pc:spChg>
        <pc:spChg chg="mod ord">
          <ac:chgData name="Beth Shirley" userId="S::uqbshir1@uq.edu.au::249e0ac1-6e6e-471e-9460-e3fbbec5503f" providerId="AD" clId="Web-{FBA072EB-2C35-9E60-E7E0-52DECAB52AFD}" dt="2025-01-22T19:44:37.768" v="21"/>
          <ac:spMkLst>
            <pc:docMk/>
            <pc:sldMk cId="4066734786" sldId="445"/>
            <ac:spMk id="4" creationId="{594F499C-0021-4010-9CB1-E6442F5BD4D5}"/>
          </ac:spMkLst>
        </pc:spChg>
        <pc:spChg chg="mod ord">
          <ac:chgData name="Beth Shirley" userId="S::uqbshir1@uq.edu.au::249e0ac1-6e6e-471e-9460-e3fbbec5503f" providerId="AD" clId="Web-{FBA072EB-2C35-9E60-E7E0-52DECAB52AFD}" dt="2025-01-22T19:44:37.768" v="21"/>
          <ac:spMkLst>
            <pc:docMk/>
            <pc:sldMk cId="4066734786" sldId="445"/>
            <ac:spMk id="13" creationId="{A2A00927-CA7B-911B-ECCB-C0EB360A2920}"/>
          </ac:spMkLst>
        </pc:spChg>
        <pc:spChg chg="add mod ord">
          <ac:chgData name="Beth Shirley" userId="S::uqbshir1@uq.edu.au::249e0ac1-6e6e-471e-9460-e3fbbec5503f" providerId="AD" clId="Web-{FBA072EB-2C35-9E60-E7E0-52DECAB52AFD}" dt="2025-01-22T20:12:54.191" v="246" actId="20577"/>
          <ac:spMkLst>
            <pc:docMk/>
            <pc:sldMk cId="4066734786" sldId="445"/>
            <ac:spMk id="299" creationId="{92612F4E-9CBE-6955-5430-3263991A90F4}"/>
          </ac:spMkLst>
        </pc:spChg>
        <pc:spChg chg="add mod ord">
          <ac:chgData name="Beth Shirley" userId="S::uqbshir1@uq.edu.au::249e0ac1-6e6e-471e-9460-e3fbbec5503f" providerId="AD" clId="Web-{FBA072EB-2C35-9E60-E7E0-52DECAB52AFD}" dt="2025-01-22T20:03:46.922" v="169" actId="14100"/>
          <ac:spMkLst>
            <pc:docMk/>
            <pc:sldMk cId="4066734786" sldId="445"/>
            <ac:spMk id="300" creationId="{FBC72DEE-8E9B-7C19-BC5C-519209517FFA}"/>
          </ac:spMkLst>
        </pc:spChg>
        <pc:spChg chg="add mod">
          <ac:chgData name="Beth Shirley" userId="S::uqbshir1@uq.edu.au::249e0ac1-6e6e-471e-9460-e3fbbec5503f" providerId="AD" clId="Web-{FBA072EB-2C35-9E60-E7E0-52DECAB52AFD}" dt="2025-01-22T20:02:33.997" v="160" actId="14100"/>
          <ac:spMkLst>
            <pc:docMk/>
            <pc:sldMk cId="4066734786" sldId="445"/>
            <ac:spMk id="320" creationId="{37AFE0B6-70D2-1948-5E25-FB1111C746C3}"/>
          </ac:spMkLst>
        </pc:spChg>
        <pc:spChg chg="add mod">
          <ac:chgData name="Beth Shirley" userId="S::uqbshir1@uq.edu.au::249e0ac1-6e6e-471e-9460-e3fbbec5503f" providerId="AD" clId="Web-{FBA072EB-2C35-9E60-E7E0-52DECAB52AFD}" dt="2025-01-22T20:03:29.124" v="167" actId="14100"/>
          <ac:spMkLst>
            <pc:docMk/>
            <pc:sldMk cId="4066734786" sldId="445"/>
            <ac:spMk id="324" creationId="{C9B32274-2B24-1314-C677-A720B7B4AD78}"/>
          </ac:spMkLst>
        </pc:spChg>
        <pc:picChg chg="add mod">
          <ac:chgData name="Beth Shirley" userId="S::uqbshir1@uq.edu.au::249e0ac1-6e6e-471e-9460-e3fbbec5503f" providerId="AD" clId="Web-{FBA072EB-2C35-9E60-E7E0-52DECAB52AFD}" dt="2025-01-22T20:02:42.466" v="162" actId="1076"/>
          <ac:picMkLst>
            <pc:docMk/>
            <pc:sldMk cId="4066734786" sldId="445"/>
            <ac:picMk id="323" creationId="{21B3AA1E-624A-E059-987B-9F16D627CC1F}"/>
          </ac:picMkLst>
        </pc:picChg>
      </pc:sldChg>
      <pc:sldChg chg="addSp delSp modSp">
        <pc:chgData name="Beth Shirley" userId="S::uqbshir1@uq.edu.au::249e0ac1-6e6e-471e-9460-e3fbbec5503f" providerId="AD" clId="Web-{FBA072EB-2C35-9E60-E7E0-52DECAB52AFD}" dt="2025-01-22T20:13:23.505" v="248" actId="20577"/>
        <pc:sldMkLst>
          <pc:docMk/>
          <pc:sldMk cId="3950931298" sldId="448"/>
        </pc:sldMkLst>
      </pc:sldChg>
      <pc:sldChg chg="addSp delSp modSp new del mod modClrScheme chgLayout">
        <pc:chgData name="Beth Shirley" userId="S::uqbshir1@uq.edu.au::249e0ac1-6e6e-471e-9460-e3fbbec5503f" providerId="AD" clId="Web-{FBA072EB-2C35-9E60-E7E0-52DECAB52AFD}" dt="2025-01-22T20:03:56.750" v="170"/>
        <pc:sldMkLst>
          <pc:docMk/>
          <pc:sldMk cId="47291302" sldId="451"/>
        </pc:sldMkLst>
      </pc:sldChg>
    </pc:docChg>
  </pc:docChgLst>
  <pc:docChgLst>
    <pc:chgData name="Beth Shirley" userId="S::uqbshir1@uq.edu.au::249e0ac1-6e6e-471e-9460-e3fbbec5503f" providerId="AD" clId="Web-{8167FEFB-14DA-FD01-CC30-0DD00C3AB956}"/>
    <pc:docChg chg="modSld">
      <pc:chgData name="Beth Shirley" userId="S::uqbshir1@uq.edu.au::249e0ac1-6e6e-471e-9460-e3fbbec5503f" providerId="AD" clId="Web-{8167FEFB-14DA-FD01-CC30-0DD00C3AB956}" dt="2025-01-16T04:33:29.835" v="262" actId="14100"/>
      <pc:docMkLst>
        <pc:docMk/>
      </pc:docMkLst>
      <pc:sldChg chg="modSp">
        <pc:chgData name="Beth Shirley" userId="S::uqbshir1@uq.edu.au::249e0ac1-6e6e-471e-9460-e3fbbec5503f" providerId="AD" clId="Web-{8167FEFB-14DA-FD01-CC30-0DD00C3AB956}" dt="2025-01-16T04:33:29.835" v="262" actId="14100"/>
        <pc:sldMkLst>
          <pc:docMk/>
          <pc:sldMk cId="2934808045" sldId="284"/>
        </pc:sldMkLst>
        <pc:spChg chg="mod">
          <ac:chgData name="Beth Shirley" userId="S::uqbshir1@uq.edu.au::249e0ac1-6e6e-471e-9460-e3fbbec5503f" providerId="AD" clId="Web-{8167FEFB-14DA-FD01-CC30-0DD00C3AB956}" dt="2025-01-16T04:31:57.458" v="170" actId="20577"/>
          <ac:spMkLst>
            <pc:docMk/>
            <pc:sldMk cId="2934808045" sldId="284"/>
            <ac:spMk id="10" creationId="{00000000-0000-0000-0000-000000000000}"/>
          </ac:spMkLst>
        </pc:spChg>
        <pc:spChg chg="mod">
          <ac:chgData name="Beth Shirley" userId="S::uqbshir1@uq.edu.au::249e0ac1-6e6e-471e-9460-e3fbbec5503f" providerId="AD" clId="Web-{8167FEFB-14DA-FD01-CC30-0DD00C3AB956}" dt="2025-01-16T04:33:29.835" v="262" actId="14100"/>
          <ac:spMkLst>
            <pc:docMk/>
            <pc:sldMk cId="2934808045" sldId="284"/>
            <ac:spMk id="12" creationId="{D0A4DA3D-A368-26B3-8F2B-93BDC872ACA5}"/>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hyperlink" Target="mailto:med.mdgp@uq.edu.au" TargetMode="External"/><Relationship Id="rId5" Type="http://schemas.openxmlformats.org/officeDocument/2006/relationships/image" Target="../media/image32.sv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svg"/><Relationship Id="rId1" Type="http://schemas.openxmlformats.org/officeDocument/2006/relationships/image" Target="../media/image39.png"/><Relationship Id="rId5" Type="http://schemas.openxmlformats.org/officeDocument/2006/relationships/hyperlink" Target="mailto:med.mdgp@uq.edu.au" TargetMode="External"/><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50049-E6DB-473A-B3AD-39B9A473D6F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897A1A5-64C7-42BA-A93C-41778AACA44D}">
      <dgm:prSet/>
      <dgm:spPr/>
      <dgm:t>
        <a:bodyPr/>
        <a:lstStyle/>
        <a:p>
          <a:r>
            <a:rPr lang="en-US" b="0"/>
            <a:t>the discipline of general practice;</a:t>
          </a:r>
          <a:endParaRPr lang="en-US"/>
        </a:p>
      </dgm:t>
    </dgm:pt>
    <dgm:pt modelId="{3749CFFD-9676-45A8-9D14-39CD61CA769A}" type="parTrans" cxnId="{5DA2D0AB-C843-421D-A7EC-91C80069CF47}">
      <dgm:prSet/>
      <dgm:spPr/>
      <dgm:t>
        <a:bodyPr/>
        <a:lstStyle/>
        <a:p>
          <a:endParaRPr lang="en-US"/>
        </a:p>
      </dgm:t>
    </dgm:pt>
    <dgm:pt modelId="{9212CE9B-A896-439E-8DD6-F95F54481198}" type="sibTrans" cxnId="{5DA2D0AB-C843-421D-A7EC-91C80069CF47}">
      <dgm:prSet/>
      <dgm:spPr/>
      <dgm:t>
        <a:bodyPr/>
        <a:lstStyle/>
        <a:p>
          <a:endParaRPr lang="en-US"/>
        </a:p>
      </dgm:t>
    </dgm:pt>
    <dgm:pt modelId="{CEFB0625-93A9-40B5-BCB8-9A53115A26D4}">
      <dgm:prSet/>
      <dgm:spPr/>
      <dgm:t>
        <a:bodyPr/>
        <a:lstStyle/>
        <a:p>
          <a:r>
            <a:rPr lang="en-US" b="0"/>
            <a:t>primary health care and its integration with community, secondary and tertiary contexts, and the roles of primary care practitioners;</a:t>
          </a:r>
          <a:endParaRPr lang="en-US"/>
        </a:p>
      </dgm:t>
    </dgm:pt>
    <dgm:pt modelId="{CF3E5331-C2C9-42E2-9C6D-EBBC8D6116D2}" type="parTrans" cxnId="{524AF4C9-5F78-4E7D-B3E5-2B11C9C8B5B2}">
      <dgm:prSet/>
      <dgm:spPr/>
      <dgm:t>
        <a:bodyPr/>
        <a:lstStyle/>
        <a:p>
          <a:endParaRPr lang="en-US"/>
        </a:p>
      </dgm:t>
    </dgm:pt>
    <dgm:pt modelId="{E694C318-9BD9-4D58-9895-7280CBCC2873}" type="sibTrans" cxnId="{524AF4C9-5F78-4E7D-B3E5-2B11C9C8B5B2}">
      <dgm:prSet/>
      <dgm:spPr/>
      <dgm:t>
        <a:bodyPr/>
        <a:lstStyle/>
        <a:p>
          <a:endParaRPr lang="en-US"/>
        </a:p>
      </dgm:t>
    </dgm:pt>
    <dgm:pt modelId="{6F0225F6-462C-47C8-B2A9-A7D9E69F20BE}">
      <dgm:prSet/>
      <dgm:spPr/>
      <dgm:t>
        <a:bodyPr/>
        <a:lstStyle/>
        <a:p>
          <a:r>
            <a:rPr lang="en-US" b="0"/>
            <a:t>Access to a broad spectrum of clinical presentations encountered in general practice;</a:t>
          </a:r>
          <a:endParaRPr lang="en-US"/>
        </a:p>
      </dgm:t>
    </dgm:pt>
    <dgm:pt modelId="{EE677C56-260D-4B2E-864C-0AE1C6EFB97C}" type="parTrans" cxnId="{7F771EA7-57E3-47C4-95C5-99AE764A377A}">
      <dgm:prSet/>
      <dgm:spPr/>
      <dgm:t>
        <a:bodyPr/>
        <a:lstStyle/>
        <a:p>
          <a:endParaRPr lang="en-US"/>
        </a:p>
      </dgm:t>
    </dgm:pt>
    <dgm:pt modelId="{15C60C20-2817-4DC9-907C-3AD964E21423}" type="sibTrans" cxnId="{7F771EA7-57E3-47C4-95C5-99AE764A377A}">
      <dgm:prSet/>
      <dgm:spPr/>
      <dgm:t>
        <a:bodyPr/>
        <a:lstStyle/>
        <a:p>
          <a:endParaRPr lang="en-US"/>
        </a:p>
      </dgm:t>
    </dgm:pt>
    <dgm:pt modelId="{6DA8AF5F-6CA0-4996-94A0-C561C6C8ECED}">
      <dgm:prSet/>
      <dgm:spPr/>
      <dgm:t>
        <a:bodyPr/>
        <a:lstStyle/>
        <a:p>
          <a:r>
            <a:rPr lang="en-US" b="0"/>
            <a:t>the assessment, diagnosis and management of common and important problems presenting in General Practice;</a:t>
          </a:r>
          <a:endParaRPr lang="en-US"/>
        </a:p>
      </dgm:t>
    </dgm:pt>
    <dgm:pt modelId="{43C3A855-4D8E-4FC2-A0DB-5EC3FB5BFA8B}" type="parTrans" cxnId="{64006558-527C-4572-97E2-064ADEB42825}">
      <dgm:prSet/>
      <dgm:spPr/>
      <dgm:t>
        <a:bodyPr/>
        <a:lstStyle/>
        <a:p>
          <a:endParaRPr lang="en-US"/>
        </a:p>
      </dgm:t>
    </dgm:pt>
    <dgm:pt modelId="{66016E46-059D-49C3-B052-E395E9EC90FA}" type="sibTrans" cxnId="{64006558-527C-4572-97E2-064ADEB42825}">
      <dgm:prSet/>
      <dgm:spPr/>
      <dgm:t>
        <a:bodyPr/>
        <a:lstStyle/>
        <a:p>
          <a:endParaRPr lang="en-US"/>
        </a:p>
      </dgm:t>
    </dgm:pt>
    <dgm:pt modelId="{506B728C-6509-41A3-8E03-825D5E5CAE33}">
      <dgm:prSet/>
      <dgm:spPr/>
      <dgm:t>
        <a:bodyPr/>
        <a:lstStyle/>
        <a:p>
          <a:r>
            <a:rPr lang="en-US" b="0"/>
            <a:t>how personal and community contexts influence people’s health and well-being, and the importance of relationship-based whole person care; and</a:t>
          </a:r>
          <a:endParaRPr lang="en-US"/>
        </a:p>
      </dgm:t>
    </dgm:pt>
    <dgm:pt modelId="{6CA81894-083E-4E7F-AD53-15673742A90B}" type="parTrans" cxnId="{0216143A-D8EC-4E24-BCE5-F6563056704C}">
      <dgm:prSet/>
      <dgm:spPr/>
      <dgm:t>
        <a:bodyPr/>
        <a:lstStyle/>
        <a:p>
          <a:endParaRPr lang="en-US"/>
        </a:p>
      </dgm:t>
    </dgm:pt>
    <dgm:pt modelId="{5CD49763-629E-4472-B691-8E11B7287136}" type="sibTrans" cxnId="{0216143A-D8EC-4E24-BCE5-F6563056704C}">
      <dgm:prSet/>
      <dgm:spPr/>
      <dgm:t>
        <a:bodyPr/>
        <a:lstStyle/>
        <a:p>
          <a:endParaRPr lang="en-US"/>
        </a:p>
      </dgm:t>
    </dgm:pt>
    <dgm:pt modelId="{BBC01766-C99A-4AF1-B587-B70254697B0E}">
      <dgm:prSet/>
      <dgm:spPr/>
      <dgm:t>
        <a:bodyPr/>
        <a:lstStyle/>
        <a:p>
          <a:r>
            <a:rPr lang="en-US" b="0"/>
            <a:t>the use of evidence to guide clinical decisions.</a:t>
          </a:r>
          <a:endParaRPr lang="en-US"/>
        </a:p>
      </dgm:t>
    </dgm:pt>
    <dgm:pt modelId="{F3AAEB5D-8EDA-4ED7-A818-72CC4E3A28AB}" type="parTrans" cxnId="{A0AFBD3C-6A1C-4B22-A0AB-8B6AAD401D42}">
      <dgm:prSet/>
      <dgm:spPr/>
      <dgm:t>
        <a:bodyPr/>
        <a:lstStyle/>
        <a:p>
          <a:endParaRPr lang="en-US"/>
        </a:p>
      </dgm:t>
    </dgm:pt>
    <dgm:pt modelId="{9FB57A20-EE4B-4572-828A-319E92EF3134}" type="sibTrans" cxnId="{A0AFBD3C-6A1C-4B22-A0AB-8B6AAD401D42}">
      <dgm:prSet/>
      <dgm:spPr/>
      <dgm:t>
        <a:bodyPr/>
        <a:lstStyle/>
        <a:p>
          <a:endParaRPr lang="en-US"/>
        </a:p>
      </dgm:t>
    </dgm:pt>
    <dgm:pt modelId="{02DE2419-DB93-4015-9648-907456D3CE2A}" type="pres">
      <dgm:prSet presAssocID="{52950049-E6DB-473A-B3AD-39B9A473D6FD}" presName="root" presStyleCnt="0">
        <dgm:presLayoutVars>
          <dgm:dir/>
          <dgm:resizeHandles val="exact"/>
        </dgm:presLayoutVars>
      </dgm:prSet>
      <dgm:spPr/>
    </dgm:pt>
    <dgm:pt modelId="{ADE4A2C8-CFEC-4B39-845A-A03A9932E05A}" type="pres">
      <dgm:prSet presAssocID="{3897A1A5-64C7-42BA-A93C-41778AACA44D}" presName="compNode" presStyleCnt="0"/>
      <dgm:spPr/>
    </dgm:pt>
    <dgm:pt modelId="{2E4BA23B-CF9B-4237-91F7-67F5143F91A9}" type="pres">
      <dgm:prSet presAssocID="{3897A1A5-64C7-42BA-A93C-41778AACA44D}" presName="bgRect" presStyleLbl="bgShp" presStyleIdx="0" presStyleCnt="6"/>
      <dgm:spPr/>
    </dgm:pt>
    <dgm:pt modelId="{5A2345FA-10DF-412A-B896-BCBB7412A52A}" type="pres">
      <dgm:prSet presAssocID="{3897A1A5-64C7-42BA-A93C-41778AACA44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23584D6F-4F62-4A82-991D-70421C606ABB}" type="pres">
      <dgm:prSet presAssocID="{3897A1A5-64C7-42BA-A93C-41778AACA44D}" presName="spaceRect" presStyleCnt="0"/>
      <dgm:spPr/>
    </dgm:pt>
    <dgm:pt modelId="{23113BDE-5584-454E-9142-8E6BB9A4216B}" type="pres">
      <dgm:prSet presAssocID="{3897A1A5-64C7-42BA-A93C-41778AACA44D}" presName="parTx" presStyleLbl="revTx" presStyleIdx="0" presStyleCnt="6">
        <dgm:presLayoutVars>
          <dgm:chMax val="0"/>
          <dgm:chPref val="0"/>
        </dgm:presLayoutVars>
      </dgm:prSet>
      <dgm:spPr/>
    </dgm:pt>
    <dgm:pt modelId="{C51B8A75-2683-483C-91F6-6F16E29AB246}" type="pres">
      <dgm:prSet presAssocID="{9212CE9B-A896-439E-8DD6-F95F54481198}" presName="sibTrans" presStyleCnt="0"/>
      <dgm:spPr/>
    </dgm:pt>
    <dgm:pt modelId="{E5F9145E-CFAF-40B7-AA38-0F9B770B0D8F}" type="pres">
      <dgm:prSet presAssocID="{CEFB0625-93A9-40B5-BCB8-9A53115A26D4}" presName="compNode" presStyleCnt="0"/>
      <dgm:spPr/>
    </dgm:pt>
    <dgm:pt modelId="{DC652A66-A980-41C2-BD4B-611C6CED268C}" type="pres">
      <dgm:prSet presAssocID="{CEFB0625-93A9-40B5-BCB8-9A53115A26D4}" presName="bgRect" presStyleLbl="bgShp" presStyleIdx="1" presStyleCnt="6"/>
      <dgm:spPr/>
    </dgm:pt>
    <dgm:pt modelId="{6C41FC26-BC3A-43E0-AE71-54CBEC327B3A}" type="pres">
      <dgm:prSet presAssocID="{CEFB0625-93A9-40B5-BCB8-9A53115A26D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FB70917F-02DD-4CA1-AC93-426F0D06DB03}" type="pres">
      <dgm:prSet presAssocID="{CEFB0625-93A9-40B5-BCB8-9A53115A26D4}" presName="spaceRect" presStyleCnt="0"/>
      <dgm:spPr/>
    </dgm:pt>
    <dgm:pt modelId="{1F18CE4F-65A1-4AA4-B373-3846C9C076D3}" type="pres">
      <dgm:prSet presAssocID="{CEFB0625-93A9-40B5-BCB8-9A53115A26D4}" presName="parTx" presStyleLbl="revTx" presStyleIdx="1" presStyleCnt="6">
        <dgm:presLayoutVars>
          <dgm:chMax val="0"/>
          <dgm:chPref val="0"/>
        </dgm:presLayoutVars>
      </dgm:prSet>
      <dgm:spPr/>
    </dgm:pt>
    <dgm:pt modelId="{094E97AD-7AC3-45DC-A3D7-050C9E66ED76}" type="pres">
      <dgm:prSet presAssocID="{E694C318-9BD9-4D58-9895-7280CBCC2873}" presName="sibTrans" presStyleCnt="0"/>
      <dgm:spPr/>
    </dgm:pt>
    <dgm:pt modelId="{8DB90B9B-8DF9-47B2-A063-0169479BE3D9}" type="pres">
      <dgm:prSet presAssocID="{6F0225F6-462C-47C8-B2A9-A7D9E69F20BE}" presName="compNode" presStyleCnt="0"/>
      <dgm:spPr/>
    </dgm:pt>
    <dgm:pt modelId="{DEDF0471-B097-45BA-BD6B-3EDF4FD0A52E}" type="pres">
      <dgm:prSet presAssocID="{6F0225F6-462C-47C8-B2A9-A7D9E69F20BE}" presName="bgRect" presStyleLbl="bgShp" presStyleIdx="2" presStyleCnt="6"/>
      <dgm:spPr/>
    </dgm:pt>
    <dgm:pt modelId="{2DEDACA6-C73F-465A-9578-E03B8A9B16D9}" type="pres">
      <dgm:prSet presAssocID="{6F0225F6-462C-47C8-B2A9-A7D9E69F20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8177FBA-232E-4763-86F1-57E1E66FD2C3}" type="pres">
      <dgm:prSet presAssocID="{6F0225F6-462C-47C8-B2A9-A7D9E69F20BE}" presName="spaceRect" presStyleCnt="0"/>
      <dgm:spPr/>
    </dgm:pt>
    <dgm:pt modelId="{D5B8992A-7CEA-4E62-B184-C81150EB1771}" type="pres">
      <dgm:prSet presAssocID="{6F0225F6-462C-47C8-B2A9-A7D9E69F20BE}" presName="parTx" presStyleLbl="revTx" presStyleIdx="2" presStyleCnt="6">
        <dgm:presLayoutVars>
          <dgm:chMax val="0"/>
          <dgm:chPref val="0"/>
        </dgm:presLayoutVars>
      </dgm:prSet>
      <dgm:spPr/>
    </dgm:pt>
    <dgm:pt modelId="{F231866E-1DE0-4122-87E8-957A395712F6}" type="pres">
      <dgm:prSet presAssocID="{15C60C20-2817-4DC9-907C-3AD964E21423}" presName="sibTrans" presStyleCnt="0"/>
      <dgm:spPr/>
    </dgm:pt>
    <dgm:pt modelId="{4B660897-4C16-4540-A5BE-D54BABF43BC5}" type="pres">
      <dgm:prSet presAssocID="{6DA8AF5F-6CA0-4996-94A0-C561C6C8ECED}" presName="compNode" presStyleCnt="0"/>
      <dgm:spPr/>
    </dgm:pt>
    <dgm:pt modelId="{2021C125-9AFA-4C1D-BC13-268E07C1F07D}" type="pres">
      <dgm:prSet presAssocID="{6DA8AF5F-6CA0-4996-94A0-C561C6C8ECED}" presName="bgRect" presStyleLbl="bgShp" presStyleIdx="3" presStyleCnt="6"/>
      <dgm:spPr/>
    </dgm:pt>
    <dgm:pt modelId="{B0127F23-B028-4BD5-9F73-B1597B4EAE46}" type="pres">
      <dgm:prSet presAssocID="{6DA8AF5F-6CA0-4996-94A0-C561C6C8ECE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7D78AF75-DCDB-4321-A72E-33F6DD686177}" type="pres">
      <dgm:prSet presAssocID="{6DA8AF5F-6CA0-4996-94A0-C561C6C8ECED}" presName="spaceRect" presStyleCnt="0"/>
      <dgm:spPr/>
    </dgm:pt>
    <dgm:pt modelId="{EBEAC96D-4FFC-412E-9A9B-4504809777B9}" type="pres">
      <dgm:prSet presAssocID="{6DA8AF5F-6CA0-4996-94A0-C561C6C8ECED}" presName="parTx" presStyleLbl="revTx" presStyleIdx="3" presStyleCnt="6">
        <dgm:presLayoutVars>
          <dgm:chMax val="0"/>
          <dgm:chPref val="0"/>
        </dgm:presLayoutVars>
      </dgm:prSet>
      <dgm:spPr/>
    </dgm:pt>
    <dgm:pt modelId="{B7E19428-AF3F-4439-B531-26A40B062F38}" type="pres">
      <dgm:prSet presAssocID="{66016E46-059D-49C3-B052-E395E9EC90FA}" presName="sibTrans" presStyleCnt="0"/>
      <dgm:spPr/>
    </dgm:pt>
    <dgm:pt modelId="{2DC8E2C5-EBDE-4639-A09F-98BA67FD9767}" type="pres">
      <dgm:prSet presAssocID="{506B728C-6509-41A3-8E03-825D5E5CAE33}" presName="compNode" presStyleCnt="0"/>
      <dgm:spPr/>
    </dgm:pt>
    <dgm:pt modelId="{8E3BBFCA-910F-456F-99CD-D1412CE914CC}" type="pres">
      <dgm:prSet presAssocID="{506B728C-6509-41A3-8E03-825D5E5CAE33}" presName="bgRect" presStyleLbl="bgShp" presStyleIdx="4" presStyleCnt="6"/>
      <dgm:spPr/>
    </dgm:pt>
    <dgm:pt modelId="{8F9552C3-31C3-42BA-97A8-812F1B867029}" type="pres">
      <dgm:prSet presAssocID="{506B728C-6509-41A3-8E03-825D5E5CAE3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ycle with People"/>
        </a:ext>
      </dgm:extLst>
    </dgm:pt>
    <dgm:pt modelId="{A6343A79-7A5E-4F10-AD6C-64898E94B1F0}" type="pres">
      <dgm:prSet presAssocID="{506B728C-6509-41A3-8E03-825D5E5CAE33}" presName="spaceRect" presStyleCnt="0"/>
      <dgm:spPr/>
    </dgm:pt>
    <dgm:pt modelId="{3508DED0-C072-46D1-BC79-E5FAB51DCB0A}" type="pres">
      <dgm:prSet presAssocID="{506B728C-6509-41A3-8E03-825D5E5CAE33}" presName="parTx" presStyleLbl="revTx" presStyleIdx="4" presStyleCnt="6">
        <dgm:presLayoutVars>
          <dgm:chMax val="0"/>
          <dgm:chPref val="0"/>
        </dgm:presLayoutVars>
      </dgm:prSet>
      <dgm:spPr/>
    </dgm:pt>
    <dgm:pt modelId="{E81DFB95-69D9-40DC-A19D-43E35A64855F}" type="pres">
      <dgm:prSet presAssocID="{5CD49763-629E-4472-B691-8E11B7287136}" presName="sibTrans" presStyleCnt="0"/>
      <dgm:spPr/>
    </dgm:pt>
    <dgm:pt modelId="{8B87C294-8C63-439D-AB73-764EC64AC5B7}" type="pres">
      <dgm:prSet presAssocID="{BBC01766-C99A-4AF1-B587-B70254697B0E}" presName="compNode" presStyleCnt="0"/>
      <dgm:spPr/>
    </dgm:pt>
    <dgm:pt modelId="{FDA747CD-FCB1-4ED9-BBE3-78CD3CBD405F}" type="pres">
      <dgm:prSet presAssocID="{BBC01766-C99A-4AF1-B587-B70254697B0E}" presName="bgRect" presStyleLbl="bgShp" presStyleIdx="5" presStyleCnt="6"/>
      <dgm:spPr/>
    </dgm:pt>
    <dgm:pt modelId="{A59D4898-46B9-48C4-9386-478742BFAD47}" type="pres">
      <dgm:prSet presAssocID="{BBC01766-C99A-4AF1-B587-B70254697B0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gnifying glass"/>
        </a:ext>
      </dgm:extLst>
    </dgm:pt>
    <dgm:pt modelId="{7B47017A-993E-4D3C-91D1-FB3D44FC7692}" type="pres">
      <dgm:prSet presAssocID="{BBC01766-C99A-4AF1-B587-B70254697B0E}" presName="spaceRect" presStyleCnt="0"/>
      <dgm:spPr/>
    </dgm:pt>
    <dgm:pt modelId="{16A37C38-D6AE-47D6-B31C-AF2B6003FB22}" type="pres">
      <dgm:prSet presAssocID="{BBC01766-C99A-4AF1-B587-B70254697B0E}" presName="parTx" presStyleLbl="revTx" presStyleIdx="5" presStyleCnt="6">
        <dgm:presLayoutVars>
          <dgm:chMax val="0"/>
          <dgm:chPref val="0"/>
        </dgm:presLayoutVars>
      </dgm:prSet>
      <dgm:spPr/>
    </dgm:pt>
  </dgm:ptLst>
  <dgm:cxnLst>
    <dgm:cxn modelId="{226B8F0D-8F6A-493E-A088-5A0599617940}" type="presOf" srcId="{CEFB0625-93A9-40B5-BCB8-9A53115A26D4}" destId="{1F18CE4F-65A1-4AA4-B373-3846C9C076D3}" srcOrd="0" destOrd="0" presId="urn:microsoft.com/office/officeart/2018/2/layout/IconVerticalSolidList"/>
    <dgm:cxn modelId="{01F31C1F-855F-4309-AF49-D5D6445B970F}" type="presOf" srcId="{6F0225F6-462C-47C8-B2A9-A7D9E69F20BE}" destId="{D5B8992A-7CEA-4E62-B184-C81150EB1771}" srcOrd="0" destOrd="0" presId="urn:microsoft.com/office/officeart/2018/2/layout/IconVerticalSolidList"/>
    <dgm:cxn modelId="{0216143A-D8EC-4E24-BCE5-F6563056704C}" srcId="{52950049-E6DB-473A-B3AD-39B9A473D6FD}" destId="{506B728C-6509-41A3-8E03-825D5E5CAE33}" srcOrd="4" destOrd="0" parTransId="{6CA81894-083E-4E7F-AD53-15673742A90B}" sibTransId="{5CD49763-629E-4472-B691-8E11B7287136}"/>
    <dgm:cxn modelId="{A0AFBD3C-6A1C-4B22-A0AB-8B6AAD401D42}" srcId="{52950049-E6DB-473A-B3AD-39B9A473D6FD}" destId="{BBC01766-C99A-4AF1-B587-B70254697B0E}" srcOrd="5" destOrd="0" parTransId="{F3AAEB5D-8EDA-4ED7-A818-72CC4E3A28AB}" sibTransId="{9FB57A20-EE4B-4572-828A-319E92EF3134}"/>
    <dgm:cxn modelId="{F2810343-F45E-48E7-ADFB-FC01117A2AE5}" type="presOf" srcId="{BBC01766-C99A-4AF1-B587-B70254697B0E}" destId="{16A37C38-D6AE-47D6-B31C-AF2B6003FB22}" srcOrd="0" destOrd="0" presId="urn:microsoft.com/office/officeart/2018/2/layout/IconVerticalSolidList"/>
    <dgm:cxn modelId="{64006558-527C-4572-97E2-064ADEB42825}" srcId="{52950049-E6DB-473A-B3AD-39B9A473D6FD}" destId="{6DA8AF5F-6CA0-4996-94A0-C561C6C8ECED}" srcOrd="3" destOrd="0" parTransId="{43C3A855-4D8E-4FC2-A0DB-5EC3FB5BFA8B}" sibTransId="{66016E46-059D-49C3-B052-E395E9EC90FA}"/>
    <dgm:cxn modelId="{999E7679-4328-45EF-ABD2-807C6940CC88}" type="presOf" srcId="{506B728C-6509-41A3-8E03-825D5E5CAE33}" destId="{3508DED0-C072-46D1-BC79-E5FAB51DCB0A}" srcOrd="0" destOrd="0" presId="urn:microsoft.com/office/officeart/2018/2/layout/IconVerticalSolidList"/>
    <dgm:cxn modelId="{7F771EA7-57E3-47C4-95C5-99AE764A377A}" srcId="{52950049-E6DB-473A-B3AD-39B9A473D6FD}" destId="{6F0225F6-462C-47C8-B2A9-A7D9E69F20BE}" srcOrd="2" destOrd="0" parTransId="{EE677C56-260D-4B2E-864C-0AE1C6EFB97C}" sibTransId="{15C60C20-2817-4DC9-907C-3AD964E21423}"/>
    <dgm:cxn modelId="{F90650A9-EA91-4397-82BB-7A092B83F02B}" type="presOf" srcId="{6DA8AF5F-6CA0-4996-94A0-C561C6C8ECED}" destId="{EBEAC96D-4FFC-412E-9A9B-4504809777B9}" srcOrd="0" destOrd="0" presId="urn:microsoft.com/office/officeart/2018/2/layout/IconVerticalSolidList"/>
    <dgm:cxn modelId="{5DA2D0AB-C843-421D-A7EC-91C80069CF47}" srcId="{52950049-E6DB-473A-B3AD-39B9A473D6FD}" destId="{3897A1A5-64C7-42BA-A93C-41778AACA44D}" srcOrd="0" destOrd="0" parTransId="{3749CFFD-9676-45A8-9D14-39CD61CA769A}" sibTransId="{9212CE9B-A896-439E-8DD6-F95F54481198}"/>
    <dgm:cxn modelId="{E590FCAB-CECC-4CAB-9D9C-C3A5D6A4B2BD}" type="presOf" srcId="{52950049-E6DB-473A-B3AD-39B9A473D6FD}" destId="{02DE2419-DB93-4015-9648-907456D3CE2A}" srcOrd="0" destOrd="0" presId="urn:microsoft.com/office/officeart/2018/2/layout/IconVerticalSolidList"/>
    <dgm:cxn modelId="{524AF4C9-5F78-4E7D-B3E5-2B11C9C8B5B2}" srcId="{52950049-E6DB-473A-B3AD-39B9A473D6FD}" destId="{CEFB0625-93A9-40B5-BCB8-9A53115A26D4}" srcOrd="1" destOrd="0" parTransId="{CF3E5331-C2C9-42E2-9C6D-EBBC8D6116D2}" sibTransId="{E694C318-9BD9-4D58-9895-7280CBCC2873}"/>
    <dgm:cxn modelId="{49B0FAD7-52C7-4C4C-969F-ED5C147643EB}" type="presOf" srcId="{3897A1A5-64C7-42BA-A93C-41778AACA44D}" destId="{23113BDE-5584-454E-9142-8E6BB9A4216B}" srcOrd="0" destOrd="0" presId="urn:microsoft.com/office/officeart/2018/2/layout/IconVerticalSolidList"/>
    <dgm:cxn modelId="{4EDB59E8-F888-4F42-80E4-4D27D09C7CC0}" type="presParOf" srcId="{02DE2419-DB93-4015-9648-907456D3CE2A}" destId="{ADE4A2C8-CFEC-4B39-845A-A03A9932E05A}" srcOrd="0" destOrd="0" presId="urn:microsoft.com/office/officeart/2018/2/layout/IconVerticalSolidList"/>
    <dgm:cxn modelId="{6C819B6D-1533-4E43-A96D-BC8AE2CAC177}" type="presParOf" srcId="{ADE4A2C8-CFEC-4B39-845A-A03A9932E05A}" destId="{2E4BA23B-CF9B-4237-91F7-67F5143F91A9}" srcOrd="0" destOrd="0" presId="urn:microsoft.com/office/officeart/2018/2/layout/IconVerticalSolidList"/>
    <dgm:cxn modelId="{CF59532D-70A3-4106-A54A-87560254822B}" type="presParOf" srcId="{ADE4A2C8-CFEC-4B39-845A-A03A9932E05A}" destId="{5A2345FA-10DF-412A-B896-BCBB7412A52A}" srcOrd="1" destOrd="0" presId="urn:microsoft.com/office/officeart/2018/2/layout/IconVerticalSolidList"/>
    <dgm:cxn modelId="{711D1D12-CABA-42BB-9E58-223BF2A05456}" type="presParOf" srcId="{ADE4A2C8-CFEC-4B39-845A-A03A9932E05A}" destId="{23584D6F-4F62-4A82-991D-70421C606ABB}" srcOrd="2" destOrd="0" presId="urn:microsoft.com/office/officeart/2018/2/layout/IconVerticalSolidList"/>
    <dgm:cxn modelId="{4509B88F-DC59-4B7D-BFD6-13E32F430FA5}" type="presParOf" srcId="{ADE4A2C8-CFEC-4B39-845A-A03A9932E05A}" destId="{23113BDE-5584-454E-9142-8E6BB9A4216B}" srcOrd="3" destOrd="0" presId="urn:microsoft.com/office/officeart/2018/2/layout/IconVerticalSolidList"/>
    <dgm:cxn modelId="{F53A158C-F515-453E-9D6E-882797FF308C}" type="presParOf" srcId="{02DE2419-DB93-4015-9648-907456D3CE2A}" destId="{C51B8A75-2683-483C-91F6-6F16E29AB246}" srcOrd="1" destOrd="0" presId="urn:microsoft.com/office/officeart/2018/2/layout/IconVerticalSolidList"/>
    <dgm:cxn modelId="{545603BC-9EF2-452F-8E6C-890B283752DC}" type="presParOf" srcId="{02DE2419-DB93-4015-9648-907456D3CE2A}" destId="{E5F9145E-CFAF-40B7-AA38-0F9B770B0D8F}" srcOrd="2" destOrd="0" presId="urn:microsoft.com/office/officeart/2018/2/layout/IconVerticalSolidList"/>
    <dgm:cxn modelId="{B117449A-84F8-44BA-AB18-B332BC441432}" type="presParOf" srcId="{E5F9145E-CFAF-40B7-AA38-0F9B770B0D8F}" destId="{DC652A66-A980-41C2-BD4B-611C6CED268C}" srcOrd="0" destOrd="0" presId="urn:microsoft.com/office/officeart/2018/2/layout/IconVerticalSolidList"/>
    <dgm:cxn modelId="{FB9C2BE3-A92E-4688-96DA-2FBA1177DDB2}" type="presParOf" srcId="{E5F9145E-CFAF-40B7-AA38-0F9B770B0D8F}" destId="{6C41FC26-BC3A-43E0-AE71-54CBEC327B3A}" srcOrd="1" destOrd="0" presId="urn:microsoft.com/office/officeart/2018/2/layout/IconVerticalSolidList"/>
    <dgm:cxn modelId="{E4A43C5B-3778-4921-95C9-76F423BF50DE}" type="presParOf" srcId="{E5F9145E-CFAF-40B7-AA38-0F9B770B0D8F}" destId="{FB70917F-02DD-4CA1-AC93-426F0D06DB03}" srcOrd="2" destOrd="0" presId="urn:microsoft.com/office/officeart/2018/2/layout/IconVerticalSolidList"/>
    <dgm:cxn modelId="{32D421E7-F23E-4DFD-B0D1-5527012CE1F3}" type="presParOf" srcId="{E5F9145E-CFAF-40B7-AA38-0F9B770B0D8F}" destId="{1F18CE4F-65A1-4AA4-B373-3846C9C076D3}" srcOrd="3" destOrd="0" presId="urn:microsoft.com/office/officeart/2018/2/layout/IconVerticalSolidList"/>
    <dgm:cxn modelId="{DF3848CF-D63E-4D51-8427-3FEE2A78FA11}" type="presParOf" srcId="{02DE2419-DB93-4015-9648-907456D3CE2A}" destId="{094E97AD-7AC3-45DC-A3D7-050C9E66ED76}" srcOrd="3" destOrd="0" presId="urn:microsoft.com/office/officeart/2018/2/layout/IconVerticalSolidList"/>
    <dgm:cxn modelId="{4752D16A-BEF6-4348-A25F-12BF3CD27F26}" type="presParOf" srcId="{02DE2419-DB93-4015-9648-907456D3CE2A}" destId="{8DB90B9B-8DF9-47B2-A063-0169479BE3D9}" srcOrd="4" destOrd="0" presId="urn:microsoft.com/office/officeart/2018/2/layout/IconVerticalSolidList"/>
    <dgm:cxn modelId="{2893A4C7-0529-4E17-9984-3103AA2D51EE}" type="presParOf" srcId="{8DB90B9B-8DF9-47B2-A063-0169479BE3D9}" destId="{DEDF0471-B097-45BA-BD6B-3EDF4FD0A52E}" srcOrd="0" destOrd="0" presId="urn:microsoft.com/office/officeart/2018/2/layout/IconVerticalSolidList"/>
    <dgm:cxn modelId="{13FAA5E6-C6F0-409B-B392-91B626C19350}" type="presParOf" srcId="{8DB90B9B-8DF9-47B2-A063-0169479BE3D9}" destId="{2DEDACA6-C73F-465A-9578-E03B8A9B16D9}" srcOrd="1" destOrd="0" presId="urn:microsoft.com/office/officeart/2018/2/layout/IconVerticalSolidList"/>
    <dgm:cxn modelId="{885FF7DA-6765-4B2A-8CCD-BAEA3508BA21}" type="presParOf" srcId="{8DB90B9B-8DF9-47B2-A063-0169479BE3D9}" destId="{08177FBA-232E-4763-86F1-57E1E66FD2C3}" srcOrd="2" destOrd="0" presId="urn:microsoft.com/office/officeart/2018/2/layout/IconVerticalSolidList"/>
    <dgm:cxn modelId="{5FA73440-D6E2-46D2-9776-2A01BC4F0F88}" type="presParOf" srcId="{8DB90B9B-8DF9-47B2-A063-0169479BE3D9}" destId="{D5B8992A-7CEA-4E62-B184-C81150EB1771}" srcOrd="3" destOrd="0" presId="urn:microsoft.com/office/officeart/2018/2/layout/IconVerticalSolidList"/>
    <dgm:cxn modelId="{A4CDE8C8-0C26-490A-B056-F44FCB898764}" type="presParOf" srcId="{02DE2419-DB93-4015-9648-907456D3CE2A}" destId="{F231866E-1DE0-4122-87E8-957A395712F6}" srcOrd="5" destOrd="0" presId="urn:microsoft.com/office/officeart/2018/2/layout/IconVerticalSolidList"/>
    <dgm:cxn modelId="{17720669-8EC0-4A87-86B2-8EA6FB59BD1D}" type="presParOf" srcId="{02DE2419-DB93-4015-9648-907456D3CE2A}" destId="{4B660897-4C16-4540-A5BE-D54BABF43BC5}" srcOrd="6" destOrd="0" presId="urn:microsoft.com/office/officeart/2018/2/layout/IconVerticalSolidList"/>
    <dgm:cxn modelId="{292E8459-798B-466E-9F1E-47C7071B2886}" type="presParOf" srcId="{4B660897-4C16-4540-A5BE-D54BABF43BC5}" destId="{2021C125-9AFA-4C1D-BC13-268E07C1F07D}" srcOrd="0" destOrd="0" presId="urn:microsoft.com/office/officeart/2018/2/layout/IconVerticalSolidList"/>
    <dgm:cxn modelId="{75C4B405-79C3-40B5-AB36-48D587B28D6B}" type="presParOf" srcId="{4B660897-4C16-4540-A5BE-D54BABF43BC5}" destId="{B0127F23-B028-4BD5-9F73-B1597B4EAE46}" srcOrd="1" destOrd="0" presId="urn:microsoft.com/office/officeart/2018/2/layout/IconVerticalSolidList"/>
    <dgm:cxn modelId="{19D12E57-4FA9-4D07-BA23-AA1D5A0290BC}" type="presParOf" srcId="{4B660897-4C16-4540-A5BE-D54BABF43BC5}" destId="{7D78AF75-DCDB-4321-A72E-33F6DD686177}" srcOrd="2" destOrd="0" presId="urn:microsoft.com/office/officeart/2018/2/layout/IconVerticalSolidList"/>
    <dgm:cxn modelId="{DE302389-579D-4455-AB1E-42CF1F75E9F8}" type="presParOf" srcId="{4B660897-4C16-4540-A5BE-D54BABF43BC5}" destId="{EBEAC96D-4FFC-412E-9A9B-4504809777B9}" srcOrd="3" destOrd="0" presId="urn:microsoft.com/office/officeart/2018/2/layout/IconVerticalSolidList"/>
    <dgm:cxn modelId="{F30DD622-8D07-4CAF-B7D1-96ED7530B9F8}" type="presParOf" srcId="{02DE2419-DB93-4015-9648-907456D3CE2A}" destId="{B7E19428-AF3F-4439-B531-26A40B062F38}" srcOrd="7" destOrd="0" presId="urn:microsoft.com/office/officeart/2018/2/layout/IconVerticalSolidList"/>
    <dgm:cxn modelId="{5927AF30-0C79-4710-96AF-FD1CFF5D0463}" type="presParOf" srcId="{02DE2419-DB93-4015-9648-907456D3CE2A}" destId="{2DC8E2C5-EBDE-4639-A09F-98BA67FD9767}" srcOrd="8" destOrd="0" presId="urn:microsoft.com/office/officeart/2018/2/layout/IconVerticalSolidList"/>
    <dgm:cxn modelId="{6E6E9CD2-8CC7-4546-94A4-53BB72BB6C2D}" type="presParOf" srcId="{2DC8E2C5-EBDE-4639-A09F-98BA67FD9767}" destId="{8E3BBFCA-910F-456F-99CD-D1412CE914CC}" srcOrd="0" destOrd="0" presId="urn:microsoft.com/office/officeart/2018/2/layout/IconVerticalSolidList"/>
    <dgm:cxn modelId="{3B67CECA-4571-44E7-88D8-E27A4D7BD581}" type="presParOf" srcId="{2DC8E2C5-EBDE-4639-A09F-98BA67FD9767}" destId="{8F9552C3-31C3-42BA-97A8-812F1B867029}" srcOrd="1" destOrd="0" presId="urn:microsoft.com/office/officeart/2018/2/layout/IconVerticalSolidList"/>
    <dgm:cxn modelId="{88A2FC15-0900-4684-9375-34C3A0C3C40A}" type="presParOf" srcId="{2DC8E2C5-EBDE-4639-A09F-98BA67FD9767}" destId="{A6343A79-7A5E-4F10-AD6C-64898E94B1F0}" srcOrd="2" destOrd="0" presId="urn:microsoft.com/office/officeart/2018/2/layout/IconVerticalSolidList"/>
    <dgm:cxn modelId="{36ACAF89-FF29-451D-AD2D-C91369057F94}" type="presParOf" srcId="{2DC8E2C5-EBDE-4639-A09F-98BA67FD9767}" destId="{3508DED0-C072-46D1-BC79-E5FAB51DCB0A}" srcOrd="3" destOrd="0" presId="urn:microsoft.com/office/officeart/2018/2/layout/IconVerticalSolidList"/>
    <dgm:cxn modelId="{FAA78B55-9734-4D8A-AAAE-234356A9F18C}" type="presParOf" srcId="{02DE2419-DB93-4015-9648-907456D3CE2A}" destId="{E81DFB95-69D9-40DC-A19D-43E35A64855F}" srcOrd="9" destOrd="0" presId="urn:microsoft.com/office/officeart/2018/2/layout/IconVerticalSolidList"/>
    <dgm:cxn modelId="{1304F712-BF3C-46A7-A876-A8341263580C}" type="presParOf" srcId="{02DE2419-DB93-4015-9648-907456D3CE2A}" destId="{8B87C294-8C63-439D-AB73-764EC64AC5B7}" srcOrd="10" destOrd="0" presId="urn:microsoft.com/office/officeart/2018/2/layout/IconVerticalSolidList"/>
    <dgm:cxn modelId="{A60828F2-7ACA-4D99-AE18-A5504168228D}" type="presParOf" srcId="{8B87C294-8C63-439D-AB73-764EC64AC5B7}" destId="{FDA747CD-FCB1-4ED9-BBE3-78CD3CBD405F}" srcOrd="0" destOrd="0" presId="urn:microsoft.com/office/officeart/2018/2/layout/IconVerticalSolidList"/>
    <dgm:cxn modelId="{DD917A54-D86A-4BA1-B0A7-CB747714EA01}" type="presParOf" srcId="{8B87C294-8C63-439D-AB73-764EC64AC5B7}" destId="{A59D4898-46B9-48C4-9386-478742BFAD47}" srcOrd="1" destOrd="0" presId="urn:microsoft.com/office/officeart/2018/2/layout/IconVerticalSolidList"/>
    <dgm:cxn modelId="{0475BD09-0C33-4C0A-AE85-344A03B339FE}" type="presParOf" srcId="{8B87C294-8C63-439D-AB73-764EC64AC5B7}" destId="{7B47017A-993E-4D3C-91D1-FB3D44FC7692}" srcOrd="2" destOrd="0" presId="urn:microsoft.com/office/officeart/2018/2/layout/IconVerticalSolidList"/>
    <dgm:cxn modelId="{2131F196-DA2A-412F-9D1D-4693D099663D}" type="presParOf" srcId="{8B87C294-8C63-439D-AB73-764EC64AC5B7}" destId="{16A37C38-D6AE-47D6-B31C-AF2B6003FB2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2B1D3-7243-45F2-A608-0F212D53C3B4}"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99192925-B30C-49D4-9E66-C8105A7ABDF6}">
      <dgm:prSet/>
      <dgm:spPr/>
      <dgm:t>
        <a:bodyPr/>
        <a:lstStyle/>
        <a:p>
          <a:r>
            <a:rPr lang="en-US"/>
            <a:t>Year Two Longitudinal GP Placement:</a:t>
          </a:r>
        </a:p>
      </dgm:t>
    </dgm:pt>
    <dgm:pt modelId="{84214F6D-A382-4564-B92E-9C399ECE7FC6}" type="parTrans" cxnId="{5DC4CA7A-1A36-431A-9680-7893AE31A859}">
      <dgm:prSet/>
      <dgm:spPr/>
      <dgm:t>
        <a:bodyPr/>
        <a:lstStyle/>
        <a:p>
          <a:endParaRPr lang="en-US"/>
        </a:p>
      </dgm:t>
    </dgm:pt>
    <dgm:pt modelId="{8762AE6D-9997-48F3-A8AA-2A83FE581A55}" type="sibTrans" cxnId="{5DC4CA7A-1A36-431A-9680-7893AE31A859}">
      <dgm:prSet/>
      <dgm:spPr/>
      <dgm:t>
        <a:bodyPr/>
        <a:lstStyle/>
        <a:p>
          <a:endParaRPr lang="en-US"/>
        </a:p>
      </dgm:t>
    </dgm:pt>
    <dgm:pt modelId="{2041017D-2620-4A14-B49F-0503F0AF7525}">
      <dgm:prSet/>
      <dgm:spPr/>
      <dgm:t>
        <a:bodyPr/>
        <a:lstStyle/>
        <a:p>
          <a:r>
            <a:rPr lang="en-US"/>
            <a:t>Students are timetabled to attend one day per week (min 6 hours) for 15 weeks</a:t>
          </a:r>
        </a:p>
      </dgm:t>
    </dgm:pt>
    <dgm:pt modelId="{788C8E67-3C47-46F0-804D-00FDBC9FCC4D}" type="parTrans" cxnId="{846A7961-5F1A-430D-A81C-E0E05A009683}">
      <dgm:prSet/>
      <dgm:spPr/>
      <dgm:t>
        <a:bodyPr/>
        <a:lstStyle/>
        <a:p>
          <a:endParaRPr lang="en-US"/>
        </a:p>
      </dgm:t>
    </dgm:pt>
    <dgm:pt modelId="{C16492A7-C8BE-46EF-BD63-EFF124FE56DF}" type="sibTrans" cxnId="{846A7961-5F1A-430D-A81C-E0E05A009683}">
      <dgm:prSet/>
      <dgm:spPr/>
      <dgm:t>
        <a:bodyPr/>
        <a:lstStyle/>
        <a:p>
          <a:endParaRPr lang="en-US"/>
        </a:p>
      </dgm:t>
    </dgm:pt>
    <dgm:pt modelId="{25BAD130-7758-4672-AA4E-DB898FF8D393}">
      <dgm:prSet/>
      <dgm:spPr/>
      <dgm:t>
        <a:bodyPr/>
        <a:lstStyle/>
        <a:p>
          <a:r>
            <a:rPr lang="en-US"/>
            <a:t>Early clinical experience for students</a:t>
          </a:r>
        </a:p>
      </dgm:t>
    </dgm:pt>
    <dgm:pt modelId="{4220BD4D-138F-452E-A2AA-CA7D9E5995D7}" type="parTrans" cxnId="{C43F858B-B46C-42E4-B063-38DD8D7E0C8F}">
      <dgm:prSet/>
      <dgm:spPr/>
      <dgm:t>
        <a:bodyPr/>
        <a:lstStyle/>
        <a:p>
          <a:endParaRPr lang="en-US"/>
        </a:p>
      </dgm:t>
    </dgm:pt>
    <dgm:pt modelId="{D5A0597D-A7BA-43B3-AE9B-A91019C19336}" type="sibTrans" cxnId="{C43F858B-B46C-42E4-B063-38DD8D7E0C8F}">
      <dgm:prSet/>
      <dgm:spPr/>
      <dgm:t>
        <a:bodyPr/>
        <a:lstStyle/>
        <a:p>
          <a:endParaRPr lang="en-US"/>
        </a:p>
      </dgm:t>
    </dgm:pt>
    <dgm:pt modelId="{E38DF233-0A94-49B6-998C-FE773A542C57}">
      <dgm:prSet/>
      <dgm:spPr/>
      <dgm:t>
        <a:bodyPr/>
        <a:lstStyle/>
        <a:p>
          <a:r>
            <a:rPr lang="en-US"/>
            <a:t>Two placements run per year (one each semester)</a:t>
          </a:r>
        </a:p>
      </dgm:t>
    </dgm:pt>
    <dgm:pt modelId="{D14CD89D-68A6-4774-9577-89C590F9B610}" type="parTrans" cxnId="{5DC407DE-9AEA-47AC-8ACE-846144A3669F}">
      <dgm:prSet/>
      <dgm:spPr/>
      <dgm:t>
        <a:bodyPr/>
        <a:lstStyle/>
        <a:p>
          <a:endParaRPr lang="en-US"/>
        </a:p>
      </dgm:t>
    </dgm:pt>
    <dgm:pt modelId="{1CD5D585-DFCD-42AF-9603-FC0991B643C4}" type="sibTrans" cxnId="{5DC407DE-9AEA-47AC-8ACE-846144A3669F}">
      <dgm:prSet/>
      <dgm:spPr/>
      <dgm:t>
        <a:bodyPr/>
        <a:lstStyle/>
        <a:p>
          <a:endParaRPr lang="en-US"/>
        </a:p>
      </dgm:t>
    </dgm:pt>
    <dgm:pt modelId="{04D7372E-B431-4ED5-86EE-1377AD7EA0BA}">
      <dgm:prSet/>
      <dgm:spPr/>
      <dgm:t>
        <a:bodyPr/>
        <a:lstStyle/>
        <a:p>
          <a:r>
            <a:rPr lang="en-US"/>
            <a:t>Year Four Block GP Placement:</a:t>
          </a:r>
        </a:p>
      </dgm:t>
    </dgm:pt>
    <dgm:pt modelId="{C9C54E80-A06C-4674-9E72-7122B6D35ABC}" type="parTrans" cxnId="{236B139E-B206-4F0F-B987-0C3BA6BB24AA}">
      <dgm:prSet/>
      <dgm:spPr/>
      <dgm:t>
        <a:bodyPr/>
        <a:lstStyle/>
        <a:p>
          <a:endParaRPr lang="en-US"/>
        </a:p>
      </dgm:t>
    </dgm:pt>
    <dgm:pt modelId="{B124CA1F-D0CA-40B9-940C-D975330224F3}" type="sibTrans" cxnId="{236B139E-B206-4F0F-B987-0C3BA6BB24AA}">
      <dgm:prSet/>
      <dgm:spPr/>
      <dgm:t>
        <a:bodyPr/>
        <a:lstStyle/>
        <a:p>
          <a:endParaRPr lang="en-US"/>
        </a:p>
      </dgm:t>
    </dgm:pt>
    <dgm:pt modelId="{955CD8F4-BEDA-4139-97E9-460D7BDAE766}">
      <dgm:prSet/>
      <dgm:spPr/>
      <dgm:t>
        <a:bodyPr/>
        <a:lstStyle/>
        <a:p>
          <a:r>
            <a:rPr lang="en-US"/>
            <a:t>30 sessions (session = min 3 hours) spread over 6 weeks (~ 5 sessions per week/2.5 days)</a:t>
          </a:r>
        </a:p>
      </dgm:t>
    </dgm:pt>
    <dgm:pt modelId="{674DE0E1-926E-48E5-A66B-B01E94139895}" type="parTrans" cxnId="{70158A12-5654-4966-98AC-34ADEFD1707D}">
      <dgm:prSet/>
      <dgm:spPr/>
      <dgm:t>
        <a:bodyPr/>
        <a:lstStyle/>
        <a:p>
          <a:endParaRPr lang="en-US"/>
        </a:p>
      </dgm:t>
    </dgm:pt>
    <dgm:pt modelId="{C0564F52-C632-4726-A693-878870C37A57}" type="sibTrans" cxnId="{70158A12-5654-4966-98AC-34ADEFD1707D}">
      <dgm:prSet/>
      <dgm:spPr/>
      <dgm:t>
        <a:bodyPr/>
        <a:lstStyle/>
        <a:p>
          <a:endParaRPr lang="en-US"/>
        </a:p>
      </dgm:t>
    </dgm:pt>
    <dgm:pt modelId="{AD95095F-31C1-4CED-81ED-3240B4F15C1B}">
      <dgm:prSet/>
      <dgm:spPr/>
      <dgm:t>
        <a:bodyPr/>
        <a:lstStyle/>
        <a:p>
          <a:r>
            <a:rPr lang="en-US"/>
            <a:t>6 Blocks run per year (3 per semester)</a:t>
          </a:r>
        </a:p>
      </dgm:t>
    </dgm:pt>
    <dgm:pt modelId="{C01D7323-1469-4917-952F-34D55B8F079A}" type="parTrans" cxnId="{E60CB24B-EC6A-4F9C-BC3F-0739A57999FE}">
      <dgm:prSet/>
      <dgm:spPr/>
      <dgm:t>
        <a:bodyPr/>
        <a:lstStyle/>
        <a:p>
          <a:endParaRPr lang="en-US"/>
        </a:p>
      </dgm:t>
    </dgm:pt>
    <dgm:pt modelId="{01EEACDB-8B4F-4A83-BAA3-B767BA1CC8E9}" type="sibTrans" cxnId="{E60CB24B-EC6A-4F9C-BC3F-0739A57999FE}">
      <dgm:prSet/>
      <dgm:spPr/>
      <dgm:t>
        <a:bodyPr/>
        <a:lstStyle/>
        <a:p>
          <a:endParaRPr lang="en-US"/>
        </a:p>
      </dgm:t>
    </dgm:pt>
    <dgm:pt modelId="{BDDDC131-1F53-4DA3-ADF8-04F4D6C1B895}">
      <dgm:prSet/>
      <dgm:spPr/>
      <dgm:t>
        <a:bodyPr/>
        <a:lstStyle/>
        <a:p>
          <a:r>
            <a:rPr lang="en-US"/>
            <a:t>Students are rotating through other clinical immersion experiences in Year 3 and 4.</a:t>
          </a:r>
        </a:p>
      </dgm:t>
    </dgm:pt>
    <dgm:pt modelId="{36FB98D7-3944-424C-A384-421B0AD7D147}" type="parTrans" cxnId="{1559E786-7FF0-42FA-ACBD-A5B0C28E1334}">
      <dgm:prSet/>
      <dgm:spPr/>
      <dgm:t>
        <a:bodyPr/>
        <a:lstStyle/>
        <a:p>
          <a:endParaRPr lang="en-US"/>
        </a:p>
      </dgm:t>
    </dgm:pt>
    <dgm:pt modelId="{3A5F6E93-90B6-4E06-B3B4-02C7F8B336FC}" type="sibTrans" cxnId="{1559E786-7FF0-42FA-ACBD-A5B0C28E1334}">
      <dgm:prSet/>
      <dgm:spPr/>
      <dgm:t>
        <a:bodyPr/>
        <a:lstStyle/>
        <a:p>
          <a:endParaRPr lang="en-US"/>
        </a:p>
      </dgm:t>
    </dgm:pt>
    <dgm:pt modelId="{072ED76F-4342-4F5C-BDF4-71875F87C099}" type="pres">
      <dgm:prSet presAssocID="{96E2B1D3-7243-45F2-A608-0F212D53C3B4}" presName="Name0" presStyleCnt="0">
        <dgm:presLayoutVars>
          <dgm:dir/>
          <dgm:animLvl val="lvl"/>
          <dgm:resizeHandles val="exact"/>
        </dgm:presLayoutVars>
      </dgm:prSet>
      <dgm:spPr/>
    </dgm:pt>
    <dgm:pt modelId="{387F3700-49A1-4C23-86DB-E27FDEEF5DC6}" type="pres">
      <dgm:prSet presAssocID="{99192925-B30C-49D4-9E66-C8105A7ABDF6}" presName="linNode" presStyleCnt="0"/>
      <dgm:spPr/>
    </dgm:pt>
    <dgm:pt modelId="{BDCBA3CC-A8BE-4273-9BA7-0DC59B9FC614}" type="pres">
      <dgm:prSet presAssocID="{99192925-B30C-49D4-9E66-C8105A7ABDF6}" presName="parentText" presStyleLbl="node1" presStyleIdx="0" presStyleCnt="2">
        <dgm:presLayoutVars>
          <dgm:chMax val="1"/>
          <dgm:bulletEnabled val="1"/>
        </dgm:presLayoutVars>
      </dgm:prSet>
      <dgm:spPr/>
    </dgm:pt>
    <dgm:pt modelId="{9E3ED0C9-3F88-4CFA-91FE-21E43F2373B4}" type="pres">
      <dgm:prSet presAssocID="{99192925-B30C-49D4-9E66-C8105A7ABDF6}" presName="descendantText" presStyleLbl="alignAccFollowNode1" presStyleIdx="0" presStyleCnt="2">
        <dgm:presLayoutVars>
          <dgm:bulletEnabled val="1"/>
        </dgm:presLayoutVars>
      </dgm:prSet>
      <dgm:spPr/>
    </dgm:pt>
    <dgm:pt modelId="{3D0DCE5D-3E56-4D9A-A117-3BC513F2FB84}" type="pres">
      <dgm:prSet presAssocID="{8762AE6D-9997-48F3-A8AA-2A83FE581A55}" presName="sp" presStyleCnt="0"/>
      <dgm:spPr/>
    </dgm:pt>
    <dgm:pt modelId="{85114C7C-B379-4BFB-9AF9-48DBFB783600}" type="pres">
      <dgm:prSet presAssocID="{04D7372E-B431-4ED5-86EE-1377AD7EA0BA}" presName="linNode" presStyleCnt="0"/>
      <dgm:spPr/>
    </dgm:pt>
    <dgm:pt modelId="{14382381-25A2-4D8A-B782-91EE1C392FB1}" type="pres">
      <dgm:prSet presAssocID="{04D7372E-B431-4ED5-86EE-1377AD7EA0BA}" presName="parentText" presStyleLbl="node1" presStyleIdx="1" presStyleCnt="2">
        <dgm:presLayoutVars>
          <dgm:chMax val="1"/>
          <dgm:bulletEnabled val="1"/>
        </dgm:presLayoutVars>
      </dgm:prSet>
      <dgm:spPr/>
    </dgm:pt>
    <dgm:pt modelId="{758197C7-DE36-4741-ABBF-904D20646C1E}" type="pres">
      <dgm:prSet presAssocID="{04D7372E-B431-4ED5-86EE-1377AD7EA0BA}" presName="descendantText" presStyleLbl="alignAccFollowNode1" presStyleIdx="1" presStyleCnt="2">
        <dgm:presLayoutVars>
          <dgm:bulletEnabled val="1"/>
        </dgm:presLayoutVars>
      </dgm:prSet>
      <dgm:spPr/>
    </dgm:pt>
  </dgm:ptLst>
  <dgm:cxnLst>
    <dgm:cxn modelId="{70158A12-5654-4966-98AC-34ADEFD1707D}" srcId="{04D7372E-B431-4ED5-86EE-1377AD7EA0BA}" destId="{955CD8F4-BEDA-4139-97E9-460D7BDAE766}" srcOrd="0" destOrd="0" parTransId="{674DE0E1-926E-48E5-A66B-B01E94139895}" sibTransId="{C0564F52-C632-4726-A693-878870C37A57}"/>
    <dgm:cxn modelId="{DC42BC17-EEB9-4405-98C1-60B8496BBA40}" type="presOf" srcId="{99192925-B30C-49D4-9E66-C8105A7ABDF6}" destId="{BDCBA3CC-A8BE-4273-9BA7-0DC59B9FC614}" srcOrd="0" destOrd="0" presId="urn:microsoft.com/office/officeart/2005/8/layout/vList5"/>
    <dgm:cxn modelId="{846A7961-5F1A-430D-A81C-E0E05A009683}" srcId="{99192925-B30C-49D4-9E66-C8105A7ABDF6}" destId="{2041017D-2620-4A14-B49F-0503F0AF7525}" srcOrd="0" destOrd="0" parTransId="{788C8E67-3C47-46F0-804D-00FDBC9FCC4D}" sibTransId="{C16492A7-C8BE-46EF-BD63-EFF124FE56DF}"/>
    <dgm:cxn modelId="{9309656B-6738-4677-B2DF-49B768BA8939}" type="presOf" srcId="{955CD8F4-BEDA-4139-97E9-460D7BDAE766}" destId="{758197C7-DE36-4741-ABBF-904D20646C1E}" srcOrd="0" destOrd="0" presId="urn:microsoft.com/office/officeart/2005/8/layout/vList5"/>
    <dgm:cxn modelId="{E60CB24B-EC6A-4F9C-BC3F-0739A57999FE}" srcId="{04D7372E-B431-4ED5-86EE-1377AD7EA0BA}" destId="{AD95095F-31C1-4CED-81ED-3240B4F15C1B}" srcOrd="1" destOrd="0" parTransId="{C01D7323-1469-4917-952F-34D55B8F079A}" sibTransId="{01EEACDB-8B4F-4A83-BAA3-B767BA1CC8E9}"/>
    <dgm:cxn modelId="{119F7058-AA88-42C0-80DA-EF416E3E0745}" type="presOf" srcId="{96E2B1D3-7243-45F2-A608-0F212D53C3B4}" destId="{072ED76F-4342-4F5C-BDF4-71875F87C099}" srcOrd="0" destOrd="0" presId="urn:microsoft.com/office/officeart/2005/8/layout/vList5"/>
    <dgm:cxn modelId="{5DC4CA7A-1A36-431A-9680-7893AE31A859}" srcId="{96E2B1D3-7243-45F2-A608-0F212D53C3B4}" destId="{99192925-B30C-49D4-9E66-C8105A7ABDF6}" srcOrd="0" destOrd="0" parTransId="{84214F6D-A382-4564-B92E-9C399ECE7FC6}" sibTransId="{8762AE6D-9997-48F3-A8AA-2A83FE581A55}"/>
    <dgm:cxn modelId="{1559E786-7FF0-42FA-ACBD-A5B0C28E1334}" srcId="{04D7372E-B431-4ED5-86EE-1377AD7EA0BA}" destId="{BDDDC131-1F53-4DA3-ADF8-04F4D6C1B895}" srcOrd="2" destOrd="0" parTransId="{36FB98D7-3944-424C-A384-421B0AD7D147}" sibTransId="{3A5F6E93-90B6-4E06-B3B4-02C7F8B336FC}"/>
    <dgm:cxn modelId="{C43F858B-B46C-42E4-B063-38DD8D7E0C8F}" srcId="{99192925-B30C-49D4-9E66-C8105A7ABDF6}" destId="{25BAD130-7758-4672-AA4E-DB898FF8D393}" srcOrd="1" destOrd="0" parTransId="{4220BD4D-138F-452E-A2AA-CA7D9E5995D7}" sibTransId="{D5A0597D-A7BA-43B3-AE9B-A91019C19336}"/>
    <dgm:cxn modelId="{9EFCFC91-79E6-4F89-91EF-56345E39664A}" type="presOf" srcId="{E38DF233-0A94-49B6-998C-FE773A542C57}" destId="{9E3ED0C9-3F88-4CFA-91FE-21E43F2373B4}" srcOrd="0" destOrd="2" presId="urn:microsoft.com/office/officeart/2005/8/layout/vList5"/>
    <dgm:cxn modelId="{236B139E-B206-4F0F-B987-0C3BA6BB24AA}" srcId="{96E2B1D3-7243-45F2-A608-0F212D53C3B4}" destId="{04D7372E-B431-4ED5-86EE-1377AD7EA0BA}" srcOrd="1" destOrd="0" parTransId="{C9C54E80-A06C-4674-9E72-7122B6D35ABC}" sibTransId="{B124CA1F-D0CA-40B9-940C-D975330224F3}"/>
    <dgm:cxn modelId="{6731DEA6-5F6E-431F-BD80-2ED0B9C21B0A}" type="presOf" srcId="{25BAD130-7758-4672-AA4E-DB898FF8D393}" destId="{9E3ED0C9-3F88-4CFA-91FE-21E43F2373B4}" srcOrd="0" destOrd="1" presId="urn:microsoft.com/office/officeart/2005/8/layout/vList5"/>
    <dgm:cxn modelId="{0A521EC3-49FD-45F1-B8C6-0A611D1E210D}" type="presOf" srcId="{AD95095F-31C1-4CED-81ED-3240B4F15C1B}" destId="{758197C7-DE36-4741-ABBF-904D20646C1E}" srcOrd="0" destOrd="1" presId="urn:microsoft.com/office/officeart/2005/8/layout/vList5"/>
    <dgm:cxn modelId="{86C331D0-67EB-419F-9EA6-ED51FF392180}" type="presOf" srcId="{04D7372E-B431-4ED5-86EE-1377AD7EA0BA}" destId="{14382381-25A2-4D8A-B782-91EE1C392FB1}" srcOrd="0" destOrd="0" presId="urn:microsoft.com/office/officeart/2005/8/layout/vList5"/>
    <dgm:cxn modelId="{5DC407DE-9AEA-47AC-8ACE-846144A3669F}" srcId="{99192925-B30C-49D4-9E66-C8105A7ABDF6}" destId="{E38DF233-0A94-49B6-998C-FE773A542C57}" srcOrd="2" destOrd="0" parTransId="{D14CD89D-68A6-4774-9577-89C590F9B610}" sibTransId="{1CD5D585-DFCD-42AF-9603-FC0991B643C4}"/>
    <dgm:cxn modelId="{5CCCABE7-D9D1-4DFF-AFAF-0B0A320D45CE}" type="presOf" srcId="{BDDDC131-1F53-4DA3-ADF8-04F4D6C1B895}" destId="{758197C7-DE36-4741-ABBF-904D20646C1E}" srcOrd="0" destOrd="2" presId="urn:microsoft.com/office/officeart/2005/8/layout/vList5"/>
    <dgm:cxn modelId="{9D9E64FE-BE07-468E-AD75-FC34F1345A0B}" type="presOf" srcId="{2041017D-2620-4A14-B49F-0503F0AF7525}" destId="{9E3ED0C9-3F88-4CFA-91FE-21E43F2373B4}" srcOrd="0" destOrd="0" presId="urn:microsoft.com/office/officeart/2005/8/layout/vList5"/>
    <dgm:cxn modelId="{9C4ED775-E18F-43DC-9660-1A8645869999}" type="presParOf" srcId="{072ED76F-4342-4F5C-BDF4-71875F87C099}" destId="{387F3700-49A1-4C23-86DB-E27FDEEF5DC6}" srcOrd="0" destOrd="0" presId="urn:microsoft.com/office/officeart/2005/8/layout/vList5"/>
    <dgm:cxn modelId="{BE300561-A297-4D37-9A8C-7ED616C2CF4F}" type="presParOf" srcId="{387F3700-49A1-4C23-86DB-E27FDEEF5DC6}" destId="{BDCBA3CC-A8BE-4273-9BA7-0DC59B9FC614}" srcOrd="0" destOrd="0" presId="urn:microsoft.com/office/officeart/2005/8/layout/vList5"/>
    <dgm:cxn modelId="{3E34D485-75A1-4234-81E1-839646AB92C1}" type="presParOf" srcId="{387F3700-49A1-4C23-86DB-E27FDEEF5DC6}" destId="{9E3ED0C9-3F88-4CFA-91FE-21E43F2373B4}" srcOrd="1" destOrd="0" presId="urn:microsoft.com/office/officeart/2005/8/layout/vList5"/>
    <dgm:cxn modelId="{31BA22FC-E4DE-4D02-8C4F-3AB6ADF6BF50}" type="presParOf" srcId="{072ED76F-4342-4F5C-BDF4-71875F87C099}" destId="{3D0DCE5D-3E56-4D9A-A117-3BC513F2FB84}" srcOrd="1" destOrd="0" presId="urn:microsoft.com/office/officeart/2005/8/layout/vList5"/>
    <dgm:cxn modelId="{1D36F146-3EAF-4944-9F56-1B49F430FF70}" type="presParOf" srcId="{072ED76F-4342-4F5C-BDF4-71875F87C099}" destId="{85114C7C-B379-4BFB-9AF9-48DBFB783600}" srcOrd="2" destOrd="0" presId="urn:microsoft.com/office/officeart/2005/8/layout/vList5"/>
    <dgm:cxn modelId="{262E719D-F480-43D0-A621-DA771A713FDF}" type="presParOf" srcId="{85114C7C-B379-4BFB-9AF9-48DBFB783600}" destId="{14382381-25A2-4D8A-B782-91EE1C392FB1}" srcOrd="0" destOrd="0" presId="urn:microsoft.com/office/officeart/2005/8/layout/vList5"/>
    <dgm:cxn modelId="{A97B32D7-D499-4C96-8554-5ABB29584F27}" type="presParOf" srcId="{85114C7C-B379-4BFB-9AF9-48DBFB783600}" destId="{758197C7-DE36-4741-ABBF-904D20646C1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5F9ED7-B8E4-4A9C-B719-97D993E4D51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D7FC5A8-BEED-4B90-8BFF-4EB6E274CE32}">
      <dgm:prSet/>
      <dgm:spPr/>
      <dgm:t>
        <a:bodyPr/>
        <a:lstStyle/>
        <a:p>
          <a:r>
            <a:rPr lang="en-US" b="0"/>
            <a:t>CPD</a:t>
          </a:r>
          <a:endParaRPr lang="en-US"/>
        </a:p>
      </dgm:t>
    </dgm:pt>
    <dgm:pt modelId="{66E3CB42-337F-40A3-AF66-0EDC3DC89027}" type="parTrans" cxnId="{A6769576-AC7A-4C0D-B503-8F87C54B54B5}">
      <dgm:prSet/>
      <dgm:spPr/>
      <dgm:t>
        <a:bodyPr/>
        <a:lstStyle/>
        <a:p>
          <a:endParaRPr lang="en-US"/>
        </a:p>
      </dgm:t>
    </dgm:pt>
    <dgm:pt modelId="{A6AB23AB-A2FA-44E1-B190-8C24B75CBF31}" type="sibTrans" cxnId="{A6769576-AC7A-4C0D-B503-8F87C54B54B5}">
      <dgm:prSet/>
      <dgm:spPr/>
      <dgm:t>
        <a:bodyPr/>
        <a:lstStyle/>
        <a:p>
          <a:endParaRPr lang="en-US"/>
        </a:p>
      </dgm:t>
    </dgm:pt>
    <dgm:pt modelId="{BBCA6A5B-BDE9-4427-9C1A-3BB4847F5A3B}">
      <dgm:prSet/>
      <dgm:spPr/>
      <dgm:t>
        <a:bodyPr/>
        <a:lstStyle/>
        <a:p>
          <a:r>
            <a:rPr lang="en-US" b="0"/>
            <a:t>Academic Title Holder (ATH) with University of Queensland</a:t>
          </a:r>
          <a:endParaRPr lang="en-US"/>
        </a:p>
      </dgm:t>
    </dgm:pt>
    <dgm:pt modelId="{640A26A7-97B0-4A76-8749-A4C6B1CC435A}" type="parTrans" cxnId="{308C75DC-C2D0-4930-92C8-BD025B680DC5}">
      <dgm:prSet/>
      <dgm:spPr/>
      <dgm:t>
        <a:bodyPr/>
        <a:lstStyle/>
        <a:p>
          <a:endParaRPr lang="en-US"/>
        </a:p>
      </dgm:t>
    </dgm:pt>
    <dgm:pt modelId="{7E87F559-F932-4C81-A084-FB009B0F9CE0}" type="sibTrans" cxnId="{308C75DC-C2D0-4930-92C8-BD025B680DC5}">
      <dgm:prSet/>
      <dgm:spPr/>
      <dgm:t>
        <a:bodyPr/>
        <a:lstStyle/>
        <a:p>
          <a:endParaRPr lang="en-US"/>
        </a:p>
      </dgm:t>
    </dgm:pt>
    <dgm:pt modelId="{EC605406-F702-4061-99D1-29295E6D8B6A}">
      <dgm:prSet/>
      <dgm:spPr/>
      <dgm:t>
        <a:bodyPr/>
        <a:lstStyle/>
        <a:p>
          <a:r>
            <a:rPr lang="en-US" b="0"/>
            <a:t>Eligible for Teaching PIP Payments</a:t>
          </a:r>
          <a:endParaRPr lang="en-US"/>
        </a:p>
      </dgm:t>
    </dgm:pt>
    <dgm:pt modelId="{BE744DC1-DE4C-406D-834B-E70F4160BBAE}" type="parTrans" cxnId="{F3D190F3-33AC-43DA-8C86-9B42D63E197E}">
      <dgm:prSet/>
      <dgm:spPr/>
      <dgm:t>
        <a:bodyPr/>
        <a:lstStyle/>
        <a:p>
          <a:endParaRPr lang="en-US"/>
        </a:p>
      </dgm:t>
    </dgm:pt>
    <dgm:pt modelId="{B1F48863-520F-4FFE-B2D5-8728B064BFC4}" type="sibTrans" cxnId="{F3D190F3-33AC-43DA-8C86-9B42D63E197E}">
      <dgm:prSet/>
      <dgm:spPr/>
      <dgm:t>
        <a:bodyPr/>
        <a:lstStyle/>
        <a:p>
          <a:endParaRPr lang="en-US"/>
        </a:p>
      </dgm:t>
    </dgm:pt>
    <dgm:pt modelId="{08FE5F45-D9E3-457F-9F87-5403C506E9F3}" type="pres">
      <dgm:prSet presAssocID="{6C5F9ED7-B8E4-4A9C-B719-97D993E4D512}" presName="hierChild1" presStyleCnt="0">
        <dgm:presLayoutVars>
          <dgm:chPref val="1"/>
          <dgm:dir/>
          <dgm:animOne val="branch"/>
          <dgm:animLvl val="lvl"/>
          <dgm:resizeHandles/>
        </dgm:presLayoutVars>
      </dgm:prSet>
      <dgm:spPr/>
    </dgm:pt>
    <dgm:pt modelId="{F289520F-CA1A-4A5A-ABEF-2928D793B285}" type="pres">
      <dgm:prSet presAssocID="{5D7FC5A8-BEED-4B90-8BFF-4EB6E274CE32}" presName="hierRoot1" presStyleCnt="0"/>
      <dgm:spPr/>
    </dgm:pt>
    <dgm:pt modelId="{41197E5D-C740-4556-9020-5A9D3E52CAC0}" type="pres">
      <dgm:prSet presAssocID="{5D7FC5A8-BEED-4B90-8BFF-4EB6E274CE32}" presName="composite" presStyleCnt="0"/>
      <dgm:spPr/>
    </dgm:pt>
    <dgm:pt modelId="{4A086F7B-8A5D-45FE-AFB1-22C2A7F7014E}" type="pres">
      <dgm:prSet presAssocID="{5D7FC5A8-BEED-4B90-8BFF-4EB6E274CE32}" presName="background" presStyleLbl="node0" presStyleIdx="0" presStyleCnt="3"/>
      <dgm:spPr/>
    </dgm:pt>
    <dgm:pt modelId="{B373144D-1E84-4B5B-AE5E-9D757C18D3BE}" type="pres">
      <dgm:prSet presAssocID="{5D7FC5A8-BEED-4B90-8BFF-4EB6E274CE32}" presName="text" presStyleLbl="fgAcc0" presStyleIdx="0" presStyleCnt="3">
        <dgm:presLayoutVars>
          <dgm:chPref val="3"/>
        </dgm:presLayoutVars>
      </dgm:prSet>
      <dgm:spPr/>
    </dgm:pt>
    <dgm:pt modelId="{BCA57D9F-C1E0-4A8F-9F6B-B35781159A4A}" type="pres">
      <dgm:prSet presAssocID="{5D7FC5A8-BEED-4B90-8BFF-4EB6E274CE32}" presName="hierChild2" presStyleCnt="0"/>
      <dgm:spPr/>
    </dgm:pt>
    <dgm:pt modelId="{EA684AEC-FF2B-44F8-B95E-F1E5005A7FA8}" type="pres">
      <dgm:prSet presAssocID="{BBCA6A5B-BDE9-4427-9C1A-3BB4847F5A3B}" presName="hierRoot1" presStyleCnt="0"/>
      <dgm:spPr/>
    </dgm:pt>
    <dgm:pt modelId="{6A592331-572F-47A5-B69E-3C72958948D6}" type="pres">
      <dgm:prSet presAssocID="{BBCA6A5B-BDE9-4427-9C1A-3BB4847F5A3B}" presName="composite" presStyleCnt="0"/>
      <dgm:spPr/>
    </dgm:pt>
    <dgm:pt modelId="{A802A62D-A260-4F52-8915-9655ACB05672}" type="pres">
      <dgm:prSet presAssocID="{BBCA6A5B-BDE9-4427-9C1A-3BB4847F5A3B}" presName="background" presStyleLbl="node0" presStyleIdx="1" presStyleCnt="3"/>
      <dgm:spPr/>
    </dgm:pt>
    <dgm:pt modelId="{FFCEC47E-71EB-4CA6-9369-2993677C9CCF}" type="pres">
      <dgm:prSet presAssocID="{BBCA6A5B-BDE9-4427-9C1A-3BB4847F5A3B}" presName="text" presStyleLbl="fgAcc0" presStyleIdx="1" presStyleCnt="3">
        <dgm:presLayoutVars>
          <dgm:chPref val="3"/>
        </dgm:presLayoutVars>
      </dgm:prSet>
      <dgm:spPr/>
    </dgm:pt>
    <dgm:pt modelId="{5FAF9042-B1F9-4460-B5FF-B10D7EA288FE}" type="pres">
      <dgm:prSet presAssocID="{BBCA6A5B-BDE9-4427-9C1A-3BB4847F5A3B}" presName="hierChild2" presStyleCnt="0"/>
      <dgm:spPr/>
    </dgm:pt>
    <dgm:pt modelId="{401E6761-0451-4510-BBEC-3642917714F3}" type="pres">
      <dgm:prSet presAssocID="{EC605406-F702-4061-99D1-29295E6D8B6A}" presName="hierRoot1" presStyleCnt="0"/>
      <dgm:spPr/>
    </dgm:pt>
    <dgm:pt modelId="{3298B971-034A-460E-846E-B87E5A843214}" type="pres">
      <dgm:prSet presAssocID="{EC605406-F702-4061-99D1-29295E6D8B6A}" presName="composite" presStyleCnt="0"/>
      <dgm:spPr/>
    </dgm:pt>
    <dgm:pt modelId="{33D87F66-2943-4C82-A438-11EBD25EB8D3}" type="pres">
      <dgm:prSet presAssocID="{EC605406-F702-4061-99D1-29295E6D8B6A}" presName="background" presStyleLbl="node0" presStyleIdx="2" presStyleCnt="3"/>
      <dgm:spPr/>
    </dgm:pt>
    <dgm:pt modelId="{227E699B-E65C-4D9E-A22B-17B6D68CE3FE}" type="pres">
      <dgm:prSet presAssocID="{EC605406-F702-4061-99D1-29295E6D8B6A}" presName="text" presStyleLbl="fgAcc0" presStyleIdx="2" presStyleCnt="3">
        <dgm:presLayoutVars>
          <dgm:chPref val="3"/>
        </dgm:presLayoutVars>
      </dgm:prSet>
      <dgm:spPr/>
    </dgm:pt>
    <dgm:pt modelId="{1445AD66-CA56-40BD-B580-B8A9AD56CE2C}" type="pres">
      <dgm:prSet presAssocID="{EC605406-F702-4061-99D1-29295E6D8B6A}" presName="hierChild2" presStyleCnt="0"/>
      <dgm:spPr/>
    </dgm:pt>
  </dgm:ptLst>
  <dgm:cxnLst>
    <dgm:cxn modelId="{A6769576-AC7A-4C0D-B503-8F87C54B54B5}" srcId="{6C5F9ED7-B8E4-4A9C-B719-97D993E4D512}" destId="{5D7FC5A8-BEED-4B90-8BFF-4EB6E274CE32}" srcOrd="0" destOrd="0" parTransId="{66E3CB42-337F-40A3-AF66-0EDC3DC89027}" sibTransId="{A6AB23AB-A2FA-44E1-B190-8C24B75CBF31}"/>
    <dgm:cxn modelId="{302E72C1-8314-4817-997A-9F397D697B30}" type="presOf" srcId="{5D7FC5A8-BEED-4B90-8BFF-4EB6E274CE32}" destId="{B373144D-1E84-4B5B-AE5E-9D757C18D3BE}" srcOrd="0" destOrd="0" presId="urn:microsoft.com/office/officeart/2005/8/layout/hierarchy1"/>
    <dgm:cxn modelId="{F19252D3-93C7-4329-8048-DF123DD5F1EC}" type="presOf" srcId="{6C5F9ED7-B8E4-4A9C-B719-97D993E4D512}" destId="{08FE5F45-D9E3-457F-9F87-5403C506E9F3}" srcOrd="0" destOrd="0" presId="urn:microsoft.com/office/officeart/2005/8/layout/hierarchy1"/>
    <dgm:cxn modelId="{308C75DC-C2D0-4930-92C8-BD025B680DC5}" srcId="{6C5F9ED7-B8E4-4A9C-B719-97D993E4D512}" destId="{BBCA6A5B-BDE9-4427-9C1A-3BB4847F5A3B}" srcOrd="1" destOrd="0" parTransId="{640A26A7-97B0-4A76-8749-A4C6B1CC435A}" sibTransId="{7E87F559-F932-4C81-A084-FB009B0F9CE0}"/>
    <dgm:cxn modelId="{902BBADE-92C1-4880-ACF2-1F48B2E13DEA}" type="presOf" srcId="{EC605406-F702-4061-99D1-29295E6D8B6A}" destId="{227E699B-E65C-4D9E-A22B-17B6D68CE3FE}" srcOrd="0" destOrd="0" presId="urn:microsoft.com/office/officeart/2005/8/layout/hierarchy1"/>
    <dgm:cxn modelId="{F3D190F3-33AC-43DA-8C86-9B42D63E197E}" srcId="{6C5F9ED7-B8E4-4A9C-B719-97D993E4D512}" destId="{EC605406-F702-4061-99D1-29295E6D8B6A}" srcOrd="2" destOrd="0" parTransId="{BE744DC1-DE4C-406D-834B-E70F4160BBAE}" sibTransId="{B1F48863-520F-4FFE-B2D5-8728B064BFC4}"/>
    <dgm:cxn modelId="{E27B82FD-C42C-4358-88F1-658961BC9248}" type="presOf" srcId="{BBCA6A5B-BDE9-4427-9C1A-3BB4847F5A3B}" destId="{FFCEC47E-71EB-4CA6-9369-2993677C9CCF}" srcOrd="0" destOrd="0" presId="urn:microsoft.com/office/officeart/2005/8/layout/hierarchy1"/>
    <dgm:cxn modelId="{447D3663-26A2-4B68-9E40-4008D8948A75}" type="presParOf" srcId="{08FE5F45-D9E3-457F-9F87-5403C506E9F3}" destId="{F289520F-CA1A-4A5A-ABEF-2928D793B285}" srcOrd="0" destOrd="0" presId="urn:microsoft.com/office/officeart/2005/8/layout/hierarchy1"/>
    <dgm:cxn modelId="{930E460E-09D5-4404-B28B-ADCB8EFBEDC1}" type="presParOf" srcId="{F289520F-CA1A-4A5A-ABEF-2928D793B285}" destId="{41197E5D-C740-4556-9020-5A9D3E52CAC0}" srcOrd="0" destOrd="0" presId="urn:microsoft.com/office/officeart/2005/8/layout/hierarchy1"/>
    <dgm:cxn modelId="{DCA8DDDE-B801-4AAC-9420-6B73F080EEF8}" type="presParOf" srcId="{41197E5D-C740-4556-9020-5A9D3E52CAC0}" destId="{4A086F7B-8A5D-45FE-AFB1-22C2A7F7014E}" srcOrd="0" destOrd="0" presId="urn:microsoft.com/office/officeart/2005/8/layout/hierarchy1"/>
    <dgm:cxn modelId="{A39716F0-E50B-4923-BAA4-F690636A772E}" type="presParOf" srcId="{41197E5D-C740-4556-9020-5A9D3E52CAC0}" destId="{B373144D-1E84-4B5B-AE5E-9D757C18D3BE}" srcOrd="1" destOrd="0" presId="urn:microsoft.com/office/officeart/2005/8/layout/hierarchy1"/>
    <dgm:cxn modelId="{4C4435C3-7612-453A-A1AC-B16159C41F98}" type="presParOf" srcId="{F289520F-CA1A-4A5A-ABEF-2928D793B285}" destId="{BCA57D9F-C1E0-4A8F-9F6B-B35781159A4A}" srcOrd="1" destOrd="0" presId="urn:microsoft.com/office/officeart/2005/8/layout/hierarchy1"/>
    <dgm:cxn modelId="{7182ECB6-F1E0-4F8C-AA79-AB9B5E6CF9D7}" type="presParOf" srcId="{08FE5F45-D9E3-457F-9F87-5403C506E9F3}" destId="{EA684AEC-FF2B-44F8-B95E-F1E5005A7FA8}" srcOrd="1" destOrd="0" presId="urn:microsoft.com/office/officeart/2005/8/layout/hierarchy1"/>
    <dgm:cxn modelId="{2F48D9FF-CCB5-4B88-81CF-DA5C77951B1C}" type="presParOf" srcId="{EA684AEC-FF2B-44F8-B95E-F1E5005A7FA8}" destId="{6A592331-572F-47A5-B69E-3C72958948D6}" srcOrd="0" destOrd="0" presId="urn:microsoft.com/office/officeart/2005/8/layout/hierarchy1"/>
    <dgm:cxn modelId="{7330CD6C-F4D9-4EE7-9E5D-A706997EAE0D}" type="presParOf" srcId="{6A592331-572F-47A5-B69E-3C72958948D6}" destId="{A802A62D-A260-4F52-8915-9655ACB05672}" srcOrd="0" destOrd="0" presId="urn:microsoft.com/office/officeart/2005/8/layout/hierarchy1"/>
    <dgm:cxn modelId="{D22C0110-FEAC-42F5-911A-B2191B353966}" type="presParOf" srcId="{6A592331-572F-47A5-B69E-3C72958948D6}" destId="{FFCEC47E-71EB-4CA6-9369-2993677C9CCF}" srcOrd="1" destOrd="0" presId="urn:microsoft.com/office/officeart/2005/8/layout/hierarchy1"/>
    <dgm:cxn modelId="{AEC81E44-EDC6-439F-8E11-8D2FB3F4B252}" type="presParOf" srcId="{EA684AEC-FF2B-44F8-B95E-F1E5005A7FA8}" destId="{5FAF9042-B1F9-4460-B5FF-B10D7EA288FE}" srcOrd="1" destOrd="0" presId="urn:microsoft.com/office/officeart/2005/8/layout/hierarchy1"/>
    <dgm:cxn modelId="{1EEA7212-F17B-48BB-9298-D9C0A03DE0D3}" type="presParOf" srcId="{08FE5F45-D9E3-457F-9F87-5403C506E9F3}" destId="{401E6761-0451-4510-BBEC-3642917714F3}" srcOrd="2" destOrd="0" presId="urn:microsoft.com/office/officeart/2005/8/layout/hierarchy1"/>
    <dgm:cxn modelId="{9E7A700C-B321-4BD3-BE49-82CA0479B3AD}" type="presParOf" srcId="{401E6761-0451-4510-BBEC-3642917714F3}" destId="{3298B971-034A-460E-846E-B87E5A843214}" srcOrd="0" destOrd="0" presId="urn:microsoft.com/office/officeart/2005/8/layout/hierarchy1"/>
    <dgm:cxn modelId="{0C4FFD7A-5357-41D1-AD48-E37AD53F1AB3}" type="presParOf" srcId="{3298B971-034A-460E-846E-B87E5A843214}" destId="{33D87F66-2943-4C82-A438-11EBD25EB8D3}" srcOrd="0" destOrd="0" presId="urn:microsoft.com/office/officeart/2005/8/layout/hierarchy1"/>
    <dgm:cxn modelId="{325B6486-91E1-462A-86F3-B6D2ED056FC5}" type="presParOf" srcId="{3298B971-034A-460E-846E-B87E5A843214}" destId="{227E699B-E65C-4D9E-A22B-17B6D68CE3FE}" srcOrd="1" destOrd="0" presId="urn:microsoft.com/office/officeart/2005/8/layout/hierarchy1"/>
    <dgm:cxn modelId="{AA99B1C4-EEFF-4090-978D-3B8E8CBAE1BE}" type="presParOf" srcId="{401E6761-0451-4510-BBEC-3642917714F3}" destId="{1445AD66-CA56-40BD-B580-B8A9AD56CE2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895209-DE5F-430F-96B5-506C44FDA609}" type="doc">
      <dgm:prSet loTypeId="urn:microsoft.com/office/officeart/2018/2/layout/IconVerticalSolidList" loCatId="icon" qsTypeId="urn:microsoft.com/office/officeart/2005/8/quickstyle/simple1" qsCatId="simple" csTypeId="urn:microsoft.com/office/officeart/2005/8/colors/accent2_3" csCatId="accent2" phldr="1"/>
      <dgm:spPr/>
      <dgm:t>
        <a:bodyPr/>
        <a:lstStyle/>
        <a:p>
          <a:endParaRPr lang="en-US"/>
        </a:p>
      </dgm:t>
    </dgm:pt>
    <dgm:pt modelId="{CBE2C56E-F517-4471-AA97-CFED72F0399F}">
      <dgm:prSet/>
      <dgm:spPr/>
      <dgm:t>
        <a:bodyPr/>
        <a:lstStyle/>
        <a:p>
          <a:pPr>
            <a:lnSpc>
              <a:spcPct val="100000"/>
            </a:lnSpc>
          </a:pPr>
          <a:r>
            <a:rPr lang="en-US" b="0"/>
            <a:t>RACGP will approve up to a maximum of 30 hours CPD per GP per year for involvement in teaching:</a:t>
          </a:r>
          <a:endParaRPr lang="en-US"/>
        </a:p>
      </dgm:t>
    </dgm:pt>
    <dgm:pt modelId="{C9AC1C8E-8E7E-4FEC-BB34-0D8A7F37FE5B}" type="parTrans" cxnId="{5511F2EE-77AD-42B7-A35C-76626EEF7125}">
      <dgm:prSet/>
      <dgm:spPr/>
      <dgm:t>
        <a:bodyPr/>
        <a:lstStyle/>
        <a:p>
          <a:endParaRPr lang="en-US"/>
        </a:p>
      </dgm:t>
    </dgm:pt>
    <dgm:pt modelId="{2ED8DC59-E4F0-4133-912A-6D09D5BCE6F1}" type="sibTrans" cxnId="{5511F2EE-77AD-42B7-A35C-76626EEF7125}">
      <dgm:prSet/>
      <dgm:spPr/>
      <dgm:t>
        <a:bodyPr/>
        <a:lstStyle/>
        <a:p>
          <a:endParaRPr lang="en-US"/>
        </a:p>
      </dgm:t>
    </dgm:pt>
    <dgm:pt modelId="{51DDB7C7-A701-4B4B-BA01-751ABBDCEB03}">
      <dgm:prSet/>
      <dgm:spPr/>
      <dgm:t>
        <a:bodyPr/>
        <a:lstStyle/>
        <a:p>
          <a:pPr>
            <a:lnSpc>
              <a:spcPct val="100000"/>
            </a:lnSpc>
          </a:pPr>
          <a:r>
            <a:rPr lang="en-US"/>
            <a:t>15 hours Educational Activity</a:t>
          </a:r>
        </a:p>
      </dgm:t>
    </dgm:pt>
    <dgm:pt modelId="{73B9DF71-8F10-4F2D-A21A-D51BEBA620AD}" type="parTrans" cxnId="{734626FE-37B3-464C-80BE-976DC41389E3}">
      <dgm:prSet/>
      <dgm:spPr/>
      <dgm:t>
        <a:bodyPr/>
        <a:lstStyle/>
        <a:p>
          <a:endParaRPr lang="en-US"/>
        </a:p>
      </dgm:t>
    </dgm:pt>
    <dgm:pt modelId="{AB32C557-8638-4CB6-91A7-0E683F2F137D}" type="sibTrans" cxnId="{734626FE-37B3-464C-80BE-976DC41389E3}">
      <dgm:prSet/>
      <dgm:spPr/>
      <dgm:t>
        <a:bodyPr/>
        <a:lstStyle/>
        <a:p>
          <a:endParaRPr lang="en-US"/>
        </a:p>
      </dgm:t>
    </dgm:pt>
    <dgm:pt modelId="{EA695A54-5F2F-42E8-B477-47245E33DE49}">
      <dgm:prSet/>
      <dgm:spPr/>
      <dgm:t>
        <a:bodyPr/>
        <a:lstStyle/>
        <a:p>
          <a:pPr>
            <a:lnSpc>
              <a:spcPct val="100000"/>
            </a:lnSpc>
          </a:pPr>
          <a:r>
            <a:rPr lang="en-US"/>
            <a:t>15 hours Reviewing Performance. </a:t>
          </a:r>
        </a:p>
      </dgm:t>
    </dgm:pt>
    <dgm:pt modelId="{0D9FB2C6-FA4B-4E67-A6CE-F68AD9B42A44}" type="parTrans" cxnId="{6D5C5053-42A4-45BF-8DA7-462F115B9602}">
      <dgm:prSet/>
      <dgm:spPr/>
      <dgm:t>
        <a:bodyPr/>
        <a:lstStyle/>
        <a:p>
          <a:endParaRPr lang="en-US"/>
        </a:p>
      </dgm:t>
    </dgm:pt>
    <dgm:pt modelId="{ABEB7FD5-18B7-4291-A11C-DDACD7DDA9DA}" type="sibTrans" cxnId="{6D5C5053-42A4-45BF-8DA7-462F115B9602}">
      <dgm:prSet/>
      <dgm:spPr/>
      <dgm:t>
        <a:bodyPr/>
        <a:lstStyle/>
        <a:p>
          <a:endParaRPr lang="en-US"/>
        </a:p>
      </dgm:t>
    </dgm:pt>
    <dgm:pt modelId="{4EA45F3F-0570-4BD6-B201-78A954264AA9}">
      <dgm:prSet/>
      <dgm:spPr/>
      <dgm:t>
        <a:bodyPr/>
        <a:lstStyle/>
        <a:p>
          <a:pPr>
            <a:lnSpc>
              <a:spcPct val="100000"/>
            </a:lnSpc>
          </a:pPr>
          <a:r>
            <a:rPr lang="en-US" b="0"/>
            <a:t>GPCU can provide a letter confirming practice provision of clinical placements for medical students at the end of each semester.</a:t>
          </a:r>
          <a:endParaRPr lang="en-US"/>
        </a:p>
      </dgm:t>
    </dgm:pt>
    <dgm:pt modelId="{B474052B-BA9F-4751-A260-98471E8CD724}" type="parTrans" cxnId="{B7094708-500A-4F05-BCFD-1DB55E901DC4}">
      <dgm:prSet/>
      <dgm:spPr/>
      <dgm:t>
        <a:bodyPr/>
        <a:lstStyle/>
        <a:p>
          <a:endParaRPr lang="en-US"/>
        </a:p>
      </dgm:t>
    </dgm:pt>
    <dgm:pt modelId="{782B897E-BA62-40DE-A044-0BB8D521A19E}" type="sibTrans" cxnId="{B7094708-500A-4F05-BCFD-1DB55E901DC4}">
      <dgm:prSet/>
      <dgm:spPr/>
      <dgm:t>
        <a:bodyPr/>
        <a:lstStyle/>
        <a:p>
          <a:endParaRPr lang="en-US"/>
        </a:p>
      </dgm:t>
    </dgm:pt>
    <dgm:pt modelId="{1FC482B8-6D37-4A4C-B423-A515117BA0B6}">
      <dgm:prSet/>
      <dgm:spPr/>
      <dgm:t>
        <a:bodyPr/>
        <a:lstStyle/>
        <a:p>
          <a:pPr>
            <a:lnSpc>
              <a:spcPct val="100000"/>
            </a:lnSpc>
          </a:pPr>
          <a:r>
            <a:rPr lang="en-US" b="0"/>
            <a:t>Self-log your CPD in RACGP CPD app as you complete it.</a:t>
          </a:r>
          <a:endParaRPr lang="en-US"/>
        </a:p>
      </dgm:t>
    </dgm:pt>
    <dgm:pt modelId="{8C914B6A-9BCA-4044-88EE-1E402099473F}" type="parTrans" cxnId="{21CBE699-23BB-40CC-93E1-69956096246A}">
      <dgm:prSet/>
      <dgm:spPr/>
      <dgm:t>
        <a:bodyPr/>
        <a:lstStyle/>
        <a:p>
          <a:endParaRPr lang="en-US"/>
        </a:p>
      </dgm:t>
    </dgm:pt>
    <dgm:pt modelId="{C5B574F8-6102-4D25-AC5E-032CC7F6E9EC}" type="sibTrans" cxnId="{21CBE699-23BB-40CC-93E1-69956096246A}">
      <dgm:prSet/>
      <dgm:spPr/>
      <dgm:t>
        <a:bodyPr/>
        <a:lstStyle/>
        <a:p>
          <a:endParaRPr lang="en-US"/>
        </a:p>
      </dgm:t>
    </dgm:pt>
    <dgm:pt modelId="{22D69BDF-AA86-4C75-AE80-7974F3D58220}" type="pres">
      <dgm:prSet presAssocID="{F4895209-DE5F-430F-96B5-506C44FDA609}" presName="root" presStyleCnt="0">
        <dgm:presLayoutVars>
          <dgm:dir/>
          <dgm:resizeHandles val="exact"/>
        </dgm:presLayoutVars>
      </dgm:prSet>
      <dgm:spPr/>
    </dgm:pt>
    <dgm:pt modelId="{9B50E10D-9237-4651-8AA1-F91852212400}" type="pres">
      <dgm:prSet presAssocID="{CBE2C56E-F517-4471-AA97-CFED72F0399F}" presName="compNode" presStyleCnt="0"/>
      <dgm:spPr/>
    </dgm:pt>
    <dgm:pt modelId="{7959064F-A04A-470E-A929-691CBB0DCCAD}" type="pres">
      <dgm:prSet presAssocID="{CBE2C56E-F517-4471-AA97-CFED72F0399F}" presName="bgRect" presStyleLbl="bgShp" presStyleIdx="0" presStyleCnt="3"/>
      <dgm:spPr/>
    </dgm:pt>
    <dgm:pt modelId="{6FDEB251-1035-4005-85E9-512A2A77B3B9}" type="pres">
      <dgm:prSet presAssocID="{CBE2C56E-F517-4471-AA97-CFED72F039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290E93C3-FF6B-472D-95ED-292BF302EED5}" type="pres">
      <dgm:prSet presAssocID="{CBE2C56E-F517-4471-AA97-CFED72F0399F}" presName="spaceRect" presStyleCnt="0"/>
      <dgm:spPr/>
    </dgm:pt>
    <dgm:pt modelId="{0BB719B4-4E3B-4B36-B0CA-050ACA23CB73}" type="pres">
      <dgm:prSet presAssocID="{CBE2C56E-F517-4471-AA97-CFED72F0399F}" presName="parTx" presStyleLbl="revTx" presStyleIdx="0" presStyleCnt="4">
        <dgm:presLayoutVars>
          <dgm:chMax val="0"/>
          <dgm:chPref val="0"/>
        </dgm:presLayoutVars>
      </dgm:prSet>
      <dgm:spPr/>
    </dgm:pt>
    <dgm:pt modelId="{C80CD1A0-8B64-4166-8466-BC71587375AC}" type="pres">
      <dgm:prSet presAssocID="{CBE2C56E-F517-4471-AA97-CFED72F0399F}" presName="desTx" presStyleLbl="revTx" presStyleIdx="1" presStyleCnt="4">
        <dgm:presLayoutVars/>
      </dgm:prSet>
      <dgm:spPr/>
    </dgm:pt>
    <dgm:pt modelId="{834BD2FF-EA1A-4481-802F-6D5E48B40934}" type="pres">
      <dgm:prSet presAssocID="{2ED8DC59-E4F0-4133-912A-6D09D5BCE6F1}" presName="sibTrans" presStyleCnt="0"/>
      <dgm:spPr/>
    </dgm:pt>
    <dgm:pt modelId="{7CB8756D-ABEC-4234-805A-B4C0DD83CF0D}" type="pres">
      <dgm:prSet presAssocID="{4EA45F3F-0570-4BD6-B201-78A954264AA9}" presName="compNode" presStyleCnt="0"/>
      <dgm:spPr/>
    </dgm:pt>
    <dgm:pt modelId="{5563AB88-4EEC-4E6C-800D-88FC7B54A954}" type="pres">
      <dgm:prSet presAssocID="{4EA45F3F-0570-4BD6-B201-78A954264AA9}" presName="bgRect" presStyleLbl="bgShp" presStyleIdx="1" presStyleCnt="3"/>
      <dgm:spPr/>
    </dgm:pt>
    <dgm:pt modelId="{89C2FFBA-11A6-4196-A322-757AF402C8D5}" type="pres">
      <dgm:prSet presAssocID="{4EA45F3F-0570-4BD6-B201-78A954264A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5FA26464-32B9-41E1-B905-D6FFBCBCD7E0}" type="pres">
      <dgm:prSet presAssocID="{4EA45F3F-0570-4BD6-B201-78A954264AA9}" presName="spaceRect" presStyleCnt="0"/>
      <dgm:spPr/>
    </dgm:pt>
    <dgm:pt modelId="{E45F2554-388E-49A4-ABC8-9E7FF6C4AE7E}" type="pres">
      <dgm:prSet presAssocID="{4EA45F3F-0570-4BD6-B201-78A954264AA9}" presName="parTx" presStyleLbl="revTx" presStyleIdx="2" presStyleCnt="4">
        <dgm:presLayoutVars>
          <dgm:chMax val="0"/>
          <dgm:chPref val="0"/>
        </dgm:presLayoutVars>
      </dgm:prSet>
      <dgm:spPr/>
    </dgm:pt>
    <dgm:pt modelId="{7A38FD31-F9E8-4D56-B99B-D87E40C2FFF3}" type="pres">
      <dgm:prSet presAssocID="{782B897E-BA62-40DE-A044-0BB8D521A19E}" presName="sibTrans" presStyleCnt="0"/>
      <dgm:spPr/>
    </dgm:pt>
    <dgm:pt modelId="{1B64F2DB-830F-4536-8BF2-E4A687DB6D97}" type="pres">
      <dgm:prSet presAssocID="{1FC482B8-6D37-4A4C-B423-A515117BA0B6}" presName="compNode" presStyleCnt="0"/>
      <dgm:spPr/>
    </dgm:pt>
    <dgm:pt modelId="{783232AB-2D78-4D32-A53A-2CD34D9721DC}" type="pres">
      <dgm:prSet presAssocID="{1FC482B8-6D37-4A4C-B423-A515117BA0B6}" presName="bgRect" presStyleLbl="bgShp" presStyleIdx="2" presStyleCnt="3"/>
      <dgm:spPr/>
    </dgm:pt>
    <dgm:pt modelId="{1A49103C-19A9-43C2-8D32-8E07DED3CCB6}" type="pres">
      <dgm:prSet presAssocID="{1FC482B8-6D37-4A4C-B423-A515117BA0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9E50935D-AC6E-4569-899D-D6DD1902F290}" type="pres">
      <dgm:prSet presAssocID="{1FC482B8-6D37-4A4C-B423-A515117BA0B6}" presName="spaceRect" presStyleCnt="0"/>
      <dgm:spPr/>
    </dgm:pt>
    <dgm:pt modelId="{AB057D54-7FC4-44AF-ACE7-9E2894C935EF}" type="pres">
      <dgm:prSet presAssocID="{1FC482B8-6D37-4A4C-B423-A515117BA0B6}" presName="parTx" presStyleLbl="revTx" presStyleIdx="3" presStyleCnt="4">
        <dgm:presLayoutVars>
          <dgm:chMax val="0"/>
          <dgm:chPref val="0"/>
        </dgm:presLayoutVars>
      </dgm:prSet>
      <dgm:spPr/>
    </dgm:pt>
  </dgm:ptLst>
  <dgm:cxnLst>
    <dgm:cxn modelId="{B7094708-500A-4F05-BCFD-1DB55E901DC4}" srcId="{F4895209-DE5F-430F-96B5-506C44FDA609}" destId="{4EA45F3F-0570-4BD6-B201-78A954264AA9}" srcOrd="1" destOrd="0" parTransId="{B474052B-BA9F-4751-A260-98471E8CD724}" sibTransId="{782B897E-BA62-40DE-A044-0BB8D521A19E}"/>
    <dgm:cxn modelId="{4E13D14C-28C6-45BF-9C22-5F864A051868}" type="presOf" srcId="{4EA45F3F-0570-4BD6-B201-78A954264AA9}" destId="{E45F2554-388E-49A4-ABC8-9E7FF6C4AE7E}" srcOrd="0" destOrd="0" presId="urn:microsoft.com/office/officeart/2018/2/layout/IconVerticalSolidList"/>
    <dgm:cxn modelId="{6D5C5053-42A4-45BF-8DA7-462F115B9602}" srcId="{CBE2C56E-F517-4471-AA97-CFED72F0399F}" destId="{EA695A54-5F2F-42E8-B477-47245E33DE49}" srcOrd="1" destOrd="0" parTransId="{0D9FB2C6-FA4B-4E67-A6CE-F68AD9B42A44}" sibTransId="{ABEB7FD5-18B7-4291-A11C-DDACD7DDA9DA}"/>
    <dgm:cxn modelId="{89423576-F948-4E4A-B371-17B577EFBF65}" type="presOf" srcId="{1FC482B8-6D37-4A4C-B423-A515117BA0B6}" destId="{AB057D54-7FC4-44AF-ACE7-9E2894C935EF}" srcOrd="0" destOrd="0" presId="urn:microsoft.com/office/officeart/2018/2/layout/IconVerticalSolidList"/>
    <dgm:cxn modelId="{2150C17D-0AE7-4A0E-BFD1-CEBBE466736E}" type="presOf" srcId="{51DDB7C7-A701-4B4B-BA01-751ABBDCEB03}" destId="{C80CD1A0-8B64-4166-8466-BC71587375AC}" srcOrd="0" destOrd="0" presId="urn:microsoft.com/office/officeart/2018/2/layout/IconVerticalSolidList"/>
    <dgm:cxn modelId="{13C3EA80-E40A-454C-B1CE-38A12C880B21}" type="presOf" srcId="{CBE2C56E-F517-4471-AA97-CFED72F0399F}" destId="{0BB719B4-4E3B-4B36-B0CA-050ACA23CB73}" srcOrd="0" destOrd="0" presId="urn:microsoft.com/office/officeart/2018/2/layout/IconVerticalSolidList"/>
    <dgm:cxn modelId="{21CBE699-23BB-40CC-93E1-69956096246A}" srcId="{F4895209-DE5F-430F-96B5-506C44FDA609}" destId="{1FC482B8-6D37-4A4C-B423-A515117BA0B6}" srcOrd="2" destOrd="0" parTransId="{8C914B6A-9BCA-4044-88EE-1E402099473F}" sibTransId="{C5B574F8-6102-4D25-AC5E-032CC7F6E9EC}"/>
    <dgm:cxn modelId="{4859FFC9-94F8-4E04-9A9F-6210BC1AA24A}" type="presOf" srcId="{EA695A54-5F2F-42E8-B477-47245E33DE49}" destId="{C80CD1A0-8B64-4166-8466-BC71587375AC}" srcOrd="0" destOrd="1" presId="urn:microsoft.com/office/officeart/2018/2/layout/IconVerticalSolidList"/>
    <dgm:cxn modelId="{9400AED5-76F1-4AA9-A9E2-1D0B56AE8A3F}" type="presOf" srcId="{F4895209-DE5F-430F-96B5-506C44FDA609}" destId="{22D69BDF-AA86-4C75-AE80-7974F3D58220}" srcOrd="0" destOrd="0" presId="urn:microsoft.com/office/officeart/2018/2/layout/IconVerticalSolidList"/>
    <dgm:cxn modelId="{5511F2EE-77AD-42B7-A35C-76626EEF7125}" srcId="{F4895209-DE5F-430F-96B5-506C44FDA609}" destId="{CBE2C56E-F517-4471-AA97-CFED72F0399F}" srcOrd="0" destOrd="0" parTransId="{C9AC1C8E-8E7E-4FEC-BB34-0D8A7F37FE5B}" sibTransId="{2ED8DC59-E4F0-4133-912A-6D09D5BCE6F1}"/>
    <dgm:cxn modelId="{734626FE-37B3-464C-80BE-976DC41389E3}" srcId="{CBE2C56E-F517-4471-AA97-CFED72F0399F}" destId="{51DDB7C7-A701-4B4B-BA01-751ABBDCEB03}" srcOrd="0" destOrd="0" parTransId="{73B9DF71-8F10-4F2D-A21A-D51BEBA620AD}" sibTransId="{AB32C557-8638-4CB6-91A7-0E683F2F137D}"/>
    <dgm:cxn modelId="{0014C765-7C55-45D2-90AE-F10D796B4E83}" type="presParOf" srcId="{22D69BDF-AA86-4C75-AE80-7974F3D58220}" destId="{9B50E10D-9237-4651-8AA1-F91852212400}" srcOrd="0" destOrd="0" presId="urn:microsoft.com/office/officeart/2018/2/layout/IconVerticalSolidList"/>
    <dgm:cxn modelId="{B3F1C06F-860B-44A5-9EDC-2127BA0AF699}" type="presParOf" srcId="{9B50E10D-9237-4651-8AA1-F91852212400}" destId="{7959064F-A04A-470E-A929-691CBB0DCCAD}" srcOrd="0" destOrd="0" presId="urn:microsoft.com/office/officeart/2018/2/layout/IconVerticalSolidList"/>
    <dgm:cxn modelId="{38D61ABB-35D9-4699-8B47-4C113694BD46}" type="presParOf" srcId="{9B50E10D-9237-4651-8AA1-F91852212400}" destId="{6FDEB251-1035-4005-85E9-512A2A77B3B9}" srcOrd="1" destOrd="0" presId="urn:microsoft.com/office/officeart/2018/2/layout/IconVerticalSolidList"/>
    <dgm:cxn modelId="{4EE550E8-5A5A-471C-9DC3-A8DCDFC7AD91}" type="presParOf" srcId="{9B50E10D-9237-4651-8AA1-F91852212400}" destId="{290E93C3-FF6B-472D-95ED-292BF302EED5}" srcOrd="2" destOrd="0" presId="urn:microsoft.com/office/officeart/2018/2/layout/IconVerticalSolidList"/>
    <dgm:cxn modelId="{91EFF8F5-20BB-4324-82FA-4A0B63694158}" type="presParOf" srcId="{9B50E10D-9237-4651-8AA1-F91852212400}" destId="{0BB719B4-4E3B-4B36-B0CA-050ACA23CB73}" srcOrd="3" destOrd="0" presId="urn:microsoft.com/office/officeart/2018/2/layout/IconVerticalSolidList"/>
    <dgm:cxn modelId="{B2669593-3D1F-4092-B8B4-A6E5F214F5FF}" type="presParOf" srcId="{9B50E10D-9237-4651-8AA1-F91852212400}" destId="{C80CD1A0-8B64-4166-8466-BC71587375AC}" srcOrd="4" destOrd="0" presId="urn:microsoft.com/office/officeart/2018/2/layout/IconVerticalSolidList"/>
    <dgm:cxn modelId="{07D305AC-1826-42B0-8B12-4AA2B20F9512}" type="presParOf" srcId="{22D69BDF-AA86-4C75-AE80-7974F3D58220}" destId="{834BD2FF-EA1A-4481-802F-6D5E48B40934}" srcOrd="1" destOrd="0" presId="urn:microsoft.com/office/officeart/2018/2/layout/IconVerticalSolidList"/>
    <dgm:cxn modelId="{BFA04DA7-8142-47AC-B4EC-350E98EDBBC0}" type="presParOf" srcId="{22D69BDF-AA86-4C75-AE80-7974F3D58220}" destId="{7CB8756D-ABEC-4234-805A-B4C0DD83CF0D}" srcOrd="2" destOrd="0" presId="urn:microsoft.com/office/officeart/2018/2/layout/IconVerticalSolidList"/>
    <dgm:cxn modelId="{CB6CF662-1585-4DD4-9965-1E94DCD4CFD5}" type="presParOf" srcId="{7CB8756D-ABEC-4234-805A-B4C0DD83CF0D}" destId="{5563AB88-4EEC-4E6C-800D-88FC7B54A954}" srcOrd="0" destOrd="0" presId="urn:microsoft.com/office/officeart/2018/2/layout/IconVerticalSolidList"/>
    <dgm:cxn modelId="{6A23DFD0-22AD-452F-98D6-00639909EBA5}" type="presParOf" srcId="{7CB8756D-ABEC-4234-805A-B4C0DD83CF0D}" destId="{89C2FFBA-11A6-4196-A322-757AF402C8D5}" srcOrd="1" destOrd="0" presId="urn:microsoft.com/office/officeart/2018/2/layout/IconVerticalSolidList"/>
    <dgm:cxn modelId="{BA5DF8EC-8835-4B12-B443-4EE578DDAC1B}" type="presParOf" srcId="{7CB8756D-ABEC-4234-805A-B4C0DD83CF0D}" destId="{5FA26464-32B9-41E1-B905-D6FFBCBCD7E0}" srcOrd="2" destOrd="0" presId="urn:microsoft.com/office/officeart/2018/2/layout/IconVerticalSolidList"/>
    <dgm:cxn modelId="{63D595EC-E116-46BB-9875-D4C9AC65CDA5}" type="presParOf" srcId="{7CB8756D-ABEC-4234-805A-B4C0DD83CF0D}" destId="{E45F2554-388E-49A4-ABC8-9E7FF6C4AE7E}" srcOrd="3" destOrd="0" presId="urn:microsoft.com/office/officeart/2018/2/layout/IconVerticalSolidList"/>
    <dgm:cxn modelId="{00E982CF-6090-4C90-9909-A093BF14F504}" type="presParOf" srcId="{22D69BDF-AA86-4C75-AE80-7974F3D58220}" destId="{7A38FD31-F9E8-4D56-B99B-D87E40C2FFF3}" srcOrd="3" destOrd="0" presId="urn:microsoft.com/office/officeart/2018/2/layout/IconVerticalSolidList"/>
    <dgm:cxn modelId="{714F26A6-9BE4-4E25-8BC9-46BC6B167B49}" type="presParOf" srcId="{22D69BDF-AA86-4C75-AE80-7974F3D58220}" destId="{1B64F2DB-830F-4536-8BF2-E4A687DB6D97}" srcOrd="4" destOrd="0" presId="urn:microsoft.com/office/officeart/2018/2/layout/IconVerticalSolidList"/>
    <dgm:cxn modelId="{235FD069-A32A-4343-B152-FB2D4EA71423}" type="presParOf" srcId="{1B64F2DB-830F-4536-8BF2-E4A687DB6D97}" destId="{783232AB-2D78-4D32-A53A-2CD34D9721DC}" srcOrd="0" destOrd="0" presId="urn:microsoft.com/office/officeart/2018/2/layout/IconVerticalSolidList"/>
    <dgm:cxn modelId="{CE2DBF19-ABC4-44DD-8920-040BA641EFB5}" type="presParOf" srcId="{1B64F2DB-830F-4536-8BF2-E4A687DB6D97}" destId="{1A49103C-19A9-43C2-8D32-8E07DED3CCB6}" srcOrd="1" destOrd="0" presId="urn:microsoft.com/office/officeart/2018/2/layout/IconVerticalSolidList"/>
    <dgm:cxn modelId="{3970CB44-3057-4A14-9A42-F0F70E2C3CEB}" type="presParOf" srcId="{1B64F2DB-830F-4536-8BF2-E4A687DB6D97}" destId="{9E50935D-AC6E-4569-899D-D6DD1902F290}" srcOrd="2" destOrd="0" presId="urn:microsoft.com/office/officeart/2018/2/layout/IconVerticalSolidList"/>
    <dgm:cxn modelId="{F0606547-7CFA-4891-AFD2-8C96BB8A09B0}" type="presParOf" srcId="{1B64F2DB-830F-4536-8BF2-E4A687DB6D97}" destId="{AB057D54-7FC4-44AF-ACE7-9E2894C935E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9FC759-2042-4926-9DB5-376E81791AA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EF9C6F3-1520-4957-9E95-EDC2ACDBC216}">
      <dgm:prSet/>
      <dgm:spPr/>
      <dgm:t>
        <a:bodyPr/>
        <a:lstStyle/>
        <a:p>
          <a:pPr rtl="0">
            <a:lnSpc>
              <a:spcPct val="100000"/>
            </a:lnSpc>
          </a:pPr>
          <a:r>
            <a:rPr lang="en-US" b="0" dirty="0"/>
            <a:t>Practice Incentives Program (PIP) Teaching Payments may be claimed </a:t>
          </a:r>
          <a:r>
            <a:rPr lang="en-US" b="0" dirty="0">
              <a:latin typeface="Arial"/>
            </a:rPr>
            <a:t>by the practice for</a:t>
          </a:r>
          <a:r>
            <a:rPr lang="en-US" b="0" dirty="0"/>
            <a:t> UQ clinical sessions that the students spend under your supervision or the supervision of your GP </a:t>
          </a:r>
          <a:r>
            <a:rPr lang="en-US" b="0" dirty="0">
              <a:latin typeface="Arial"/>
            </a:rPr>
            <a:t>colleagues</a:t>
          </a:r>
          <a:r>
            <a:rPr lang="en-US" b="0" dirty="0"/>
            <a:t> in accredited practices. </a:t>
          </a:r>
          <a:endParaRPr lang="en-US" dirty="0"/>
        </a:p>
      </dgm:t>
    </dgm:pt>
    <dgm:pt modelId="{D657525C-5793-496A-A66B-4985F1E0640C}" type="parTrans" cxnId="{09B71B3B-EE87-4579-BDFB-ECF428842A36}">
      <dgm:prSet/>
      <dgm:spPr/>
      <dgm:t>
        <a:bodyPr/>
        <a:lstStyle/>
        <a:p>
          <a:endParaRPr lang="en-US"/>
        </a:p>
      </dgm:t>
    </dgm:pt>
    <dgm:pt modelId="{6B92AA65-505A-4B47-A9F3-7D9783754113}" type="sibTrans" cxnId="{09B71B3B-EE87-4579-BDFB-ECF428842A36}">
      <dgm:prSet/>
      <dgm:spPr/>
      <dgm:t>
        <a:bodyPr/>
        <a:lstStyle/>
        <a:p>
          <a:endParaRPr lang="en-US"/>
        </a:p>
      </dgm:t>
    </dgm:pt>
    <dgm:pt modelId="{0546EFC8-350D-4125-8E09-DF6ED81B78F0}">
      <dgm:prSet/>
      <dgm:spPr/>
      <dgm:t>
        <a:bodyPr/>
        <a:lstStyle/>
        <a:p>
          <a:pPr>
            <a:lnSpc>
              <a:spcPct val="100000"/>
            </a:lnSpc>
          </a:pPr>
          <a:r>
            <a:rPr lang="en-US" b="0" dirty="0"/>
            <a:t>PIP forms will be emailed to the practice at the beginning of the placement. </a:t>
          </a:r>
          <a:endParaRPr lang="en-US" dirty="0"/>
        </a:p>
      </dgm:t>
    </dgm:pt>
    <dgm:pt modelId="{E6925C8C-16CD-4E5B-8718-E57570952AED}" type="parTrans" cxnId="{D4AEA1CE-4D1C-40CD-927B-A6643BEF8801}">
      <dgm:prSet/>
      <dgm:spPr/>
      <dgm:t>
        <a:bodyPr/>
        <a:lstStyle/>
        <a:p>
          <a:endParaRPr lang="en-US"/>
        </a:p>
      </dgm:t>
    </dgm:pt>
    <dgm:pt modelId="{2390A8E4-CC1F-4256-BEE9-F151EC6BA258}" type="sibTrans" cxnId="{D4AEA1CE-4D1C-40CD-927B-A6643BEF8801}">
      <dgm:prSet/>
      <dgm:spPr/>
      <dgm:t>
        <a:bodyPr/>
        <a:lstStyle/>
        <a:p>
          <a:endParaRPr lang="en-US"/>
        </a:p>
      </dgm:t>
    </dgm:pt>
    <dgm:pt modelId="{89E9F9D5-3FC3-4749-954A-1DFDF0B9F537}">
      <dgm:prSet/>
      <dgm:spPr/>
      <dgm:t>
        <a:bodyPr/>
        <a:lstStyle/>
        <a:p>
          <a:pPr>
            <a:lnSpc>
              <a:spcPct val="100000"/>
            </a:lnSpc>
          </a:pPr>
          <a:r>
            <a:rPr lang="en-US" b="0" dirty="0"/>
            <a:t>Further information can be found linked in the Handbook for GP Teachers</a:t>
          </a:r>
          <a:r>
            <a:rPr lang="en-US" dirty="0">
              <a:latin typeface="Arial"/>
            </a:rPr>
            <a:t>.</a:t>
          </a:r>
          <a:endParaRPr lang="en-US" dirty="0"/>
        </a:p>
      </dgm:t>
    </dgm:pt>
    <dgm:pt modelId="{8A8B10F3-E023-4ABD-B740-1F34BCE740E7}" type="parTrans" cxnId="{3AAC51D0-5418-4753-BFFE-853456C9DFC4}">
      <dgm:prSet/>
      <dgm:spPr/>
      <dgm:t>
        <a:bodyPr/>
        <a:lstStyle/>
        <a:p>
          <a:endParaRPr lang="en-US"/>
        </a:p>
      </dgm:t>
    </dgm:pt>
    <dgm:pt modelId="{A764103F-1701-4B00-BD68-B3246EE10F93}" type="sibTrans" cxnId="{3AAC51D0-5418-4753-BFFE-853456C9DFC4}">
      <dgm:prSet/>
      <dgm:spPr/>
      <dgm:t>
        <a:bodyPr/>
        <a:lstStyle/>
        <a:p>
          <a:endParaRPr lang="en-US"/>
        </a:p>
      </dgm:t>
    </dgm:pt>
    <dgm:pt modelId="{5203A9E2-D15E-455C-82A1-88AB766DDF3D}" type="pres">
      <dgm:prSet presAssocID="{EA9FC759-2042-4926-9DB5-376E81791AAB}" presName="root" presStyleCnt="0">
        <dgm:presLayoutVars>
          <dgm:dir/>
          <dgm:resizeHandles val="exact"/>
        </dgm:presLayoutVars>
      </dgm:prSet>
      <dgm:spPr/>
    </dgm:pt>
    <dgm:pt modelId="{67185BD4-4716-4E7A-84E2-767286AF2C39}" type="pres">
      <dgm:prSet presAssocID="{BEF9C6F3-1520-4957-9E95-EDC2ACDBC216}" presName="compNode" presStyleCnt="0"/>
      <dgm:spPr/>
    </dgm:pt>
    <dgm:pt modelId="{2E79AE50-92B0-4DF5-93D4-0DD90D906E5E}" type="pres">
      <dgm:prSet presAssocID="{BEF9C6F3-1520-4957-9E95-EDC2ACDBC216}" presName="bgRect" presStyleLbl="bgShp" presStyleIdx="0" presStyleCnt="3"/>
      <dgm:spPr/>
    </dgm:pt>
    <dgm:pt modelId="{7EE2B237-ECF3-4467-8EDF-8F1501367500}" type="pres">
      <dgm:prSet presAssocID="{BEF9C6F3-1520-4957-9E95-EDC2ACDBC2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461FC79-C66B-4226-ADA9-8CFE2745F8FD}" type="pres">
      <dgm:prSet presAssocID="{BEF9C6F3-1520-4957-9E95-EDC2ACDBC216}" presName="spaceRect" presStyleCnt="0"/>
      <dgm:spPr/>
    </dgm:pt>
    <dgm:pt modelId="{70FE7C0A-F7A0-4460-9BF5-FE4B96B188D7}" type="pres">
      <dgm:prSet presAssocID="{BEF9C6F3-1520-4957-9E95-EDC2ACDBC216}" presName="parTx" presStyleLbl="revTx" presStyleIdx="0" presStyleCnt="3">
        <dgm:presLayoutVars>
          <dgm:chMax val="0"/>
          <dgm:chPref val="0"/>
        </dgm:presLayoutVars>
      </dgm:prSet>
      <dgm:spPr/>
    </dgm:pt>
    <dgm:pt modelId="{8902857E-2DF9-4D11-AA7C-259711079367}" type="pres">
      <dgm:prSet presAssocID="{6B92AA65-505A-4B47-A9F3-7D9783754113}" presName="sibTrans" presStyleCnt="0"/>
      <dgm:spPr/>
    </dgm:pt>
    <dgm:pt modelId="{CA675628-4870-4626-BEE7-A2B62DDDA681}" type="pres">
      <dgm:prSet presAssocID="{0546EFC8-350D-4125-8E09-DF6ED81B78F0}" presName="compNode" presStyleCnt="0"/>
      <dgm:spPr/>
    </dgm:pt>
    <dgm:pt modelId="{AE6ACF34-BE6E-40FC-A98B-D3BC8DD259F7}" type="pres">
      <dgm:prSet presAssocID="{0546EFC8-350D-4125-8E09-DF6ED81B78F0}" presName="bgRect" presStyleLbl="bgShp" presStyleIdx="1" presStyleCnt="3"/>
      <dgm:spPr/>
    </dgm:pt>
    <dgm:pt modelId="{3843994E-F4AB-4907-A11F-D843C71A4EBC}" type="pres">
      <dgm:prSet presAssocID="{0546EFC8-350D-4125-8E09-DF6ED81B78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F3158661-7465-4F9E-99E2-82CCA1C0A74B}" type="pres">
      <dgm:prSet presAssocID="{0546EFC8-350D-4125-8E09-DF6ED81B78F0}" presName="spaceRect" presStyleCnt="0"/>
      <dgm:spPr/>
    </dgm:pt>
    <dgm:pt modelId="{CAB76353-057B-476D-A4DC-5559B9804CD9}" type="pres">
      <dgm:prSet presAssocID="{0546EFC8-350D-4125-8E09-DF6ED81B78F0}" presName="parTx" presStyleLbl="revTx" presStyleIdx="1" presStyleCnt="3">
        <dgm:presLayoutVars>
          <dgm:chMax val="0"/>
          <dgm:chPref val="0"/>
        </dgm:presLayoutVars>
      </dgm:prSet>
      <dgm:spPr/>
    </dgm:pt>
    <dgm:pt modelId="{ED5D0DDD-039D-4EFE-8560-6115CCAD5B58}" type="pres">
      <dgm:prSet presAssocID="{2390A8E4-CC1F-4256-BEE9-F151EC6BA258}" presName="sibTrans" presStyleCnt="0"/>
      <dgm:spPr/>
    </dgm:pt>
    <dgm:pt modelId="{0FCCF84F-A1A1-4C62-A861-435C13C1B075}" type="pres">
      <dgm:prSet presAssocID="{89E9F9D5-3FC3-4749-954A-1DFDF0B9F537}" presName="compNode" presStyleCnt="0"/>
      <dgm:spPr/>
    </dgm:pt>
    <dgm:pt modelId="{BA7AEC8B-D75D-4CD4-A18C-2FD25BBA792E}" type="pres">
      <dgm:prSet presAssocID="{89E9F9D5-3FC3-4749-954A-1DFDF0B9F537}" presName="bgRect" presStyleLbl="bgShp" presStyleIdx="2" presStyleCnt="3"/>
      <dgm:spPr/>
    </dgm:pt>
    <dgm:pt modelId="{B8F525F1-624D-42F0-9813-8F183B572D66}" type="pres">
      <dgm:prSet presAssocID="{89E9F9D5-3FC3-4749-954A-1DFDF0B9F53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814C322-63F9-4143-B086-669D6C996574}" type="pres">
      <dgm:prSet presAssocID="{89E9F9D5-3FC3-4749-954A-1DFDF0B9F537}" presName="spaceRect" presStyleCnt="0"/>
      <dgm:spPr/>
    </dgm:pt>
    <dgm:pt modelId="{964A91BC-DB25-48E9-A5A4-79DB90E91955}" type="pres">
      <dgm:prSet presAssocID="{89E9F9D5-3FC3-4749-954A-1DFDF0B9F537}" presName="parTx" presStyleLbl="revTx" presStyleIdx="2" presStyleCnt="3">
        <dgm:presLayoutVars>
          <dgm:chMax val="0"/>
          <dgm:chPref val="0"/>
        </dgm:presLayoutVars>
      </dgm:prSet>
      <dgm:spPr/>
    </dgm:pt>
  </dgm:ptLst>
  <dgm:cxnLst>
    <dgm:cxn modelId="{09B71B3B-EE87-4579-BDFB-ECF428842A36}" srcId="{EA9FC759-2042-4926-9DB5-376E81791AAB}" destId="{BEF9C6F3-1520-4957-9E95-EDC2ACDBC216}" srcOrd="0" destOrd="0" parTransId="{D657525C-5793-496A-A66B-4985F1E0640C}" sibTransId="{6B92AA65-505A-4B47-A9F3-7D9783754113}"/>
    <dgm:cxn modelId="{82EC4468-DECC-4FAB-A8B3-5670A0453838}" type="presOf" srcId="{89E9F9D5-3FC3-4749-954A-1DFDF0B9F537}" destId="{964A91BC-DB25-48E9-A5A4-79DB90E91955}" srcOrd="0" destOrd="0" presId="urn:microsoft.com/office/officeart/2018/2/layout/IconVerticalSolidList"/>
    <dgm:cxn modelId="{19631794-8AFD-4469-B2EE-2BFB03C4EF7B}" type="presOf" srcId="{EA9FC759-2042-4926-9DB5-376E81791AAB}" destId="{5203A9E2-D15E-455C-82A1-88AB766DDF3D}" srcOrd="0" destOrd="0" presId="urn:microsoft.com/office/officeart/2018/2/layout/IconVerticalSolidList"/>
    <dgm:cxn modelId="{CBD2FABE-D52E-4872-A323-FF02EC5C54BF}" type="presOf" srcId="{BEF9C6F3-1520-4957-9E95-EDC2ACDBC216}" destId="{70FE7C0A-F7A0-4460-9BF5-FE4B96B188D7}" srcOrd="0" destOrd="0" presId="urn:microsoft.com/office/officeart/2018/2/layout/IconVerticalSolidList"/>
    <dgm:cxn modelId="{D4AEA1CE-4D1C-40CD-927B-A6643BEF8801}" srcId="{EA9FC759-2042-4926-9DB5-376E81791AAB}" destId="{0546EFC8-350D-4125-8E09-DF6ED81B78F0}" srcOrd="1" destOrd="0" parTransId="{E6925C8C-16CD-4E5B-8718-E57570952AED}" sibTransId="{2390A8E4-CC1F-4256-BEE9-F151EC6BA258}"/>
    <dgm:cxn modelId="{3AAC51D0-5418-4753-BFFE-853456C9DFC4}" srcId="{EA9FC759-2042-4926-9DB5-376E81791AAB}" destId="{89E9F9D5-3FC3-4749-954A-1DFDF0B9F537}" srcOrd="2" destOrd="0" parTransId="{8A8B10F3-E023-4ABD-B740-1F34BCE740E7}" sibTransId="{A764103F-1701-4B00-BD68-B3246EE10F93}"/>
    <dgm:cxn modelId="{592CC9EF-8FA9-40FE-A64E-134FFA60822C}" type="presOf" srcId="{0546EFC8-350D-4125-8E09-DF6ED81B78F0}" destId="{CAB76353-057B-476D-A4DC-5559B9804CD9}" srcOrd="0" destOrd="0" presId="urn:microsoft.com/office/officeart/2018/2/layout/IconVerticalSolidList"/>
    <dgm:cxn modelId="{98268935-0072-45F0-9001-346CD2BEEE31}" type="presParOf" srcId="{5203A9E2-D15E-455C-82A1-88AB766DDF3D}" destId="{67185BD4-4716-4E7A-84E2-767286AF2C39}" srcOrd="0" destOrd="0" presId="urn:microsoft.com/office/officeart/2018/2/layout/IconVerticalSolidList"/>
    <dgm:cxn modelId="{08AFF921-B3A8-4D69-83C5-87214239FB0D}" type="presParOf" srcId="{67185BD4-4716-4E7A-84E2-767286AF2C39}" destId="{2E79AE50-92B0-4DF5-93D4-0DD90D906E5E}" srcOrd="0" destOrd="0" presId="urn:microsoft.com/office/officeart/2018/2/layout/IconVerticalSolidList"/>
    <dgm:cxn modelId="{7BA9FEDC-1991-4A5A-AC27-F4BC3A567BBA}" type="presParOf" srcId="{67185BD4-4716-4E7A-84E2-767286AF2C39}" destId="{7EE2B237-ECF3-4467-8EDF-8F1501367500}" srcOrd="1" destOrd="0" presId="urn:microsoft.com/office/officeart/2018/2/layout/IconVerticalSolidList"/>
    <dgm:cxn modelId="{7EC9CDE4-9B16-4070-88D1-B1DA810FCAA0}" type="presParOf" srcId="{67185BD4-4716-4E7A-84E2-767286AF2C39}" destId="{D461FC79-C66B-4226-ADA9-8CFE2745F8FD}" srcOrd="2" destOrd="0" presId="urn:microsoft.com/office/officeart/2018/2/layout/IconVerticalSolidList"/>
    <dgm:cxn modelId="{D9455791-061D-4A88-AE36-F87A917D321C}" type="presParOf" srcId="{67185BD4-4716-4E7A-84E2-767286AF2C39}" destId="{70FE7C0A-F7A0-4460-9BF5-FE4B96B188D7}" srcOrd="3" destOrd="0" presId="urn:microsoft.com/office/officeart/2018/2/layout/IconVerticalSolidList"/>
    <dgm:cxn modelId="{BE118D2B-B79B-43EA-BBE1-9E0681A8C724}" type="presParOf" srcId="{5203A9E2-D15E-455C-82A1-88AB766DDF3D}" destId="{8902857E-2DF9-4D11-AA7C-259711079367}" srcOrd="1" destOrd="0" presId="urn:microsoft.com/office/officeart/2018/2/layout/IconVerticalSolidList"/>
    <dgm:cxn modelId="{C24149CE-D065-4B97-AF52-F53766CF3937}" type="presParOf" srcId="{5203A9E2-D15E-455C-82A1-88AB766DDF3D}" destId="{CA675628-4870-4626-BEE7-A2B62DDDA681}" srcOrd="2" destOrd="0" presId="urn:microsoft.com/office/officeart/2018/2/layout/IconVerticalSolidList"/>
    <dgm:cxn modelId="{4FA550C3-0179-4C44-B227-0E8EBB618742}" type="presParOf" srcId="{CA675628-4870-4626-BEE7-A2B62DDDA681}" destId="{AE6ACF34-BE6E-40FC-A98B-D3BC8DD259F7}" srcOrd="0" destOrd="0" presId="urn:microsoft.com/office/officeart/2018/2/layout/IconVerticalSolidList"/>
    <dgm:cxn modelId="{2EAE6ACB-6B01-4647-A2EB-B7E61F9CEAE3}" type="presParOf" srcId="{CA675628-4870-4626-BEE7-A2B62DDDA681}" destId="{3843994E-F4AB-4907-A11F-D843C71A4EBC}" srcOrd="1" destOrd="0" presId="urn:microsoft.com/office/officeart/2018/2/layout/IconVerticalSolidList"/>
    <dgm:cxn modelId="{CF506474-97F2-454B-9B52-FC26CD725C39}" type="presParOf" srcId="{CA675628-4870-4626-BEE7-A2B62DDDA681}" destId="{F3158661-7465-4F9E-99E2-82CCA1C0A74B}" srcOrd="2" destOrd="0" presId="urn:microsoft.com/office/officeart/2018/2/layout/IconVerticalSolidList"/>
    <dgm:cxn modelId="{D066B713-DFFF-4CC6-8F5B-DE9FF3A18A94}" type="presParOf" srcId="{CA675628-4870-4626-BEE7-A2B62DDDA681}" destId="{CAB76353-057B-476D-A4DC-5559B9804CD9}" srcOrd="3" destOrd="0" presId="urn:microsoft.com/office/officeart/2018/2/layout/IconVerticalSolidList"/>
    <dgm:cxn modelId="{5EE54E60-5509-482D-A80D-BF4D37669448}" type="presParOf" srcId="{5203A9E2-D15E-455C-82A1-88AB766DDF3D}" destId="{ED5D0DDD-039D-4EFE-8560-6115CCAD5B58}" srcOrd="3" destOrd="0" presId="urn:microsoft.com/office/officeart/2018/2/layout/IconVerticalSolidList"/>
    <dgm:cxn modelId="{E3C0078E-5ECA-49ED-ADC9-03EA3D786A6B}" type="presParOf" srcId="{5203A9E2-D15E-455C-82A1-88AB766DDF3D}" destId="{0FCCF84F-A1A1-4C62-A861-435C13C1B075}" srcOrd="4" destOrd="0" presId="urn:microsoft.com/office/officeart/2018/2/layout/IconVerticalSolidList"/>
    <dgm:cxn modelId="{96625DC3-8B42-4F59-9882-DDEEC973974D}" type="presParOf" srcId="{0FCCF84F-A1A1-4C62-A861-435C13C1B075}" destId="{BA7AEC8B-D75D-4CD4-A18C-2FD25BBA792E}" srcOrd="0" destOrd="0" presId="urn:microsoft.com/office/officeart/2018/2/layout/IconVerticalSolidList"/>
    <dgm:cxn modelId="{1DD3393F-7D84-4B17-ABFE-0B880427D259}" type="presParOf" srcId="{0FCCF84F-A1A1-4C62-A861-435C13C1B075}" destId="{B8F525F1-624D-42F0-9813-8F183B572D66}" srcOrd="1" destOrd="0" presId="urn:microsoft.com/office/officeart/2018/2/layout/IconVerticalSolidList"/>
    <dgm:cxn modelId="{483C16F6-7222-43D5-B800-4AF8A3B1E329}" type="presParOf" srcId="{0FCCF84F-A1A1-4C62-A861-435C13C1B075}" destId="{E814C322-63F9-4143-B086-669D6C996574}" srcOrd="2" destOrd="0" presId="urn:microsoft.com/office/officeart/2018/2/layout/IconVerticalSolidList"/>
    <dgm:cxn modelId="{1EDB58FE-EEB8-409E-A826-B362AC4B4B01}" type="presParOf" srcId="{0FCCF84F-A1A1-4C62-A861-435C13C1B075}" destId="{964A91BC-DB25-48E9-A5A4-79DB90E9195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4DC609-AC1A-40D0-B372-777B31172AD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96FB0F-270C-403E-BEC0-BC7434B913B9}">
      <dgm:prSet/>
      <dgm:spPr/>
      <dgm:t>
        <a:bodyPr/>
        <a:lstStyle/>
        <a:p>
          <a:r>
            <a:rPr lang="en-US"/>
            <a:t>If further questions please email:</a:t>
          </a:r>
        </a:p>
      </dgm:t>
    </dgm:pt>
    <dgm:pt modelId="{C26E15C0-8B11-4192-942F-46E14B54F06D}" type="parTrans" cxnId="{8F2CF270-B589-49B1-9A26-1194E481EE0E}">
      <dgm:prSet/>
      <dgm:spPr/>
      <dgm:t>
        <a:bodyPr/>
        <a:lstStyle/>
        <a:p>
          <a:endParaRPr lang="en-US"/>
        </a:p>
      </dgm:t>
    </dgm:pt>
    <dgm:pt modelId="{AF1E6AA8-00FE-463A-9C60-FE009CEC967A}" type="sibTrans" cxnId="{8F2CF270-B589-49B1-9A26-1194E481EE0E}">
      <dgm:prSet/>
      <dgm:spPr/>
      <dgm:t>
        <a:bodyPr/>
        <a:lstStyle/>
        <a:p>
          <a:endParaRPr lang="en-US"/>
        </a:p>
      </dgm:t>
    </dgm:pt>
    <dgm:pt modelId="{353959B2-B43E-4B69-AD24-1331F07B897C}">
      <dgm:prSet/>
      <dgm:spPr/>
      <dgm:t>
        <a:bodyPr/>
        <a:lstStyle/>
        <a:p>
          <a:r>
            <a:rPr lang="en-AU" b="0">
              <a:hlinkClick xmlns:r="http://schemas.openxmlformats.org/officeDocument/2006/relationships" r:id="rId1"/>
            </a:rPr>
            <a:t>med.mdgp@uq.edu.au</a:t>
          </a:r>
          <a:r>
            <a:rPr lang="en-AU" b="0"/>
            <a:t> </a:t>
          </a:r>
          <a:endParaRPr lang="en-US"/>
        </a:p>
      </dgm:t>
    </dgm:pt>
    <dgm:pt modelId="{8E27C8A1-1A35-421C-B177-681F22425E43}" type="parTrans" cxnId="{FF6F5746-860D-43DE-86E3-E3B2BE5E1CB7}">
      <dgm:prSet/>
      <dgm:spPr/>
      <dgm:t>
        <a:bodyPr/>
        <a:lstStyle/>
        <a:p>
          <a:endParaRPr lang="en-US"/>
        </a:p>
      </dgm:t>
    </dgm:pt>
    <dgm:pt modelId="{09D3D507-3A82-4298-8F61-254EE0DC2EEA}" type="sibTrans" cxnId="{FF6F5746-860D-43DE-86E3-E3B2BE5E1CB7}">
      <dgm:prSet/>
      <dgm:spPr/>
      <dgm:t>
        <a:bodyPr/>
        <a:lstStyle/>
        <a:p>
          <a:endParaRPr lang="en-US"/>
        </a:p>
      </dgm:t>
    </dgm:pt>
    <dgm:pt modelId="{6E5BFB63-A2CD-4FD8-9EB6-8959FD05A46D}" type="pres">
      <dgm:prSet presAssocID="{A04DC609-AC1A-40D0-B372-777B31172AD8}" presName="root" presStyleCnt="0">
        <dgm:presLayoutVars>
          <dgm:dir/>
          <dgm:resizeHandles val="exact"/>
        </dgm:presLayoutVars>
      </dgm:prSet>
      <dgm:spPr/>
    </dgm:pt>
    <dgm:pt modelId="{AB450A72-D189-403C-A250-7DF57CEC2FB7}" type="pres">
      <dgm:prSet presAssocID="{0696FB0F-270C-403E-BEC0-BC7434B913B9}" presName="compNode" presStyleCnt="0"/>
      <dgm:spPr/>
    </dgm:pt>
    <dgm:pt modelId="{215D5FCB-983D-4AA7-93A4-84833094C448}" type="pres">
      <dgm:prSet presAssocID="{0696FB0F-270C-403E-BEC0-BC7434B913B9}" presName="bgRect" presStyleLbl="bgShp" presStyleIdx="0" presStyleCnt="2"/>
      <dgm:spPr/>
    </dgm:pt>
    <dgm:pt modelId="{FE3A64E7-1AB2-419F-A94E-6F9FF75246AD}" type="pres">
      <dgm:prSet presAssocID="{0696FB0F-270C-403E-BEC0-BC7434B913B9}"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B57169E8-6A07-406C-A187-03E4F31D947E}" type="pres">
      <dgm:prSet presAssocID="{0696FB0F-270C-403E-BEC0-BC7434B913B9}" presName="spaceRect" presStyleCnt="0"/>
      <dgm:spPr/>
    </dgm:pt>
    <dgm:pt modelId="{DE927553-1985-4B22-A09D-C60D93C6FAE0}" type="pres">
      <dgm:prSet presAssocID="{0696FB0F-270C-403E-BEC0-BC7434B913B9}" presName="parTx" presStyleLbl="revTx" presStyleIdx="0" presStyleCnt="2">
        <dgm:presLayoutVars>
          <dgm:chMax val="0"/>
          <dgm:chPref val="0"/>
        </dgm:presLayoutVars>
      </dgm:prSet>
      <dgm:spPr/>
    </dgm:pt>
    <dgm:pt modelId="{5C9BC25A-D087-4922-9997-A5A0330FDA81}" type="pres">
      <dgm:prSet presAssocID="{AF1E6AA8-00FE-463A-9C60-FE009CEC967A}" presName="sibTrans" presStyleCnt="0"/>
      <dgm:spPr/>
    </dgm:pt>
    <dgm:pt modelId="{C8512476-697E-4F60-BDF5-D96E2C9F1F3F}" type="pres">
      <dgm:prSet presAssocID="{353959B2-B43E-4B69-AD24-1331F07B897C}" presName="compNode" presStyleCnt="0"/>
      <dgm:spPr/>
    </dgm:pt>
    <dgm:pt modelId="{8348A017-120D-43EB-A545-CBE59D05CEB0}" type="pres">
      <dgm:prSet presAssocID="{353959B2-B43E-4B69-AD24-1331F07B897C}" presName="bgRect" presStyleLbl="bgShp" presStyleIdx="1" presStyleCnt="2"/>
      <dgm:spPr/>
    </dgm:pt>
    <dgm:pt modelId="{D0B71005-842A-4521-82A3-57F2A070CD81}" type="pres">
      <dgm:prSet presAssocID="{353959B2-B43E-4B69-AD24-1331F07B897C}"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nvelope"/>
        </a:ext>
      </dgm:extLst>
    </dgm:pt>
    <dgm:pt modelId="{13F5FFA2-8D76-4746-AEA0-13204C39DCFE}" type="pres">
      <dgm:prSet presAssocID="{353959B2-B43E-4B69-AD24-1331F07B897C}" presName="spaceRect" presStyleCnt="0"/>
      <dgm:spPr/>
    </dgm:pt>
    <dgm:pt modelId="{5452A252-9D13-432E-8548-016B9AA07462}" type="pres">
      <dgm:prSet presAssocID="{353959B2-B43E-4B69-AD24-1331F07B897C}" presName="parTx" presStyleLbl="revTx" presStyleIdx="1" presStyleCnt="2">
        <dgm:presLayoutVars>
          <dgm:chMax val="0"/>
          <dgm:chPref val="0"/>
        </dgm:presLayoutVars>
      </dgm:prSet>
      <dgm:spPr/>
    </dgm:pt>
  </dgm:ptLst>
  <dgm:cxnLst>
    <dgm:cxn modelId="{FF6F5746-860D-43DE-86E3-E3B2BE5E1CB7}" srcId="{A04DC609-AC1A-40D0-B372-777B31172AD8}" destId="{353959B2-B43E-4B69-AD24-1331F07B897C}" srcOrd="1" destOrd="0" parTransId="{8E27C8A1-1A35-421C-B177-681F22425E43}" sibTransId="{09D3D507-3A82-4298-8F61-254EE0DC2EEA}"/>
    <dgm:cxn modelId="{8F2CF270-B589-49B1-9A26-1194E481EE0E}" srcId="{A04DC609-AC1A-40D0-B372-777B31172AD8}" destId="{0696FB0F-270C-403E-BEC0-BC7434B913B9}" srcOrd="0" destOrd="0" parTransId="{C26E15C0-8B11-4192-942F-46E14B54F06D}" sibTransId="{AF1E6AA8-00FE-463A-9C60-FE009CEC967A}"/>
    <dgm:cxn modelId="{D6C97951-32E4-458C-A653-764CD0951739}" type="presOf" srcId="{0696FB0F-270C-403E-BEC0-BC7434B913B9}" destId="{DE927553-1985-4B22-A09D-C60D93C6FAE0}" srcOrd="0" destOrd="0" presId="urn:microsoft.com/office/officeart/2018/2/layout/IconVerticalSolidList"/>
    <dgm:cxn modelId="{5C5BA491-4796-4851-9230-79867C216FF5}" type="presOf" srcId="{353959B2-B43E-4B69-AD24-1331F07B897C}" destId="{5452A252-9D13-432E-8548-016B9AA07462}" srcOrd="0" destOrd="0" presId="urn:microsoft.com/office/officeart/2018/2/layout/IconVerticalSolidList"/>
    <dgm:cxn modelId="{48A118B7-AB4C-4B1F-9F1D-C0C0A60920C3}" type="presOf" srcId="{A04DC609-AC1A-40D0-B372-777B31172AD8}" destId="{6E5BFB63-A2CD-4FD8-9EB6-8959FD05A46D}" srcOrd="0" destOrd="0" presId="urn:microsoft.com/office/officeart/2018/2/layout/IconVerticalSolidList"/>
    <dgm:cxn modelId="{43F97489-7FA7-46C4-8147-BB3FA1BF256A}" type="presParOf" srcId="{6E5BFB63-A2CD-4FD8-9EB6-8959FD05A46D}" destId="{AB450A72-D189-403C-A250-7DF57CEC2FB7}" srcOrd="0" destOrd="0" presId="urn:microsoft.com/office/officeart/2018/2/layout/IconVerticalSolidList"/>
    <dgm:cxn modelId="{220E0B02-0A7D-4E4B-9284-AF0471058935}" type="presParOf" srcId="{AB450A72-D189-403C-A250-7DF57CEC2FB7}" destId="{215D5FCB-983D-4AA7-93A4-84833094C448}" srcOrd="0" destOrd="0" presId="urn:microsoft.com/office/officeart/2018/2/layout/IconVerticalSolidList"/>
    <dgm:cxn modelId="{98DE01B7-9037-4874-B180-1D2226110FD5}" type="presParOf" srcId="{AB450A72-D189-403C-A250-7DF57CEC2FB7}" destId="{FE3A64E7-1AB2-419F-A94E-6F9FF75246AD}" srcOrd="1" destOrd="0" presId="urn:microsoft.com/office/officeart/2018/2/layout/IconVerticalSolidList"/>
    <dgm:cxn modelId="{C6DFC4C8-0621-493F-A4FD-E22458FF14DC}" type="presParOf" srcId="{AB450A72-D189-403C-A250-7DF57CEC2FB7}" destId="{B57169E8-6A07-406C-A187-03E4F31D947E}" srcOrd="2" destOrd="0" presId="urn:microsoft.com/office/officeart/2018/2/layout/IconVerticalSolidList"/>
    <dgm:cxn modelId="{F7C5E5B8-22CF-42F0-A460-94446573F7AE}" type="presParOf" srcId="{AB450A72-D189-403C-A250-7DF57CEC2FB7}" destId="{DE927553-1985-4B22-A09D-C60D93C6FAE0}" srcOrd="3" destOrd="0" presId="urn:microsoft.com/office/officeart/2018/2/layout/IconVerticalSolidList"/>
    <dgm:cxn modelId="{D00B6D2B-B8AC-44D1-B016-057DDA042BBC}" type="presParOf" srcId="{6E5BFB63-A2CD-4FD8-9EB6-8959FD05A46D}" destId="{5C9BC25A-D087-4922-9997-A5A0330FDA81}" srcOrd="1" destOrd="0" presId="urn:microsoft.com/office/officeart/2018/2/layout/IconVerticalSolidList"/>
    <dgm:cxn modelId="{143CCD36-A4FE-46D9-824B-44F839BB17E5}" type="presParOf" srcId="{6E5BFB63-A2CD-4FD8-9EB6-8959FD05A46D}" destId="{C8512476-697E-4F60-BDF5-D96E2C9F1F3F}" srcOrd="2" destOrd="0" presId="urn:microsoft.com/office/officeart/2018/2/layout/IconVerticalSolidList"/>
    <dgm:cxn modelId="{323D029D-8F28-4CDB-9AF6-8C2B021F878B}" type="presParOf" srcId="{C8512476-697E-4F60-BDF5-D96E2C9F1F3F}" destId="{8348A017-120D-43EB-A545-CBE59D05CEB0}" srcOrd="0" destOrd="0" presId="urn:microsoft.com/office/officeart/2018/2/layout/IconVerticalSolidList"/>
    <dgm:cxn modelId="{D5DB02E5-4850-464F-8CEB-4AC3F221A551}" type="presParOf" srcId="{C8512476-697E-4F60-BDF5-D96E2C9F1F3F}" destId="{D0B71005-842A-4521-82A3-57F2A070CD81}" srcOrd="1" destOrd="0" presId="urn:microsoft.com/office/officeart/2018/2/layout/IconVerticalSolidList"/>
    <dgm:cxn modelId="{98B69FE2-28CA-4283-9E23-45414996D355}" type="presParOf" srcId="{C8512476-697E-4F60-BDF5-D96E2C9F1F3F}" destId="{13F5FFA2-8D76-4746-AEA0-13204C39DCFE}" srcOrd="2" destOrd="0" presId="urn:microsoft.com/office/officeart/2018/2/layout/IconVerticalSolidList"/>
    <dgm:cxn modelId="{90948FD6-DC08-47EE-ACEE-074EA77CE6A8}" type="presParOf" srcId="{C8512476-697E-4F60-BDF5-D96E2C9F1F3F}" destId="{5452A252-9D13-432E-8548-016B9AA0746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BA23B-CF9B-4237-91F7-67F5143F91A9}">
      <dsp:nvSpPr>
        <dsp:cNvPr id="0" name=""/>
        <dsp:cNvSpPr/>
      </dsp:nvSpPr>
      <dsp:spPr>
        <a:xfrm>
          <a:off x="0" y="1260"/>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2345FA-10DF-412A-B896-BCBB7412A52A}">
      <dsp:nvSpPr>
        <dsp:cNvPr id="0" name=""/>
        <dsp:cNvSpPr/>
      </dsp:nvSpPr>
      <dsp:spPr>
        <a:xfrm>
          <a:off x="162425" y="122072"/>
          <a:ext cx="295318" cy="295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13BDE-5584-454E-9142-8E6BB9A4216B}">
      <dsp:nvSpPr>
        <dsp:cNvPr id="0" name=""/>
        <dsp:cNvSpPr/>
      </dsp:nvSpPr>
      <dsp:spPr>
        <a:xfrm>
          <a:off x="620169" y="1260"/>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the discipline of general practice;</a:t>
          </a:r>
          <a:endParaRPr lang="en-US" sz="1600" kern="1200"/>
        </a:p>
      </dsp:txBody>
      <dsp:txXfrm>
        <a:off x="620169" y="1260"/>
        <a:ext cx="10181180" cy="536942"/>
      </dsp:txXfrm>
    </dsp:sp>
    <dsp:sp modelId="{DC652A66-A980-41C2-BD4B-611C6CED268C}">
      <dsp:nvSpPr>
        <dsp:cNvPr id="0" name=""/>
        <dsp:cNvSpPr/>
      </dsp:nvSpPr>
      <dsp:spPr>
        <a:xfrm>
          <a:off x="0" y="672438"/>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41FC26-BC3A-43E0-AE71-54CBEC327B3A}">
      <dsp:nvSpPr>
        <dsp:cNvPr id="0" name=""/>
        <dsp:cNvSpPr/>
      </dsp:nvSpPr>
      <dsp:spPr>
        <a:xfrm>
          <a:off x="162425" y="793250"/>
          <a:ext cx="295318" cy="295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18CE4F-65A1-4AA4-B373-3846C9C076D3}">
      <dsp:nvSpPr>
        <dsp:cNvPr id="0" name=""/>
        <dsp:cNvSpPr/>
      </dsp:nvSpPr>
      <dsp:spPr>
        <a:xfrm>
          <a:off x="620169" y="672438"/>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primary health care and its integration with community, secondary and tertiary contexts, and the roles of primary care practitioners;</a:t>
          </a:r>
          <a:endParaRPr lang="en-US" sz="1600" kern="1200"/>
        </a:p>
      </dsp:txBody>
      <dsp:txXfrm>
        <a:off x="620169" y="672438"/>
        <a:ext cx="10181180" cy="536942"/>
      </dsp:txXfrm>
    </dsp:sp>
    <dsp:sp modelId="{DEDF0471-B097-45BA-BD6B-3EDF4FD0A52E}">
      <dsp:nvSpPr>
        <dsp:cNvPr id="0" name=""/>
        <dsp:cNvSpPr/>
      </dsp:nvSpPr>
      <dsp:spPr>
        <a:xfrm>
          <a:off x="0" y="1343617"/>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DACA6-C73F-465A-9578-E03B8A9B16D9}">
      <dsp:nvSpPr>
        <dsp:cNvPr id="0" name=""/>
        <dsp:cNvSpPr/>
      </dsp:nvSpPr>
      <dsp:spPr>
        <a:xfrm>
          <a:off x="162425" y="1464429"/>
          <a:ext cx="295318" cy="295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B8992A-7CEA-4E62-B184-C81150EB1771}">
      <dsp:nvSpPr>
        <dsp:cNvPr id="0" name=""/>
        <dsp:cNvSpPr/>
      </dsp:nvSpPr>
      <dsp:spPr>
        <a:xfrm>
          <a:off x="620169" y="1343617"/>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Access to a broad spectrum of clinical presentations encountered in general practice;</a:t>
          </a:r>
          <a:endParaRPr lang="en-US" sz="1600" kern="1200"/>
        </a:p>
      </dsp:txBody>
      <dsp:txXfrm>
        <a:off x="620169" y="1343617"/>
        <a:ext cx="10181180" cy="536942"/>
      </dsp:txXfrm>
    </dsp:sp>
    <dsp:sp modelId="{2021C125-9AFA-4C1D-BC13-268E07C1F07D}">
      <dsp:nvSpPr>
        <dsp:cNvPr id="0" name=""/>
        <dsp:cNvSpPr/>
      </dsp:nvSpPr>
      <dsp:spPr>
        <a:xfrm>
          <a:off x="0" y="2014795"/>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27F23-B028-4BD5-9F73-B1597B4EAE46}">
      <dsp:nvSpPr>
        <dsp:cNvPr id="0" name=""/>
        <dsp:cNvSpPr/>
      </dsp:nvSpPr>
      <dsp:spPr>
        <a:xfrm>
          <a:off x="162425" y="2135608"/>
          <a:ext cx="295318" cy="295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EAC96D-4FFC-412E-9A9B-4504809777B9}">
      <dsp:nvSpPr>
        <dsp:cNvPr id="0" name=""/>
        <dsp:cNvSpPr/>
      </dsp:nvSpPr>
      <dsp:spPr>
        <a:xfrm>
          <a:off x="620169" y="2014795"/>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the assessment, diagnosis and management of common and important problems presenting in General Practice;</a:t>
          </a:r>
          <a:endParaRPr lang="en-US" sz="1600" kern="1200"/>
        </a:p>
      </dsp:txBody>
      <dsp:txXfrm>
        <a:off x="620169" y="2014795"/>
        <a:ext cx="10181180" cy="536942"/>
      </dsp:txXfrm>
    </dsp:sp>
    <dsp:sp modelId="{8E3BBFCA-910F-456F-99CD-D1412CE914CC}">
      <dsp:nvSpPr>
        <dsp:cNvPr id="0" name=""/>
        <dsp:cNvSpPr/>
      </dsp:nvSpPr>
      <dsp:spPr>
        <a:xfrm>
          <a:off x="0" y="2685974"/>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552C3-31C3-42BA-97A8-812F1B867029}">
      <dsp:nvSpPr>
        <dsp:cNvPr id="0" name=""/>
        <dsp:cNvSpPr/>
      </dsp:nvSpPr>
      <dsp:spPr>
        <a:xfrm>
          <a:off x="162425" y="2806786"/>
          <a:ext cx="295318" cy="2953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8DED0-C072-46D1-BC79-E5FAB51DCB0A}">
      <dsp:nvSpPr>
        <dsp:cNvPr id="0" name=""/>
        <dsp:cNvSpPr/>
      </dsp:nvSpPr>
      <dsp:spPr>
        <a:xfrm>
          <a:off x="620169" y="2685974"/>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how personal and community contexts influence people’s health and well-being, and the importance of relationship-based whole person care; and</a:t>
          </a:r>
          <a:endParaRPr lang="en-US" sz="1600" kern="1200"/>
        </a:p>
      </dsp:txBody>
      <dsp:txXfrm>
        <a:off x="620169" y="2685974"/>
        <a:ext cx="10181180" cy="536942"/>
      </dsp:txXfrm>
    </dsp:sp>
    <dsp:sp modelId="{FDA747CD-FCB1-4ED9-BBE3-78CD3CBD405F}">
      <dsp:nvSpPr>
        <dsp:cNvPr id="0" name=""/>
        <dsp:cNvSpPr/>
      </dsp:nvSpPr>
      <dsp:spPr>
        <a:xfrm>
          <a:off x="0" y="3357153"/>
          <a:ext cx="10801350" cy="536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9D4898-46B9-48C4-9386-478742BFAD47}">
      <dsp:nvSpPr>
        <dsp:cNvPr id="0" name=""/>
        <dsp:cNvSpPr/>
      </dsp:nvSpPr>
      <dsp:spPr>
        <a:xfrm>
          <a:off x="162425" y="3477965"/>
          <a:ext cx="295318" cy="2953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A37C38-D6AE-47D6-B31C-AF2B6003FB22}">
      <dsp:nvSpPr>
        <dsp:cNvPr id="0" name=""/>
        <dsp:cNvSpPr/>
      </dsp:nvSpPr>
      <dsp:spPr>
        <a:xfrm>
          <a:off x="620169" y="3357153"/>
          <a:ext cx="10181180" cy="536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26" tIns="56826" rIns="56826" bIns="56826" numCol="1" spcCol="1270" anchor="ctr" anchorCtr="0">
          <a:noAutofit/>
        </a:bodyPr>
        <a:lstStyle/>
        <a:p>
          <a:pPr marL="0" lvl="0" indent="0" algn="l" defTabSz="711200">
            <a:lnSpc>
              <a:spcPct val="90000"/>
            </a:lnSpc>
            <a:spcBef>
              <a:spcPct val="0"/>
            </a:spcBef>
            <a:spcAft>
              <a:spcPct val="35000"/>
            </a:spcAft>
            <a:buNone/>
          </a:pPr>
          <a:r>
            <a:rPr lang="en-US" sz="1600" b="0" kern="1200"/>
            <a:t>the use of evidence to guide clinical decisions.</a:t>
          </a:r>
          <a:endParaRPr lang="en-US" sz="1600" kern="1200"/>
        </a:p>
      </dsp:txBody>
      <dsp:txXfrm>
        <a:off x="620169" y="3357153"/>
        <a:ext cx="10181180" cy="536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ED0C9-3F88-4CFA-91FE-21E43F2373B4}">
      <dsp:nvSpPr>
        <dsp:cNvPr id="0" name=""/>
        <dsp:cNvSpPr/>
      </dsp:nvSpPr>
      <dsp:spPr>
        <a:xfrm rot="5400000">
          <a:off x="6584867" y="-2506320"/>
          <a:ext cx="1520101" cy="691286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Students are timetabled to attend one day per week (min 6 hours) for 15 weeks</a:t>
          </a:r>
        </a:p>
        <a:p>
          <a:pPr marL="171450" lvl="1" indent="-171450" algn="l" defTabSz="844550">
            <a:lnSpc>
              <a:spcPct val="90000"/>
            </a:lnSpc>
            <a:spcBef>
              <a:spcPct val="0"/>
            </a:spcBef>
            <a:spcAft>
              <a:spcPct val="15000"/>
            </a:spcAft>
            <a:buChar char="•"/>
          </a:pPr>
          <a:r>
            <a:rPr lang="en-US" sz="1900" kern="1200"/>
            <a:t>Early clinical experience for students</a:t>
          </a:r>
        </a:p>
        <a:p>
          <a:pPr marL="171450" lvl="1" indent="-171450" algn="l" defTabSz="844550">
            <a:lnSpc>
              <a:spcPct val="90000"/>
            </a:lnSpc>
            <a:spcBef>
              <a:spcPct val="0"/>
            </a:spcBef>
            <a:spcAft>
              <a:spcPct val="15000"/>
            </a:spcAft>
            <a:buChar char="•"/>
          </a:pPr>
          <a:r>
            <a:rPr lang="en-US" sz="1900" kern="1200"/>
            <a:t>Two placements run per year (one each semester)</a:t>
          </a:r>
        </a:p>
      </dsp:txBody>
      <dsp:txXfrm rot="-5400000">
        <a:off x="3888486" y="264266"/>
        <a:ext cx="6838659" cy="1371691"/>
      </dsp:txXfrm>
    </dsp:sp>
    <dsp:sp modelId="{BDCBA3CC-A8BE-4273-9BA7-0DC59B9FC614}">
      <dsp:nvSpPr>
        <dsp:cNvPr id="0" name=""/>
        <dsp:cNvSpPr/>
      </dsp:nvSpPr>
      <dsp:spPr>
        <a:xfrm>
          <a:off x="0" y="47"/>
          <a:ext cx="3888486" cy="19001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Year Two Longitudinal GP Placement:</a:t>
          </a:r>
        </a:p>
      </dsp:txBody>
      <dsp:txXfrm>
        <a:off x="92757" y="92804"/>
        <a:ext cx="3702972" cy="1714613"/>
      </dsp:txXfrm>
    </dsp:sp>
    <dsp:sp modelId="{758197C7-DE36-4741-ABBF-904D20646C1E}">
      <dsp:nvSpPr>
        <dsp:cNvPr id="0" name=""/>
        <dsp:cNvSpPr/>
      </dsp:nvSpPr>
      <dsp:spPr>
        <a:xfrm rot="5400000">
          <a:off x="6584867" y="-511187"/>
          <a:ext cx="1520101" cy="691286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30 sessions (session = min 3 hours) spread over 6 weeks (~ 5 sessions per week/2.5 days)</a:t>
          </a:r>
        </a:p>
        <a:p>
          <a:pPr marL="171450" lvl="1" indent="-171450" algn="l" defTabSz="844550">
            <a:lnSpc>
              <a:spcPct val="90000"/>
            </a:lnSpc>
            <a:spcBef>
              <a:spcPct val="0"/>
            </a:spcBef>
            <a:spcAft>
              <a:spcPct val="15000"/>
            </a:spcAft>
            <a:buChar char="•"/>
          </a:pPr>
          <a:r>
            <a:rPr lang="en-US" sz="1900" kern="1200"/>
            <a:t>6 Blocks run per year (3 per semester)</a:t>
          </a:r>
        </a:p>
        <a:p>
          <a:pPr marL="171450" lvl="1" indent="-171450" algn="l" defTabSz="844550">
            <a:lnSpc>
              <a:spcPct val="90000"/>
            </a:lnSpc>
            <a:spcBef>
              <a:spcPct val="0"/>
            </a:spcBef>
            <a:spcAft>
              <a:spcPct val="15000"/>
            </a:spcAft>
            <a:buChar char="•"/>
          </a:pPr>
          <a:r>
            <a:rPr lang="en-US" sz="1900" kern="1200"/>
            <a:t>Students are rotating through other clinical immersion experiences in Year 3 and 4.</a:t>
          </a:r>
        </a:p>
      </dsp:txBody>
      <dsp:txXfrm rot="-5400000">
        <a:off x="3888486" y="2259399"/>
        <a:ext cx="6838659" cy="1371691"/>
      </dsp:txXfrm>
    </dsp:sp>
    <dsp:sp modelId="{14382381-25A2-4D8A-B782-91EE1C392FB1}">
      <dsp:nvSpPr>
        <dsp:cNvPr id="0" name=""/>
        <dsp:cNvSpPr/>
      </dsp:nvSpPr>
      <dsp:spPr>
        <a:xfrm>
          <a:off x="0" y="1995181"/>
          <a:ext cx="3888486" cy="190012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Year Four Block GP Placement:</a:t>
          </a:r>
        </a:p>
      </dsp:txBody>
      <dsp:txXfrm>
        <a:off x="92757" y="2087938"/>
        <a:ext cx="3702972" cy="1714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86F7B-8A5D-45FE-AFB1-22C2A7F7014E}">
      <dsp:nvSpPr>
        <dsp:cNvPr id="0" name=""/>
        <dsp:cNvSpPr/>
      </dsp:nvSpPr>
      <dsp:spPr>
        <a:xfrm>
          <a:off x="0" y="822818"/>
          <a:ext cx="3037879" cy="1929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3144D-1E84-4B5B-AE5E-9D757C18D3BE}">
      <dsp:nvSpPr>
        <dsp:cNvPr id="0" name=""/>
        <dsp:cNvSpPr/>
      </dsp:nvSpPr>
      <dsp:spPr>
        <a:xfrm>
          <a:off x="337542" y="1143483"/>
          <a:ext cx="3037879" cy="1929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a:t>CPD</a:t>
          </a:r>
          <a:endParaRPr lang="en-US" sz="3000" kern="1200"/>
        </a:p>
      </dsp:txBody>
      <dsp:txXfrm>
        <a:off x="394042" y="1199983"/>
        <a:ext cx="2924879" cy="1816053"/>
      </dsp:txXfrm>
    </dsp:sp>
    <dsp:sp modelId="{A802A62D-A260-4F52-8915-9655ACB05672}">
      <dsp:nvSpPr>
        <dsp:cNvPr id="0" name=""/>
        <dsp:cNvSpPr/>
      </dsp:nvSpPr>
      <dsp:spPr>
        <a:xfrm>
          <a:off x="3712964" y="822818"/>
          <a:ext cx="3037879" cy="1929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EC47E-71EB-4CA6-9369-2993677C9CCF}">
      <dsp:nvSpPr>
        <dsp:cNvPr id="0" name=""/>
        <dsp:cNvSpPr/>
      </dsp:nvSpPr>
      <dsp:spPr>
        <a:xfrm>
          <a:off x="4050506" y="1143483"/>
          <a:ext cx="3037879" cy="1929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a:t>Academic Title Holder (ATH) with University of Queensland</a:t>
          </a:r>
          <a:endParaRPr lang="en-US" sz="3000" kern="1200"/>
        </a:p>
      </dsp:txBody>
      <dsp:txXfrm>
        <a:off x="4107006" y="1199983"/>
        <a:ext cx="2924879" cy="1816053"/>
      </dsp:txXfrm>
    </dsp:sp>
    <dsp:sp modelId="{33D87F66-2943-4C82-A438-11EBD25EB8D3}">
      <dsp:nvSpPr>
        <dsp:cNvPr id="0" name=""/>
        <dsp:cNvSpPr/>
      </dsp:nvSpPr>
      <dsp:spPr>
        <a:xfrm>
          <a:off x="7425928" y="822818"/>
          <a:ext cx="3037879" cy="1929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E699B-E65C-4D9E-A22B-17B6D68CE3FE}">
      <dsp:nvSpPr>
        <dsp:cNvPr id="0" name=""/>
        <dsp:cNvSpPr/>
      </dsp:nvSpPr>
      <dsp:spPr>
        <a:xfrm>
          <a:off x="7763470" y="1143483"/>
          <a:ext cx="3037879" cy="1929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a:t>Eligible for Teaching PIP Payments</a:t>
          </a:r>
          <a:endParaRPr lang="en-US" sz="3000" kern="1200"/>
        </a:p>
      </dsp:txBody>
      <dsp:txXfrm>
        <a:off x="7819970" y="1199983"/>
        <a:ext cx="2924879" cy="181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9064F-A04A-470E-A929-691CBB0DCCAD}">
      <dsp:nvSpPr>
        <dsp:cNvPr id="0" name=""/>
        <dsp:cNvSpPr/>
      </dsp:nvSpPr>
      <dsp:spPr>
        <a:xfrm>
          <a:off x="0" y="475"/>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EB251-1035-4005-85E9-512A2A77B3B9}">
      <dsp:nvSpPr>
        <dsp:cNvPr id="0" name=""/>
        <dsp:cNvSpPr/>
      </dsp:nvSpPr>
      <dsp:spPr>
        <a:xfrm>
          <a:off x="336587" y="250830"/>
          <a:ext cx="611977" cy="6119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719B4-4E3B-4B36-B0CA-050ACA23CB73}">
      <dsp:nvSpPr>
        <dsp:cNvPr id="0" name=""/>
        <dsp:cNvSpPr/>
      </dsp:nvSpPr>
      <dsp:spPr>
        <a:xfrm>
          <a:off x="1285153" y="475"/>
          <a:ext cx="4860607"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a:lnSpc>
              <a:spcPct val="100000"/>
            </a:lnSpc>
            <a:spcBef>
              <a:spcPct val="0"/>
            </a:spcBef>
            <a:spcAft>
              <a:spcPct val="35000"/>
            </a:spcAft>
            <a:buNone/>
          </a:pPr>
          <a:r>
            <a:rPr lang="en-US" sz="2000" b="0" kern="1200"/>
            <a:t>RACGP will approve up to a maximum of 30 hours CPD per GP per year for involvement in teaching:</a:t>
          </a:r>
          <a:endParaRPr lang="en-US" sz="2000" kern="1200"/>
        </a:p>
      </dsp:txBody>
      <dsp:txXfrm>
        <a:off x="1285153" y="475"/>
        <a:ext cx="4860607" cy="1112687"/>
      </dsp:txXfrm>
    </dsp:sp>
    <dsp:sp modelId="{C80CD1A0-8B64-4166-8466-BC71587375AC}">
      <dsp:nvSpPr>
        <dsp:cNvPr id="0" name=""/>
        <dsp:cNvSpPr/>
      </dsp:nvSpPr>
      <dsp:spPr>
        <a:xfrm>
          <a:off x="6145761" y="475"/>
          <a:ext cx="4655588"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666750">
            <a:lnSpc>
              <a:spcPct val="100000"/>
            </a:lnSpc>
            <a:spcBef>
              <a:spcPct val="0"/>
            </a:spcBef>
            <a:spcAft>
              <a:spcPct val="35000"/>
            </a:spcAft>
            <a:buNone/>
          </a:pPr>
          <a:r>
            <a:rPr lang="en-US" sz="1500" kern="1200"/>
            <a:t>15 hours Educational Activity</a:t>
          </a:r>
        </a:p>
        <a:p>
          <a:pPr marL="0" lvl="0" indent="0" algn="l" defTabSz="666750">
            <a:lnSpc>
              <a:spcPct val="100000"/>
            </a:lnSpc>
            <a:spcBef>
              <a:spcPct val="0"/>
            </a:spcBef>
            <a:spcAft>
              <a:spcPct val="35000"/>
            </a:spcAft>
            <a:buNone/>
          </a:pPr>
          <a:r>
            <a:rPr lang="en-US" sz="1500" kern="1200"/>
            <a:t>15 hours Reviewing Performance. </a:t>
          </a:r>
        </a:p>
      </dsp:txBody>
      <dsp:txXfrm>
        <a:off x="6145761" y="475"/>
        <a:ext cx="4655588" cy="1112687"/>
      </dsp:txXfrm>
    </dsp:sp>
    <dsp:sp modelId="{5563AB88-4EEC-4E6C-800D-88FC7B54A954}">
      <dsp:nvSpPr>
        <dsp:cNvPr id="0" name=""/>
        <dsp:cNvSpPr/>
      </dsp:nvSpPr>
      <dsp:spPr>
        <a:xfrm>
          <a:off x="0" y="1391334"/>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2FFBA-11A6-4196-A322-757AF402C8D5}">
      <dsp:nvSpPr>
        <dsp:cNvPr id="0" name=""/>
        <dsp:cNvSpPr/>
      </dsp:nvSpPr>
      <dsp:spPr>
        <a:xfrm>
          <a:off x="336587" y="1641689"/>
          <a:ext cx="611977" cy="6119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F2554-388E-49A4-ABC8-9E7FF6C4AE7E}">
      <dsp:nvSpPr>
        <dsp:cNvPr id="0" name=""/>
        <dsp:cNvSpPr/>
      </dsp:nvSpPr>
      <dsp:spPr>
        <a:xfrm>
          <a:off x="1285153" y="1391334"/>
          <a:ext cx="9516196"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a:lnSpc>
              <a:spcPct val="100000"/>
            </a:lnSpc>
            <a:spcBef>
              <a:spcPct val="0"/>
            </a:spcBef>
            <a:spcAft>
              <a:spcPct val="35000"/>
            </a:spcAft>
            <a:buNone/>
          </a:pPr>
          <a:r>
            <a:rPr lang="en-US" sz="2000" b="0" kern="1200"/>
            <a:t>GPCU can provide a letter confirming practice provision of clinical placements for medical students at the end of each semester.</a:t>
          </a:r>
          <a:endParaRPr lang="en-US" sz="2000" kern="1200"/>
        </a:p>
      </dsp:txBody>
      <dsp:txXfrm>
        <a:off x="1285153" y="1391334"/>
        <a:ext cx="9516196" cy="1112687"/>
      </dsp:txXfrm>
    </dsp:sp>
    <dsp:sp modelId="{783232AB-2D78-4D32-A53A-2CD34D9721DC}">
      <dsp:nvSpPr>
        <dsp:cNvPr id="0" name=""/>
        <dsp:cNvSpPr/>
      </dsp:nvSpPr>
      <dsp:spPr>
        <a:xfrm>
          <a:off x="0" y="2782193"/>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9103C-19A9-43C2-8D32-8E07DED3CCB6}">
      <dsp:nvSpPr>
        <dsp:cNvPr id="0" name=""/>
        <dsp:cNvSpPr/>
      </dsp:nvSpPr>
      <dsp:spPr>
        <a:xfrm>
          <a:off x="336587" y="3032547"/>
          <a:ext cx="611977" cy="6119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57D54-7FC4-44AF-ACE7-9E2894C935EF}">
      <dsp:nvSpPr>
        <dsp:cNvPr id="0" name=""/>
        <dsp:cNvSpPr/>
      </dsp:nvSpPr>
      <dsp:spPr>
        <a:xfrm>
          <a:off x="1285153" y="2782193"/>
          <a:ext cx="9516196"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a:lnSpc>
              <a:spcPct val="100000"/>
            </a:lnSpc>
            <a:spcBef>
              <a:spcPct val="0"/>
            </a:spcBef>
            <a:spcAft>
              <a:spcPct val="35000"/>
            </a:spcAft>
            <a:buNone/>
          </a:pPr>
          <a:r>
            <a:rPr lang="en-US" sz="2000" b="0" kern="1200"/>
            <a:t>Self-log your CPD in RACGP CPD app as you complete it.</a:t>
          </a:r>
          <a:endParaRPr lang="en-US" sz="2000" kern="1200"/>
        </a:p>
      </dsp:txBody>
      <dsp:txXfrm>
        <a:off x="1285153" y="2782193"/>
        <a:ext cx="9516196" cy="1112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9AE50-92B0-4DF5-93D4-0DD90D906E5E}">
      <dsp:nvSpPr>
        <dsp:cNvPr id="0" name=""/>
        <dsp:cNvSpPr/>
      </dsp:nvSpPr>
      <dsp:spPr>
        <a:xfrm>
          <a:off x="0" y="475"/>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2B237-ECF3-4467-8EDF-8F1501367500}">
      <dsp:nvSpPr>
        <dsp:cNvPr id="0" name=""/>
        <dsp:cNvSpPr/>
      </dsp:nvSpPr>
      <dsp:spPr>
        <a:xfrm>
          <a:off x="336587" y="250830"/>
          <a:ext cx="611977" cy="6119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FE7C0A-F7A0-4460-9BF5-FE4B96B188D7}">
      <dsp:nvSpPr>
        <dsp:cNvPr id="0" name=""/>
        <dsp:cNvSpPr/>
      </dsp:nvSpPr>
      <dsp:spPr>
        <a:xfrm>
          <a:off x="1285153" y="475"/>
          <a:ext cx="9516196"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rtl="0">
            <a:lnSpc>
              <a:spcPct val="100000"/>
            </a:lnSpc>
            <a:spcBef>
              <a:spcPct val="0"/>
            </a:spcBef>
            <a:spcAft>
              <a:spcPct val="35000"/>
            </a:spcAft>
            <a:buNone/>
          </a:pPr>
          <a:r>
            <a:rPr lang="en-US" sz="2000" b="0" kern="1200" dirty="0"/>
            <a:t>Practice Incentives Program (PIP) Teaching Payments may be claimed </a:t>
          </a:r>
          <a:r>
            <a:rPr lang="en-US" sz="2000" b="0" kern="1200" dirty="0">
              <a:latin typeface="Arial"/>
            </a:rPr>
            <a:t>by the practice for</a:t>
          </a:r>
          <a:r>
            <a:rPr lang="en-US" sz="2000" b="0" kern="1200" dirty="0"/>
            <a:t> UQ clinical sessions that the students spend under your supervision or the supervision of your GP </a:t>
          </a:r>
          <a:r>
            <a:rPr lang="en-US" sz="2000" b="0" kern="1200" dirty="0">
              <a:latin typeface="Arial"/>
            </a:rPr>
            <a:t>colleagues</a:t>
          </a:r>
          <a:r>
            <a:rPr lang="en-US" sz="2000" b="0" kern="1200" dirty="0"/>
            <a:t> in accredited practices. </a:t>
          </a:r>
          <a:endParaRPr lang="en-US" sz="2000" kern="1200" dirty="0"/>
        </a:p>
      </dsp:txBody>
      <dsp:txXfrm>
        <a:off x="1285153" y="475"/>
        <a:ext cx="9516196" cy="1112687"/>
      </dsp:txXfrm>
    </dsp:sp>
    <dsp:sp modelId="{AE6ACF34-BE6E-40FC-A98B-D3BC8DD259F7}">
      <dsp:nvSpPr>
        <dsp:cNvPr id="0" name=""/>
        <dsp:cNvSpPr/>
      </dsp:nvSpPr>
      <dsp:spPr>
        <a:xfrm>
          <a:off x="0" y="1391334"/>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43994E-F4AB-4907-A11F-D843C71A4EBC}">
      <dsp:nvSpPr>
        <dsp:cNvPr id="0" name=""/>
        <dsp:cNvSpPr/>
      </dsp:nvSpPr>
      <dsp:spPr>
        <a:xfrm>
          <a:off x="336587" y="1641689"/>
          <a:ext cx="611977" cy="6119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B76353-057B-476D-A4DC-5559B9804CD9}">
      <dsp:nvSpPr>
        <dsp:cNvPr id="0" name=""/>
        <dsp:cNvSpPr/>
      </dsp:nvSpPr>
      <dsp:spPr>
        <a:xfrm>
          <a:off x="1285153" y="1391334"/>
          <a:ext cx="9516196"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a:lnSpc>
              <a:spcPct val="100000"/>
            </a:lnSpc>
            <a:spcBef>
              <a:spcPct val="0"/>
            </a:spcBef>
            <a:spcAft>
              <a:spcPct val="35000"/>
            </a:spcAft>
            <a:buNone/>
          </a:pPr>
          <a:r>
            <a:rPr lang="en-US" sz="2000" b="0" kern="1200" dirty="0"/>
            <a:t>PIP forms will be emailed to the practice at the beginning of the placement. </a:t>
          </a:r>
          <a:endParaRPr lang="en-US" sz="2000" kern="1200" dirty="0"/>
        </a:p>
      </dsp:txBody>
      <dsp:txXfrm>
        <a:off x="1285153" y="1391334"/>
        <a:ext cx="9516196" cy="1112687"/>
      </dsp:txXfrm>
    </dsp:sp>
    <dsp:sp modelId="{BA7AEC8B-D75D-4CD4-A18C-2FD25BBA792E}">
      <dsp:nvSpPr>
        <dsp:cNvPr id="0" name=""/>
        <dsp:cNvSpPr/>
      </dsp:nvSpPr>
      <dsp:spPr>
        <a:xfrm>
          <a:off x="0" y="2782193"/>
          <a:ext cx="10801350" cy="1112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525F1-624D-42F0-9813-8F183B572D66}">
      <dsp:nvSpPr>
        <dsp:cNvPr id="0" name=""/>
        <dsp:cNvSpPr/>
      </dsp:nvSpPr>
      <dsp:spPr>
        <a:xfrm>
          <a:off x="336587" y="3032547"/>
          <a:ext cx="611977" cy="6119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4A91BC-DB25-48E9-A5A4-79DB90E91955}">
      <dsp:nvSpPr>
        <dsp:cNvPr id="0" name=""/>
        <dsp:cNvSpPr/>
      </dsp:nvSpPr>
      <dsp:spPr>
        <a:xfrm>
          <a:off x="1285153" y="2782193"/>
          <a:ext cx="9516196" cy="111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59" tIns="117759" rIns="117759" bIns="117759" numCol="1" spcCol="1270" anchor="ctr" anchorCtr="0">
          <a:noAutofit/>
        </a:bodyPr>
        <a:lstStyle/>
        <a:p>
          <a:pPr marL="0" lvl="0" indent="0" algn="l" defTabSz="889000">
            <a:lnSpc>
              <a:spcPct val="100000"/>
            </a:lnSpc>
            <a:spcBef>
              <a:spcPct val="0"/>
            </a:spcBef>
            <a:spcAft>
              <a:spcPct val="35000"/>
            </a:spcAft>
            <a:buNone/>
          </a:pPr>
          <a:r>
            <a:rPr lang="en-US" sz="2000" b="0" kern="1200" dirty="0"/>
            <a:t>Further information can be found linked in the Handbook for GP Teachers</a:t>
          </a:r>
          <a:r>
            <a:rPr lang="en-US" sz="2000" kern="1200" dirty="0">
              <a:latin typeface="Arial"/>
            </a:rPr>
            <a:t>.</a:t>
          </a:r>
          <a:endParaRPr lang="en-US" sz="2000" kern="1200" dirty="0"/>
        </a:p>
      </dsp:txBody>
      <dsp:txXfrm>
        <a:off x="1285153" y="2782193"/>
        <a:ext cx="9516196" cy="11126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D5FCB-983D-4AA7-93A4-84833094C448}">
      <dsp:nvSpPr>
        <dsp:cNvPr id="0" name=""/>
        <dsp:cNvSpPr/>
      </dsp:nvSpPr>
      <dsp:spPr>
        <a:xfrm>
          <a:off x="0" y="660341"/>
          <a:ext cx="9577137" cy="1219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A64E7-1AB2-419F-A94E-6F9FF75246AD}">
      <dsp:nvSpPr>
        <dsp:cNvPr id="0" name=""/>
        <dsp:cNvSpPr/>
      </dsp:nvSpPr>
      <dsp:spPr>
        <a:xfrm>
          <a:off x="368775" y="934637"/>
          <a:ext cx="670500" cy="67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27553-1985-4B22-A09D-C60D93C6FAE0}">
      <dsp:nvSpPr>
        <dsp:cNvPr id="0" name=""/>
        <dsp:cNvSpPr/>
      </dsp:nvSpPr>
      <dsp:spPr>
        <a:xfrm>
          <a:off x="1408051" y="660341"/>
          <a:ext cx="8169086" cy="1219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21" tIns="129021" rIns="129021" bIns="129021" numCol="1" spcCol="1270" anchor="ctr" anchorCtr="0">
          <a:noAutofit/>
        </a:bodyPr>
        <a:lstStyle/>
        <a:p>
          <a:pPr marL="0" lvl="0" indent="0" algn="l" defTabSz="1111250">
            <a:lnSpc>
              <a:spcPct val="90000"/>
            </a:lnSpc>
            <a:spcBef>
              <a:spcPct val="0"/>
            </a:spcBef>
            <a:spcAft>
              <a:spcPct val="35000"/>
            </a:spcAft>
            <a:buNone/>
          </a:pPr>
          <a:r>
            <a:rPr lang="en-US" sz="2500" kern="1200"/>
            <a:t>If further questions please email:</a:t>
          </a:r>
        </a:p>
      </dsp:txBody>
      <dsp:txXfrm>
        <a:off x="1408051" y="660341"/>
        <a:ext cx="8169086" cy="1219092"/>
      </dsp:txXfrm>
    </dsp:sp>
    <dsp:sp modelId="{8348A017-120D-43EB-A545-CBE59D05CEB0}">
      <dsp:nvSpPr>
        <dsp:cNvPr id="0" name=""/>
        <dsp:cNvSpPr/>
      </dsp:nvSpPr>
      <dsp:spPr>
        <a:xfrm>
          <a:off x="0" y="2184206"/>
          <a:ext cx="9577137" cy="12190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B71005-842A-4521-82A3-57F2A070CD81}">
      <dsp:nvSpPr>
        <dsp:cNvPr id="0" name=""/>
        <dsp:cNvSpPr/>
      </dsp:nvSpPr>
      <dsp:spPr>
        <a:xfrm>
          <a:off x="368775" y="2458502"/>
          <a:ext cx="670500" cy="67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52A252-9D13-432E-8548-016B9AA07462}">
      <dsp:nvSpPr>
        <dsp:cNvPr id="0" name=""/>
        <dsp:cNvSpPr/>
      </dsp:nvSpPr>
      <dsp:spPr>
        <a:xfrm>
          <a:off x="1408051" y="2184206"/>
          <a:ext cx="8169086" cy="1219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21" tIns="129021" rIns="129021" bIns="129021" numCol="1" spcCol="1270" anchor="ctr" anchorCtr="0">
          <a:noAutofit/>
        </a:bodyPr>
        <a:lstStyle/>
        <a:p>
          <a:pPr marL="0" lvl="0" indent="0" algn="l" defTabSz="1111250">
            <a:lnSpc>
              <a:spcPct val="90000"/>
            </a:lnSpc>
            <a:spcBef>
              <a:spcPct val="0"/>
            </a:spcBef>
            <a:spcAft>
              <a:spcPct val="35000"/>
            </a:spcAft>
            <a:buNone/>
          </a:pPr>
          <a:r>
            <a:rPr lang="en-AU" sz="2500" b="0" kern="1200">
              <a:hlinkClick xmlns:r="http://schemas.openxmlformats.org/officeDocument/2006/relationships" r:id="rId5"/>
            </a:rPr>
            <a:t>med.mdgp@uq.edu.au</a:t>
          </a:r>
          <a:r>
            <a:rPr lang="en-AU" sz="2500" b="0" kern="1200"/>
            <a:t> </a:t>
          </a:r>
          <a:endParaRPr lang="en-US" sz="2500" kern="1200"/>
        </a:p>
      </dsp:txBody>
      <dsp:txXfrm>
        <a:off x="1408051" y="2184206"/>
        <a:ext cx="8169086" cy="12190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28/01/2025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28/01/2025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a:p>
        </p:txBody>
      </p:sp>
    </p:spTree>
    <p:extLst>
      <p:ext uri="{BB962C8B-B14F-4D97-AF65-F5344CB8AC3E}">
        <p14:creationId xmlns:p14="http://schemas.microsoft.com/office/powerpoint/2010/main" val="1014906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pic>
        <p:nvPicPr>
          <p:cNvPr id="4" name="Picture 3">
            <a:extLst>
              <a:ext uri="{FF2B5EF4-FFF2-40B4-BE49-F238E27FC236}">
                <a16:creationId xmlns:a16="http://schemas.microsoft.com/office/drawing/2014/main" id="{96F98853-2263-DFE9-D4DB-349744566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030400"/>
            <a:ext cx="9577138" cy="40636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448768"/>
            <a:ext cx="9577138" cy="4645272"/>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86107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2030400"/>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763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56600" y="2009931"/>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21162"/>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704626" y="942975"/>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937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3412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51994"/>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39571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104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809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982800"/>
            <a:ext cx="3384550" cy="1654112"/>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2816920"/>
            <a:ext cx="3384550" cy="3056550"/>
          </a:xfrm>
          <a:prstGeom prst="rect">
            <a:avLst/>
          </a:prstGeom>
        </p:spPr>
        <p:txBody>
          <a:bodyPr>
            <a:normAutofit/>
          </a:bodyPr>
          <a:lstStyle>
            <a:lvl1pPr>
              <a:lnSpc>
                <a:spcPct val="10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5"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8102601"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9302058"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763200"/>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70485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441960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9302058"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9302058"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9302058"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pic>
        <p:nvPicPr>
          <p:cNvPr id="19" name="Picture 18">
            <a:extLst>
              <a:ext uri="{FF2B5EF4-FFF2-40B4-BE49-F238E27FC236}">
                <a16:creationId xmlns:a16="http://schemas.microsoft.com/office/drawing/2014/main" id="{7BD43D24-DED4-FCB2-C7FB-44ABCBEE61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8797925"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8797925"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8797925"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8797925"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endParaRPr lang="en-AU"/>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hasCustomPrompt="1"/>
          </p:nvPr>
        </p:nvSpPr>
        <p:spPr>
          <a:xfrm>
            <a:off x="679927"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763200"/>
            <a:ext cx="9577139"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hasCustomPrompt="1"/>
          </p:nvPr>
        </p:nvSpPr>
        <p:spPr>
          <a:xfrm>
            <a:off x="6386675"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384600"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endParaRPr lang="en-AU"/>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0304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3918534"/>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0304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6"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030400"/>
            <a:ext cx="5842800"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endParaRPr lang="en-AU"/>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2030400"/>
            <a:ext cx="3384549" cy="3979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763200"/>
            <a:ext cx="3384548" cy="503510"/>
          </a:xfrm>
        </p:spPr>
        <p:txBody>
          <a:bodyPr anchor="t">
            <a:noAutofit/>
          </a:bodyPr>
          <a:lstStyle>
            <a:lvl1pPr>
              <a:defRPr sz="38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endParaRPr lang="en-AU"/>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2030400"/>
            <a:ext cx="4500000" cy="3871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763200"/>
            <a:ext cx="4500000" cy="503510"/>
          </a:xfrm>
        </p:spPr>
        <p:txBody>
          <a:bodyPr anchor="t">
            <a:noAutofit/>
          </a:bodyPr>
          <a:lstStyle>
            <a:lvl1pPr>
              <a:defRPr sz="38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1364400"/>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763200"/>
            <a:ext cx="7096125" cy="503510"/>
          </a:xfrm>
        </p:spPr>
        <p:txBody>
          <a:bodyPr anchor="t">
            <a:noAutofit/>
          </a:bodyPr>
          <a:lstStyle>
            <a:lvl1pPr>
              <a:defRPr sz="38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2030400"/>
            <a:ext cx="7096124" cy="4064400"/>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2030400"/>
            <a:ext cx="3384549" cy="4206912"/>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763200"/>
            <a:ext cx="3384548" cy="503510"/>
          </a:xfrm>
        </p:spPr>
        <p:txBody>
          <a:bodyPr anchor="t">
            <a:noAutofit/>
          </a:bodyPr>
          <a:lstStyle>
            <a:lvl1pPr>
              <a:defRPr sz="38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2030400"/>
            <a:ext cx="4536578"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763200"/>
            <a:ext cx="4536578" cy="503510"/>
          </a:xfrm>
        </p:spPr>
        <p:txBody>
          <a:bodyPr anchor="t">
            <a:noAutofit/>
          </a:bodyPr>
          <a:lstStyle>
            <a:lvl1pPr>
              <a:defRPr sz="38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1364400"/>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2030400"/>
            <a:ext cx="7096124"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763200"/>
            <a:ext cx="7096125" cy="503510"/>
          </a:xfrm>
        </p:spPr>
        <p:txBody>
          <a:bodyPr anchor="t">
            <a:noAutofit/>
          </a:bodyPr>
          <a:lstStyle>
            <a:lvl1pPr>
              <a:defRPr sz="38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10314000" y="360000"/>
            <a:ext cx="1508400" cy="3924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71304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2030400"/>
            <a:ext cx="3384000" cy="4206912"/>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1364400"/>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763200"/>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9"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4000"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9"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4000"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7" y="4797520"/>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endParaRPr lang="en-AU"/>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50"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1"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7"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8"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50"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1"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8"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9"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4000"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7"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9"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4000"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7"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112705" y="2012495"/>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2886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2886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65655" y="2012495"/>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8181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8181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719695" y="2012495"/>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3585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3585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48303" y="2012495"/>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64459"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64459"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endParaRPr lang="en-AU"/>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5200"/>
          </a:xfrm>
          <a:prstGeom prst="rect">
            <a:avLst/>
          </a:prstGeom>
          <a:solidFill>
            <a:schemeClr val="accent1"/>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4" y="2163010"/>
            <a:ext cx="5197808" cy="37013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4" y="1552567"/>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4587"/>
          </a:xfrm>
          <a:prstGeom prst="rect">
            <a:avLst/>
          </a:prstGeom>
          <a:solidFill>
            <a:srgbClr val="962A8B"/>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163600"/>
            <a:ext cx="5197808"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335"/>
            <a:ext cx="5112000" cy="4885200"/>
          </a:xfrm>
          <a:prstGeom prst="rect">
            <a:avLst/>
          </a:prstGeom>
          <a:solidFill>
            <a:srgbClr val="D7D1CC"/>
          </a:solidFill>
        </p:spPr>
        <p:txBody>
          <a:bodyPr lIns="180000" rIns="180000" anchor="ctr">
            <a:normAutofit/>
          </a:bodyPr>
          <a:lstStyle>
            <a:lvl1pPr marL="108000" algn="l">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3" y="2163599"/>
            <a:ext cx="5197808" cy="3729935"/>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3" y="1551600"/>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286"/>
            <a:ext cx="5112000" cy="4885200"/>
          </a:xfrm>
          <a:prstGeom prst="rect">
            <a:avLst/>
          </a:prstGeom>
          <a:solidFill>
            <a:srgbClr val="999490"/>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251" y="2163599"/>
            <a:ext cx="5197808" cy="37298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251"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endParaRPr lang="en-AU"/>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1364400"/>
            <a:ext cx="957599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10314000" y="360000"/>
            <a:ext cx="1508400" cy="392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44351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endParaRPr lang="en-AU"/>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4514" y="1306470"/>
            <a:ext cx="3753813" cy="5546544"/>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3801968" y="1311456"/>
            <a:ext cx="3491358" cy="554654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7551600" y="1307416"/>
            <a:ext cx="3945000" cy="469056"/>
          </a:xfrm>
        </p:spPr>
        <p:txBody>
          <a:bodyPr/>
          <a:lstStyle>
            <a:lvl1pPr>
              <a:defRPr/>
            </a:lvl1pPr>
          </a:lstStyle>
          <a:p>
            <a:r>
              <a:rPr lang="en-US"/>
              <a:t>Title here</a:t>
            </a:r>
            <a:endParaRPr lang="en-AU"/>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7559562" y="1916832"/>
            <a:ext cx="3937038" cy="4289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511824" y="1993680"/>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511824" y="347005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511824" y="4946435"/>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007691" y="199368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007691" y="347005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007691" y="4946435"/>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030400"/>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10801350" cy="3895356"/>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9575999"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9736" y="2778974"/>
            <a:ext cx="2301456" cy="3514546"/>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471624" y="908720"/>
            <a:ext cx="2964660" cy="5384800"/>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908719"/>
            <a:ext cx="2985168" cy="5384801"/>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096000" y="908720"/>
            <a:ext cx="2301456" cy="3514546"/>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30541" y="1198800"/>
            <a:ext cx="2184251" cy="1728266"/>
          </a:xfrm>
        </p:spPr>
        <p:txBody>
          <a:bodyPr/>
          <a:lstStyle>
            <a:lvl1pPr>
              <a:defRPr sz="3600">
                <a:solidFill>
                  <a:schemeClr val="bg1"/>
                </a:solidFill>
              </a:defRPr>
            </a:lvl1pPr>
          </a:lstStyle>
          <a:p>
            <a:r>
              <a:rPr lang="en-US"/>
              <a:t>Click to edit Master title style</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73113" y="540294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
        <p:nvSpPr>
          <p:cNvPr id="23" name="Picture Placeholder 21">
            <a:extLst>
              <a:ext uri="{FF2B5EF4-FFF2-40B4-BE49-F238E27FC236}">
                <a16:creationId xmlns:a16="http://schemas.microsoft.com/office/drawing/2014/main" id="{4D4DB864-F519-D798-00B8-776A89ECC33A}"/>
              </a:ext>
            </a:extLst>
          </p:cNvPr>
          <p:cNvSpPr>
            <a:spLocks noGrp="1"/>
          </p:cNvSpPr>
          <p:nvPr>
            <p:ph type="pic" sz="quarter" idx="39"/>
          </p:nvPr>
        </p:nvSpPr>
        <p:spPr>
          <a:xfrm>
            <a:off x="3719736" y="908720"/>
            <a:ext cx="2301456" cy="1781150"/>
          </a:xfrm>
          <a:solidFill>
            <a:schemeClr val="bg1">
              <a:lumMod val="95000"/>
            </a:schemeClr>
          </a:solidFill>
        </p:spPr>
        <p:txBody>
          <a:bodyPr/>
          <a:lstStyle/>
          <a:p>
            <a:r>
              <a:rPr lang="en-US"/>
              <a:t>Click icon to add picture</a:t>
            </a:r>
          </a:p>
        </p:txBody>
      </p:sp>
      <p:sp>
        <p:nvSpPr>
          <p:cNvPr id="13" name="Picture Placeholder 21">
            <a:extLst>
              <a:ext uri="{FF2B5EF4-FFF2-40B4-BE49-F238E27FC236}">
                <a16:creationId xmlns:a16="http://schemas.microsoft.com/office/drawing/2014/main" id="{C0A41928-C063-9695-DECC-1289A16CF3FE}"/>
              </a:ext>
            </a:extLst>
          </p:cNvPr>
          <p:cNvSpPr>
            <a:spLocks noGrp="1"/>
          </p:cNvSpPr>
          <p:nvPr>
            <p:ph type="pic" sz="quarter" idx="40"/>
          </p:nvPr>
        </p:nvSpPr>
        <p:spPr>
          <a:xfrm>
            <a:off x="6096000" y="4512370"/>
            <a:ext cx="2301456" cy="178115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5" name="Picture 14">
            <a:extLst>
              <a:ext uri="{FF2B5EF4-FFF2-40B4-BE49-F238E27FC236}">
                <a16:creationId xmlns:a16="http://schemas.microsoft.com/office/drawing/2014/main" id="{199D9129-7B58-D3FD-2A63-67A7AE280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6" name="Text Placeholder 5">
            <a:extLst>
              <a:ext uri="{FF2B5EF4-FFF2-40B4-BE49-F238E27FC236}">
                <a16:creationId xmlns:a16="http://schemas.microsoft.com/office/drawing/2014/main" id="{49CA893B-E6B7-B8EF-95BC-43DF61BAD720}"/>
              </a:ext>
            </a:extLst>
          </p:cNvPr>
          <p:cNvSpPr txBox="1">
            <a:spLocks/>
          </p:cNvSpPr>
          <p:nvPr userDrawn="1"/>
        </p:nvSpPr>
        <p:spPr bwMode="white">
          <a:xfrm>
            <a:off x="2714281" y="5367438"/>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7" name="Picture 16">
            <a:extLst>
              <a:ext uri="{FF2B5EF4-FFF2-40B4-BE49-F238E27FC236}">
                <a16:creationId xmlns:a16="http://schemas.microsoft.com/office/drawing/2014/main" id="{9BDA1BC6-57D4-AB05-9DAA-6A724E33F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 name="Text Placeholder 5">
            <a:extLst>
              <a:ext uri="{FF2B5EF4-FFF2-40B4-BE49-F238E27FC236}">
                <a16:creationId xmlns:a16="http://schemas.microsoft.com/office/drawing/2014/main" id="{7E7DBE68-C9B2-5E04-9759-B580B9B9B6F9}"/>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flip="none" rotWithShape="1">
          <a:gsLst>
            <a:gs pos="38000">
              <a:schemeClr val="accent1"/>
            </a:gs>
            <a:gs pos="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bg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8847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060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060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187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59418"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0449"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0449"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0449"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6562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79775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79775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1902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8847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060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060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187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59418"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0449"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0449"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0449"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6562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79775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79775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1902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8847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060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060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59418"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0449"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0449"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6562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79775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79775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pic>
        <p:nvPicPr>
          <p:cNvPr id="51" name="Picture 50">
            <a:extLst>
              <a:ext uri="{FF2B5EF4-FFF2-40B4-BE49-F238E27FC236}">
                <a16:creationId xmlns:a16="http://schemas.microsoft.com/office/drawing/2014/main" id="{D7182E29-C7AC-013C-C6C7-4BBA4EF833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560003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endParaRPr lang="en-AU"/>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pic>
        <p:nvPicPr>
          <p:cNvPr id="6" name="Picture 5">
            <a:extLst>
              <a:ext uri="{FF2B5EF4-FFF2-40B4-BE49-F238E27FC236}">
                <a16:creationId xmlns:a16="http://schemas.microsoft.com/office/drawing/2014/main" id="{7103EC6B-DCAC-6CBC-8ED2-C5FC949EF8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ocess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graphicFrame>
        <p:nvGraphicFramePr>
          <p:cNvPr id="5" name="Table 4">
            <a:extLst>
              <a:ext uri="{FF2B5EF4-FFF2-40B4-BE49-F238E27FC236}">
                <a16:creationId xmlns:a16="http://schemas.microsoft.com/office/drawing/2014/main" id="{D9EB7D7A-0E06-8AA8-4160-C740F39DD415}"/>
              </a:ext>
            </a:extLst>
          </p:cNvPr>
          <p:cNvGraphicFramePr>
            <a:graphicFrameLocks noGrp="1"/>
          </p:cNvGraphicFramePr>
          <p:nvPr userDrawn="1">
            <p:extLst>
              <p:ext uri="{D42A27DB-BD31-4B8C-83A1-F6EECF244321}">
                <p14:modId xmlns:p14="http://schemas.microsoft.com/office/powerpoint/2010/main" val="272076063"/>
              </p:ext>
            </p:extLst>
          </p:nvPr>
        </p:nvGraphicFramePr>
        <p:xfrm>
          <a:off x="12360696" y="0"/>
          <a:ext cx="7460904" cy="6857999"/>
        </p:xfrm>
        <a:graphic>
          <a:graphicData uri="http://schemas.openxmlformats.org/drawingml/2006/table">
            <a:tbl>
              <a:tblPr firstRow="1" bandRow="1">
                <a:tableStyleId>{69012ECD-51FC-41F1-AA8D-1B2483CD663E}</a:tableStyleId>
              </a:tblPr>
              <a:tblGrid>
                <a:gridCol w="2376264">
                  <a:extLst>
                    <a:ext uri="{9D8B030D-6E8A-4147-A177-3AD203B41FA5}">
                      <a16:colId xmlns:a16="http://schemas.microsoft.com/office/drawing/2014/main" val="963649386"/>
                    </a:ext>
                  </a:extLst>
                </a:gridCol>
                <a:gridCol w="2470312">
                  <a:extLst>
                    <a:ext uri="{9D8B030D-6E8A-4147-A177-3AD203B41FA5}">
                      <a16:colId xmlns:a16="http://schemas.microsoft.com/office/drawing/2014/main" val="3903055913"/>
                    </a:ext>
                  </a:extLst>
                </a:gridCol>
                <a:gridCol w="2614328">
                  <a:extLst>
                    <a:ext uri="{9D8B030D-6E8A-4147-A177-3AD203B41FA5}">
                      <a16:colId xmlns:a16="http://schemas.microsoft.com/office/drawing/2014/main" val="2265981726"/>
                    </a:ext>
                  </a:extLst>
                </a:gridCol>
              </a:tblGrid>
              <a:tr h="913381">
                <a:tc gridSpan="3">
                  <a:txBody>
                    <a:bodyPr/>
                    <a:lstStyle/>
                    <a:p>
                      <a:r>
                        <a:rPr lang="en-AU"/>
                        <a:t>Process Diagram Toolkit</a:t>
                      </a:r>
                    </a:p>
                  </a:txBody>
                  <a:tcPr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018063902"/>
                  </a:ext>
                </a:extLst>
              </a:tr>
              <a:tr h="913381">
                <a:tc gridSpan="3">
                  <a:txBody>
                    <a:bodyPr/>
                    <a:lstStyle/>
                    <a:p>
                      <a:r>
                        <a:rPr lang="en-AU"/>
                        <a:t>Instructions: Copy the lines, dot and icons to build your infographic.</a:t>
                      </a:r>
                    </a:p>
                  </a:txBody>
                  <a:tcPr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492760299"/>
                  </a:ext>
                </a:extLst>
              </a:tr>
              <a:tr h="1145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ICON: Colour</a:t>
                      </a:r>
                    </a:p>
                    <a:p>
                      <a:endParaRPr lang="en-US" sz="1600" b="0" i="0" kern="1200">
                        <a:solidFill>
                          <a:schemeClr val="tx1"/>
                        </a:solidFill>
                        <a:effectLst/>
                        <a:latin typeface="+mn-lt"/>
                        <a:ea typeface="+mn-ea"/>
                        <a:cs typeface="+mn-cs"/>
                      </a:endParaRPr>
                    </a:p>
                    <a:p>
                      <a:r>
                        <a:rPr lang="en-US" sz="1600" b="0" i="0" kern="1200">
                          <a:solidFill>
                            <a:schemeClr val="tx1"/>
                          </a:solidFill>
                          <a:effectLst/>
                          <a:latin typeface="+mn-lt"/>
                          <a:ea typeface="+mn-ea"/>
                          <a:cs typeface="+mn-cs"/>
                        </a:rPr>
                        <a:t>Hex </a:t>
                      </a:r>
                      <a:r>
                        <a:rPr lang="en-AU" sz="1600" b="0" i="0" u="none" strike="noStrike" kern="1200" baseline="0">
                          <a:solidFill>
                            <a:schemeClr val="tx1"/>
                          </a:solidFill>
                          <a:latin typeface="+mn-lt"/>
                          <a:ea typeface="+mn-ea"/>
                          <a:cs typeface="+mn-cs"/>
                        </a:rPr>
                        <a:t>#962A8B</a:t>
                      </a:r>
                      <a:endParaRPr lang="en-US" sz="1600" b="1" i="0" kern="1200">
                        <a:solidFill>
                          <a:schemeClr val="tx1"/>
                        </a:solidFill>
                        <a:effectLst/>
                        <a:latin typeface="+mn-lt"/>
                        <a:ea typeface="+mn-ea"/>
                        <a:cs typeface="+mn-cs"/>
                      </a:endParaRPr>
                    </a:p>
                    <a:p>
                      <a:r>
                        <a:rPr lang="en-US" sz="1600" b="0" i="0" kern="1200">
                          <a:solidFill>
                            <a:schemeClr val="tx1"/>
                          </a:solidFill>
                          <a:effectLst/>
                          <a:latin typeface="+mn-lt"/>
                          <a:ea typeface="+mn-ea"/>
                          <a:cs typeface="+mn-cs"/>
                        </a:rPr>
                        <a:t>RGB 150, 42, 139</a:t>
                      </a:r>
                    </a:p>
                  </a:txBody>
                  <a:tcPr anchor="ctr">
                    <a:lnR w="12700" cap="flat" cmpd="sng" algn="ctr">
                      <a:solidFill>
                        <a:schemeClr val="accent1">
                          <a:lumMod val="20000"/>
                          <a:lumOff val="80000"/>
                        </a:schemeClr>
                      </a:solidFill>
                      <a:prstDash val="solid"/>
                      <a:round/>
                      <a:headEnd type="none" w="med" len="med"/>
                      <a:tailEnd type="none" w="med" len="med"/>
                    </a:lnR>
                  </a:tcPr>
                </a:tc>
                <a:tc>
                  <a:txBody>
                    <a:bodyPr/>
                    <a:lstStyle/>
                    <a:p>
                      <a:r>
                        <a:rPr lang="en-AU" b="1"/>
                        <a:t>Size</a:t>
                      </a:r>
                      <a:r>
                        <a:rPr lang="en-AU"/>
                        <a:t>: </a:t>
                      </a:r>
                    </a:p>
                    <a:p>
                      <a:r>
                        <a:rPr lang="en-AU"/>
                        <a:t>1.7cm</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tcPr>
                </a:tc>
                <a:tc>
                  <a:txBody>
                    <a:bodyPr/>
                    <a:lstStyle/>
                    <a:p>
                      <a:r>
                        <a:rPr lang="en-AU" b="1"/>
                        <a:t>Size</a:t>
                      </a:r>
                      <a:r>
                        <a:rPr lang="en-AU"/>
                        <a:t> </a:t>
                      </a:r>
                    </a:p>
                    <a:p>
                      <a:r>
                        <a:rPr lang="en-AU"/>
                        <a:t>1.2cm</a:t>
                      </a:r>
                    </a:p>
                  </a:txBody>
                  <a:tcPr anchor="ct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3998587974"/>
                  </a:ext>
                </a:extLst>
              </a:tr>
              <a:tr h="1145547">
                <a:tc>
                  <a:txBody>
                    <a:bodyPr/>
                    <a:lstStyle/>
                    <a:p>
                      <a:r>
                        <a:rPr lang="en-AU" sz="1600" b="1"/>
                        <a:t>TEXT </a:t>
                      </a:r>
                      <a:br>
                        <a:rPr lang="en-AU" sz="1600" b="1"/>
                      </a:br>
                      <a:r>
                        <a:rPr lang="en-US" sz="1600" b="0" i="0" kern="1200">
                          <a:solidFill>
                            <a:schemeClr val="tx1"/>
                          </a:solidFill>
                          <a:effectLst/>
                          <a:latin typeface="+mn-lt"/>
                          <a:ea typeface="+mn-ea"/>
                          <a:cs typeface="+mn-cs"/>
                        </a:rPr>
                        <a:t>Hex is #333333 OR</a:t>
                      </a:r>
                    </a:p>
                    <a:p>
                      <a:r>
                        <a:rPr lang="en-US" sz="1600" b="0" i="0" kern="1200">
                          <a:solidFill>
                            <a:schemeClr val="tx1"/>
                          </a:solidFill>
                          <a:effectLst/>
                          <a:latin typeface="+mn-lt"/>
                          <a:ea typeface="+mn-ea"/>
                          <a:cs typeface="+mn-cs"/>
                        </a:rPr>
                        <a:t>RGB is 51,51,51</a:t>
                      </a:r>
                    </a:p>
                  </a:txBody>
                  <a:tcPr anchor="ctr"/>
                </a:tc>
                <a:tc gridSpan="2">
                  <a:txBody>
                    <a:bodyPr/>
                    <a:lstStyle/>
                    <a:p>
                      <a:r>
                        <a:rPr lang="en-US" sz="1600" b="1" i="0" kern="1200">
                          <a:solidFill>
                            <a:schemeClr val="tx1"/>
                          </a:solidFill>
                          <a:effectLst/>
                          <a:latin typeface="+mn-lt"/>
                          <a:ea typeface="+mn-ea"/>
                          <a:cs typeface="+mn-cs"/>
                        </a:rPr>
                        <a:t>Title</a:t>
                      </a:r>
                      <a:r>
                        <a:rPr lang="en-US" sz="1600" b="0" i="0" kern="1200">
                          <a:solidFill>
                            <a:schemeClr val="tx1"/>
                          </a:solidFill>
                          <a:effectLst/>
                          <a:latin typeface="+mn-lt"/>
                          <a:ea typeface="+mn-ea"/>
                          <a:cs typeface="+mn-cs"/>
                        </a:rPr>
                        <a:t>: </a:t>
                      </a:r>
                      <a:r>
                        <a:rPr lang="en-US" sz="1600" b="1" i="0" kern="1200">
                          <a:solidFill>
                            <a:schemeClr val="tx1"/>
                          </a:solidFill>
                          <a:effectLst/>
                          <a:latin typeface="Arial" panose="020B0604020202020204" pitchFamily="34" charset="0"/>
                          <a:ea typeface="+mn-ea"/>
                          <a:cs typeface="Arial" panose="020B0604020202020204" pitchFamily="34" charset="0"/>
                        </a:rPr>
                        <a:t>Bold </a:t>
                      </a:r>
                      <a:r>
                        <a:rPr lang="en-US" sz="1600" b="0" i="0" kern="1200">
                          <a:solidFill>
                            <a:schemeClr val="tx1"/>
                          </a:solidFill>
                          <a:effectLst/>
                          <a:latin typeface="+mn-lt"/>
                          <a:ea typeface="+mn-ea"/>
                          <a:cs typeface="+mn-cs"/>
                        </a:rPr>
                        <a:t>(20pt)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1"/>
                          </a:solidFill>
                          <a:effectLst/>
                          <a:latin typeface="+mn-lt"/>
                          <a:ea typeface="+mn-ea"/>
                          <a:cs typeface="+mn-cs"/>
                        </a:rPr>
                        <a:t>Body</a:t>
                      </a:r>
                      <a:r>
                        <a:rPr lang="en-US" sz="1600" b="0" i="0" kern="1200">
                          <a:solidFill>
                            <a:schemeClr val="tx1"/>
                          </a:solidFill>
                          <a:effectLst/>
                          <a:latin typeface="+mn-lt"/>
                          <a:ea typeface="+mn-ea"/>
                          <a:cs typeface="+mn-cs"/>
                        </a:rPr>
                        <a:t>: Regular (18pt)</a:t>
                      </a:r>
                    </a:p>
                    <a:p>
                      <a:r>
                        <a:rPr lang="en-US" sz="1600" b="1" i="0" kern="1200">
                          <a:solidFill>
                            <a:schemeClr val="tx1"/>
                          </a:solidFill>
                          <a:effectLst/>
                          <a:latin typeface="+mn-lt"/>
                          <a:ea typeface="+mn-ea"/>
                          <a:cs typeface="+mn-cs"/>
                        </a:rPr>
                        <a:t>Font</a:t>
                      </a:r>
                      <a:r>
                        <a:rPr lang="en-US" sz="1600" b="0" i="0" kern="1200">
                          <a:solidFill>
                            <a:schemeClr val="tx1"/>
                          </a:solidFill>
                          <a:effectLst/>
                          <a:latin typeface="+mn-lt"/>
                          <a:ea typeface="+mn-ea"/>
                          <a:cs typeface="+mn-cs"/>
                        </a:rPr>
                        <a:t>: </a:t>
                      </a:r>
                      <a:r>
                        <a:rPr lang="en-US" sz="1600" b="0" i="0" kern="1200">
                          <a:solidFill>
                            <a:schemeClr val="tx1"/>
                          </a:solidFill>
                          <a:effectLst/>
                          <a:latin typeface="Arial" panose="020B0604020202020204" pitchFamily="34" charset="0"/>
                          <a:ea typeface="+mn-ea"/>
                          <a:cs typeface="Arial" panose="020B0604020202020204" pitchFamily="34" charset="0"/>
                        </a:rPr>
                        <a:t>Arial</a:t>
                      </a:r>
                    </a:p>
                  </a:txBody>
                  <a:tcPr anchor="ctr"/>
                </a:tc>
                <a:tc hMerge="1">
                  <a:txBody>
                    <a:bodyPr/>
                    <a:lstStyle/>
                    <a:p>
                      <a:endParaRPr lang="en-AU"/>
                    </a:p>
                  </a:txBody>
                  <a:tcPr/>
                </a:tc>
                <a:extLst>
                  <a:ext uri="{0D108BD9-81ED-4DB2-BD59-A6C34878D82A}">
                    <a16:rowId xmlns:a16="http://schemas.microsoft.com/office/drawing/2014/main" val="2165276521"/>
                  </a:ext>
                </a:extLst>
              </a:tr>
              <a:tr h="2740143">
                <a:tc>
                  <a:txBody>
                    <a:bodyPr/>
                    <a:lstStyle/>
                    <a:p>
                      <a:r>
                        <a:rPr lang="en-AU" b="1"/>
                        <a:t>LINES &amp; DOTS</a:t>
                      </a:r>
                    </a:p>
                    <a:p>
                      <a:r>
                        <a:rPr lang="en-AU" sz="1600" b="0"/>
                        <a:t>Line = 5pt</a:t>
                      </a:r>
                    </a:p>
                    <a:p>
                      <a:endParaRPr lang="en-AU" sz="1600" b="0"/>
                    </a:p>
                    <a:p>
                      <a:r>
                        <a:rPr lang="en-AU" sz="1600" b="0"/>
                        <a:t>Dot 1= 0.8cm by 0.8cm</a:t>
                      </a:r>
                    </a:p>
                    <a:p>
                      <a:endParaRPr lang="en-AU" sz="1600" b="0"/>
                    </a:p>
                    <a:p>
                      <a:endParaRPr lang="en-AU" sz="1600" b="0"/>
                    </a:p>
                    <a:p>
                      <a:endParaRPr lang="en-AU" sz="1600" b="0"/>
                    </a:p>
                    <a:p>
                      <a:r>
                        <a:rPr lang="en-AU" sz="1600" b="0"/>
                        <a:t>Dot 2 = 1.5cm by 1.5cm</a:t>
                      </a:r>
                    </a:p>
                  </a:txBody>
                  <a:tcPr/>
                </a:tc>
                <a:tc gridSpan="2">
                  <a:txBody>
                    <a:bodyPr/>
                    <a:lstStyle/>
                    <a:p>
                      <a:endParaRPr lang="en-US" sz="1800" b="1" i="0" kern="1200">
                        <a:solidFill>
                          <a:schemeClr val="tx1"/>
                        </a:solidFill>
                        <a:effectLst/>
                        <a:latin typeface="+mn-lt"/>
                        <a:ea typeface="+mn-ea"/>
                        <a:cs typeface="+mn-cs"/>
                      </a:endParaRPr>
                    </a:p>
                    <a:p>
                      <a:endParaRPr lang="en-AU"/>
                    </a:p>
                  </a:txBody>
                  <a:tcPr/>
                </a:tc>
                <a:tc hMerge="1">
                  <a:txBody>
                    <a:bodyPr/>
                    <a:lstStyle/>
                    <a:p>
                      <a:endParaRPr lang="en-AU"/>
                    </a:p>
                  </a:txBody>
                  <a:tcPr/>
                </a:tc>
                <a:extLst>
                  <a:ext uri="{0D108BD9-81ED-4DB2-BD59-A6C34878D82A}">
                    <a16:rowId xmlns:a16="http://schemas.microsoft.com/office/drawing/2014/main" val="2824342367"/>
                  </a:ext>
                </a:extLst>
              </a:tr>
            </a:tbl>
          </a:graphicData>
        </a:graphic>
      </p:graphicFrame>
      <p:sp>
        <p:nvSpPr>
          <p:cNvPr id="6" name="Text Description 1">
            <a:extLst>
              <a:ext uri="{FF2B5EF4-FFF2-40B4-BE49-F238E27FC236}">
                <a16:creationId xmlns:a16="http://schemas.microsoft.com/office/drawing/2014/main" id="{F36009B5-AE92-1755-D347-43B8BF254BDD}"/>
              </a:ext>
            </a:extLst>
          </p:cNvPr>
          <p:cNvSpPr>
            <a:spLocks noGrp="1"/>
          </p:cNvSpPr>
          <p:nvPr>
            <p:ph type="body" sz="quarter" idx="32" hasCustomPrompt="1"/>
          </p:nvPr>
        </p:nvSpPr>
        <p:spPr>
          <a:xfrm>
            <a:off x="17473264" y="3573016"/>
            <a:ext cx="2140251" cy="360040"/>
          </a:xfrm>
        </p:spPr>
        <p:txBody>
          <a:bodyPr anchor="ctr">
            <a:noAutofit/>
          </a:bodyPr>
          <a:lstStyle>
            <a:lvl1pPr algn="ctr">
              <a:defRPr sz="1600" b="0" i="0">
                <a:latin typeface="Arial" panose="020B0604020202020204" pitchFamily="34" charset="0"/>
                <a:ea typeface="Roboto Condensed" panose="02000000000000000000" pitchFamily="2" charset="0"/>
                <a:cs typeface="Arial" panose="020B0604020202020204" pitchFamily="34" charset="0"/>
              </a:defRPr>
            </a:lvl1pPr>
            <a:lvl2pPr>
              <a:defRPr sz="1200"/>
            </a:lvl2pPr>
            <a:lvl3pPr>
              <a:defRPr sz="1200"/>
            </a:lvl3pPr>
            <a:lvl4pPr>
              <a:defRPr sz="1200"/>
            </a:lvl4pPr>
            <a:lvl5pPr>
              <a:defRPr sz="1200"/>
            </a:lvl5pPr>
          </a:lstStyle>
          <a:p>
            <a:pPr lvl="0"/>
            <a:r>
              <a:rPr lang="en-US"/>
              <a:t>Description</a:t>
            </a:r>
            <a:endParaRPr lang="en-AU"/>
          </a:p>
        </p:txBody>
      </p:sp>
      <p:sp>
        <p:nvSpPr>
          <p:cNvPr id="7" name="Text Title 1">
            <a:extLst>
              <a:ext uri="{FF2B5EF4-FFF2-40B4-BE49-F238E27FC236}">
                <a16:creationId xmlns:a16="http://schemas.microsoft.com/office/drawing/2014/main" id="{37B05681-4DFE-C8A1-C0AE-4416D29477E7}"/>
              </a:ext>
            </a:extLst>
          </p:cNvPr>
          <p:cNvSpPr>
            <a:spLocks noGrp="1"/>
          </p:cNvSpPr>
          <p:nvPr>
            <p:ph type="body" sz="quarter" idx="31" hasCustomPrompt="1"/>
          </p:nvPr>
        </p:nvSpPr>
        <p:spPr>
          <a:xfrm>
            <a:off x="17473263" y="3210879"/>
            <a:ext cx="2140251" cy="360040"/>
          </a:xfrm>
        </p:spPr>
        <p:txBody>
          <a:bodyPr anchor="ctr">
            <a:noAutofit/>
          </a:bodyPr>
          <a:lstStyle>
            <a:lvl1pPr algn="ctr">
              <a:defRPr sz="2000" b="1" i="0">
                <a:latin typeface="Arial" panose="020B0604020202020204" pitchFamily="34" charset="0"/>
                <a:ea typeface="Roboto Condensed" panose="02000000000000000000" pitchFamily="2" charset="0"/>
                <a:cs typeface="Arial" panose="020B0604020202020204" pitchFamily="34" charset="0"/>
              </a:defRPr>
            </a:lvl1pPr>
            <a:lvl2pPr>
              <a:defRPr sz="1300"/>
            </a:lvl2pPr>
            <a:lvl3pPr>
              <a:defRPr sz="1300"/>
            </a:lvl3pPr>
            <a:lvl4pPr>
              <a:defRPr sz="1300"/>
            </a:lvl4pPr>
            <a:lvl5pPr>
              <a:defRPr sz="1300"/>
            </a:lvl5pPr>
          </a:lstStyle>
          <a:p>
            <a:pPr lvl="0"/>
            <a:r>
              <a:rPr lang="en-US"/>
              <a:t>Title</a:t>
            </a:r>
            <a:endParaRPr lang="en-AU"/>
          </a:p>
        </p:txBody>
      </p:sp>
      <p:sp>
        <p:nvSpPr>
          <p:cNvPr id="9" name="Oval 1">
            <a:extLst>
              <a:ext uri="{FF2B5EF4-FFF2-40B4-BE49-F238E27FC236}">
                <a16:creationId xmlns:a16="http://schemas.microsoft.com/office/drawing/2014/main" id="{8EE7DA60-4736-464E-CD98-16625000F854}"/>
              </a:ext>
            </a:extLst>
          </p:cNvPr>
          <p:cNvSpPr>
            <a:spLocks noChangeAspect="1"/>
          </p:cNvSpPr>
          <p:nvPr userDrawn="1"/>
        </p:nvSpPr>
        <p:spPr>
          <a:xfrm>
            <a:off x="18355369" y="2068370"/>
            <a:ext cx="540000" cy="5400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4" descr="Atom">
            <a:extLst>
              <a:ext uri="{FF2B5EF4-FFF2-40B4-BE49-F238E27FC236}">
                <a16:creationId xmlns:a16="http://schemas.microsoft.com/office/drawing/2014/main" id="{A0FCEF86-224C-BBCE-2D63-5DD3E9E71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409369" y="2122370"/>
            <a:ext cx="432000" cy="432000"/>
          </a:xfrm>
          <a:prstGeom prst="rect">
            <a:avLst/>
          </a:prstGeom>
        </p:spPr>
      </p:pic>
      <p:pic>
        <p:nvPicPr>
          <p:cNvPr id="12" name="Graphic 4" descr="Atom">
            <a:extLst>
              <a:ext uri="{FF2B5EF4-FFF2-40B4-BE49-F238E27FC236}">
                <a16:creationId xmlns:a16="http://schemas.microsoft.com/office/drawing/2014/main" id="{FFBE597B-89A0-108C-614D-F27D575FD6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728452" y="2122370"/>
            <a:ext cx="612000" cy="612000"/>
          </a:xfrm>
          <a:prstGeom prst="rect">
            <a:avLst/>
          </a:prstGeom>
        </p:spPr>
      </p:pic>
    </p:spTree>
    <p:extLst>
      <p:ext uri="{BB962C8B-B14F-4D97-AF65-F5344CB8AC3E}">
        <p14:creationId xmlns:p14="http://schemas.microsoft.com/office/powerpoint/2010/main" val="3079510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8" name="Picture 7">
            <a:extLst>
              <a:ext uri="{FF2B5EF4-FFF2-40B4-BE49-F238E27FC236}">
                <a16:creationId xmlns:a16="http://schemas.microsoft.com/office/drawing/2014/main" id="{CC6BD600-58DD-3483-3A7A-7A4FC44325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266844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pic>
        <p:nvPicPr>
          <p:cNvPr id="8" name="Picture 7">
            <a:extLst>
              <a:ext uri="{FF2B5EF4-FFF2-40B4-BE49-F238E27FC236}">
                <a16:creationId xmlns:a16="http://schemas.microsoft.com/office/drawing/2014/main" id="{36C9908F-0A19-72D8-626A-E820312739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9576" y="1705365"/>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2295736" y="2407097"/>
            <a:ext cx="7632171"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a:extLst>
              <a:ext uri="{FF2B5EF4-FFF2-40B4-BE49-F238E27FC236}">
                <a16:creationId xmlns:a16="http://schemas.microsoft.com/office/drawing/2014/main" id="{14A434C0-E4FD-1B3E-2128-9DA333B45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4275165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763960"/>
            <a:ext cx="9576000"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endParaRPr lang="en-AU"/>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030400"/>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E0FB2558-6228-01A8-6AA9-F913EDFCDE95}"/>
              </a:ext>
            </a:extLst>
          </p:cNvPr>
          <p:cNvPicPr preferRelativeResize="0">
            <a:picLocks noChangeAspect="1"/>
          </p:cNvPicPr>
          <p:nvPr userDrawn="1"/>
        </p:nvPicPr>
        <p:blipFill>
          <a:blip r:embed="rId53" cstate="screen">
            <a:extLst>
              <a:ext uri="{28A0092B-C50C-407E-A947-70E740481C1C}">
                <a14:useLocalDpi xmlns:a14="http://schemas.microsoft.com/office/drawing/2010/main"/>
              </a:ext>
            </a:extLst>
          </a:blip>
          <a:stretch>
            <a:fillRect/>
          </a:stretch>
        </p:blipFill>
        <p:spPr>
          <a:xfrm>
            <a:off x="10314000" y="360001"/>
            <a:ext cx="1512000" cy="396445"/>
          </a:xfrm>
          <a:prstGeom prst="rect">
            <a:avLst/>
          </a:prstGeom>
        </p:spPr>
      </p:pic>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16" r:id="rId3"/>
    <p:sldLayoutId id="2147483817" r:id="rId4"/>
    <p:sldLayoutId id="2147483799" r:id="rId5"/>
    <p:sldLayoutId id="2147483800" r:id="rId6"/>
    <p:sldLayoutId id="2147483792" r:id="rId7"/>
    <p:sldLayoutId id="2147483802" r:id="rId8"/>
    <p:sldLayoutId id="2147483775" r:id="rId9"/>
    <p:sldLayoutId id="2147483650" r:id="rId10"/>
    <p:sldLayoutId id="2147483815" r:id="rId11"/>
    <p:sldLayoutId id="2147483652" r:id="rId12"/>
    <p:sldLayoutId id="2147483778" r:id="rId13"/>
    <p:sldLayoutId id="2147483804" r:id="rId14"/>
    <p:sldLayoutId id="2147483805" r:id="rId15"/>
    <p:sldLayoutId id="2147483803" r:id="rId16"/>
    <p:sldLayoutId id="2147483806" r:id="rId17"/>
    <p:sldLayoutId id="2147483779" r:id="rId18"/>
    <p:sldLayoutId id="2147483728" r:id="rId19"/>
    <p:sldLayoutId id="2147483656" r:id="rId20"/>
    <p:sldLayoutId id="2147483732" r:id="rId21"/>
    <p:sldLayoutId id="2147483793" r:id="rId22"/>
    <p:sldLayoutId id="2147483657" r:id="rId23"/>
    <p:sldLayoutId id="2147483765" r:id="rId24"/>
    <p:sldLayoutId id="2147483787" r:id="rId25"/>
    <p:sldLayoutId id="2147483788" r:id="rId26"/>
    <p:sldLayoutId id="2147483794" r:id="rId27"/>
    <p:sldLayoutId id="2147483795" r:id="rId28"/>
    <p:sldLayoutId id="2147483796" r:id="rId29"/>
    <p:sldLayoutId id="2147483791" r:id="rId30"/>
    <p:sldLayoutId id="2147483797" r:id="rId31"/>
    <p:sldLayoutId id="2147483790" r:id="rId32"/>
    <p:sldLayoutId id="2147483798" r:id="rId33"/>
    <p:sldLayoutId id="2147483768" r:id="rId34"/>
    <p:sldLayoutId id="2147483769" r:id="rId35"/>
    <p:sldLayoutId id="2147483770" r:id="rId36"/>
    <p:sldLayoutId id="2147483771" r:id="rId37"/>
    <p:sldLayoutId id="2147483789" r:id="rId38"/>
    <p:sldLayoutId id="2147483776" r:id="rId39"/>
    <p:sldLayoutId id="2147483777" r:id="rId40"/>
    <p:sldLayoutId id="2147483807" r:id="rId41"/>
    <p:sldLayoutId id="2147483808" r:id="rId42"/>
    <p:sldLayoutId id="2147483809" r:id="rId43"/>
    <p:sldLayoutId id="2147483810" r:id="rId44"/>
    <p:sldLayoutId id="2147483814" r:id="rId45"/>
    <p:sldLayoutId id="2147483811" r:id="rId46"/>
    <p:sldLayoutId id="2147483780" r:id="rId47"/>
    <p:sldLayoutId id="2147483801" r:id="rId48"/>
    <p:sldLayoutId id="2147483813" r:id="rId49"/>
    <p:sldLayoutId id="2147483812" r:id="rId50"/>
    <p:sldLayoutId id="2147483818" r:id="rId5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hyperlink" Target="https://medical-school.uq.edu.au/academic-disciplines/general-practice/our-teachin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hyperlink" Target="mailto:med.mdgp@uq.edu.au"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hyperlink" Target="mailto:med.mss@uq.edu.au" TargetMode="External"/><Relationship Id="rId4" Type="http://schemas.openxmlformats.org/officeDocument/2006/relationships/hyperlink" Target="https://medical-school.uq.edu.au/current-students/medical-school-student-support-team-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6.xml"/><Relationship Id="rId7" Type="http://schemas.openxmlformats.org/officeDocument/2006/relationships/hyperlink" Target="https://medical-school.uq.edu.au/academic-disciplines/general-practice/our-teachin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med.mdgp@uq.edu.au" TargetMode="External"/><Relationship Id="rId5" Type="http://schemas.openxmlformats.org/officeDocument/2006/relationships/hyperlink" Target="https://forms.office.com/pages/responsepage.aspx?id=z3fjtrOdy0aRovrZYFuxXL6aiFYSgdFOoDIiDCe_kJpUOU1SMDVOWFhRTkc3Q0ZLSDhHWDRXSEE0Ui4u&amp;route=shorturl" TargetMode="External"/><Relationship Id="rId10" Type="http://schemas.openxmlformats.org/officeDocument/2006/relationships/image" Target="../media/image9.png"/><Relationship Id="rId4" Type="http://schemas.openxmlformats.org/officeDocument/2006/relationships/image" Target="../media/image11.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0.xml"/><Relationship Id="rId7" Type="http://schemas.openxmlformats.org/officeDocument/2006/relationships/diagramQuickStyle" Target="../diagrams/quickStyle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9.png"/><Relationship Id="rId4" Type="http://schemas.openxmlformats.org/officeDocument/2006/relationships/notesSlide" Target="../notesSlides/notesSlide1.xml"/><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4.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4.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44.xml"/><Relationship Id="rId7" Type="http://schemas.openxmlformats.org/officeDocument/2006/relationships/diagramColors" Target="../diagrams/colors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44.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hyperlink" Target="https://medical-school.uq.edu.au/files/59363/Handbook%20for%20GP%20Teachers%202025%20v3.pdf" TargetMode="Externa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44.xml"/><Relationship Id="rId7" Type="http://schemas.openxmlformats.org/officeDocument/2006/relationships/diagramColors" Target="../diagrams/colors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03513" y="1988840"/>
            <a:ext cx="5112568" cy="1296144"/>
          </a:xfrm>
        </p:spPr>
        <p:txBody>
          <a:bodyPr anchor="t">
            <a:normAutofit/>
          </a:bodyPr>
          <a:lstStyle/>
          <a:p>
            <a:r>
              <a:rPr lang="en-AU"/>
              <a:t>Information for New UQ GP Teachers</a:t>
            </a:r>
            <a:endParaRPr lang="en-AU">
              <a:cs typeface="Arial"/>
            </a:endParaRPr>
          </a:p>
        </p:txBody>
      </p:sp>
      <p:sp>
        <p:nvSpPr>
          <p:cNvPr id="12" name="Text Placeholder 2">
            <a:extLst>
              <a:ext uri="{FF2B5EF4-FFF2-40B4-BE49-F238E27FC236}">
                <a16:creationId xmlns:a16="http://schemas.microsoft.com/office/drawing/2014/main" id="{D0A4DA3D-A368-26B3-8F2B-93BDC872ACA5}"/>
              </a:ext>
            </a:extLst>
          </p:cNvPr>
          <p:cNvSpPr>
            <a:spLocks noGrp="1"/>
          </p:cNvSpPr>
          <p:nvPr>
            <p:ph type="body" sz="quarter" idx="10"/>
          </p:nvPr>
        </p:nvSpPr>
        <p:spPr>
          <a:xfrm>
            <a:off x="1716698" y="3515866"/>
            <a:ext cx="5711454" cy="1259285"/>
          </a:xfrm>
        </p:spPr>
        <p:txBody>
          <a:bodyPr wrap="square" anchor="t">
            <a:normAutofit/>
          </a:bodyPr>
          <a:lstStyle/>
          <a:p>
            <a:r>
              <a:rPr lang="en-US" sz="2000">
                <a:cs typeface="Arial"/>
              </a:rPr>
              <a:t>2025</a:t>
            </a:r>
          </a:p>
        </p:txBody>
      </p:sp>
      <p:pic>
        <p:nvPicPr>
          <p:cNvPr id="47" name="Audio 46">
            <a:extLst>
              <a:ext uri="{FF2B5EF4-FFF2-40B4-BE49-F238E27FC236}">
                <a16:creationId xmlns:a16="http://schemas.microsoft.com/office/drawing/2014/main" id="{CAE293D7-E534-4663-74F9-3722396361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4808045"/>
      </p:ext>
    </p:extLst>
  </p:cSld>
  <p:clrMapOvr>
    <a:masterClrMapping/>
  </p:clrMapOvr>
  <mc:AlternateContent xmlns:mc="http://schemas.openxmlformats.org/markup-compatibility/2006">
    <mc:Choice xmlns:p14="http://schemas.microsoft.com/office/powerpoint/2010/main" Requires="p14">
      <p:transition spd="med" p14:dur="700" advTm="12282">
        <p:fade/>
      </p:transition>
    </mc:Choice>
    <mc:Fallback>
      <p:transition spd="med" advTm="12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p:txBody>
          <a:bodyPr vert="horz" lIns="0" tIns="0" rIns="0" bIns="0" rtlCol="0" anchor="ctr">
            <a:normAutofit/>
          </a:bodyPr>
          <a:lstStyle/>
          <a:p>
            <a:pPr>
              <a:spcAft>
                <a:spcPts val="600"/>
              </a:spcAft>
            </a:pPr>
            <a:r>
              <a:rPr lang="en-AU" sz="700" b="0" kern="1200">
                <a:latin typeface="+mn-lt"/>
                <a:ea typeface="+mn-ea"/>
                <a:cs typeface="+mn-cs"/>
              </a:rPr>
              <a:t>Information for New UQ GP Teachers 2025</a:t>
            </a:r>
          </a:p>
        </p:txBody>
      </p:sp>
      <p:sp>
        <p:nvSpPr>
          <p:cNvPr id="13" name="Slide Number Placeholder 4">
            <a:extLst>
              <a:ext uri="{FF2B5EF4-FFF2-40B4-BE49-F238E27FC236}">
                <a16:creationId xmlns:a16="http://schemas.microsoft.com/office/drawing/2014/main" id="{A2A00927-CA7B-911B-ECCB-C0EB360A2920}"/>
              </a:ext>
            </a:extLst>
          </p:cNvPr>
          <p:cNvSpPr>
            <a:spLocks noGrp="1"/>
          </p:cNvSpPr>
          <p:nvPr>
            <p:ph type="sldNum" sz="quarter" idx="18"/>
          </p:nvPr>
        </p:nvSpPr>
        <p:spPr/>
        <p:txBody>
          <a:bodyPr/>
          <a:lstStyle/>
          <a:p>
            <a:pPr>
              <a:spcAft>
                <a:spcPts val="600"/>
              </a:spcAft>
            </a:pPr>
            <a:fld id="{E917DE0E-AFB1-41FD-BC35-27DB61CA125F}" type="slidenum">
              <a:rPr lang="en-AU" smtClean="0"/>
              <a:pPr>
                <a:spcAft>
                  <a:spcPts val="600"/>
                </a:spcAft>
              </a:pPr>
              <a:t>10</a:t>
            </a:fld>
            <a:endParaRPr lang="en-AU"/>
          </a:p>
        </p:txBody>
      </p:sp>
      <p:sp>
        <p:nvSpPr>
          <p:cNvPr id="2" name="Title 1"/>
          <p:cNvSpPr>
            <a:spLocks noGrp="1"/>
          </p:cNvSpPr>
          <p:nvPr>
            <p:ph type="title"/>
          </p:nvPr>
        </p:nvSpPr>
        <p:spPr/>
        <p:txBody>
          <a:bodyPr vert="horz" lIns="0" tIns="0" rIns="0" bIns="0" rtlCol="0" anchor="t" anchorCtr="0">
            <a:normAutofit/>
          </a:bodyPr>
          <a:lstStyle/>
          <a:p>
            <a:r>
              <a:rPr lang="en-US" sz="3200"/>
              <a:t>Support for GP Teachers:</a:t>
            </a:r>
          </a:p>
        </p:txBody>
      </p:sp>
      <p:sp>
        <p:nvSpPr>
          <p:cNvPr id="299" name="Picture Placeholder 298">
            <a:extLst>
              <a:ext uri="{FF2B5EF4-FFF2-40B4-BE49-F238E27FC236}">
                <a16:creationId xmlns:a16="http://schemas.microsoft.com/office/drawing/2014/main" id="{92612F4E-9CBE-6955-5430-3263991A90F4}"/>
              </a:ext>
            </a:extLst>
          </p:cNvPr>
          <p:cNvSpPr>
            <a:spLocks noGrp="1"/>
          </p:cNvSpPr>
          <p:nvPr>
            <p:ph sz="quarter" idx="32"/>
          </p:nvPr>
        </p:nvSpPr>
        <p:spPr>
          <a:xfrm>
            <a:off x="4419660" y="1546363"/>
            <a:ext cx="3374965" cy="3331154"/>
          </a:xfrm>
        </p:spPr>
        <p:txBody>
          <a:bodyPr vert="horz" lIns="0" tIns="0" rIns="0" bIns="0" rtlCol="0" anchor="t">
            <a:noAutofit/>
          </a:bodyPr>
          <a:lstStyle/>
          <a:p>
            <a:pPr>
              <a:spcBef>
                <a:spcPts val="0"/>
              </a:spcBef>
              <a:spcAft>
                <a:spcPts val="0"/>
              </a:spcAft>
              <a:buClr>
                <a:srgbClr val="2B1D37"/>
              </a:buClr>
            </a:pPr>
            <a:r>
              <a:rPr lang="en-US" sz="2000" b="0">
                <a:solidFill>
                  <a:schemeClr val="tx1"/>
                </a:solidFill>
                <a:latin typeface="Calibri"/>
                <a:ea typeface="Calibri"/>
                <a:cs typeface="Calibri"/>
              </a:rPr>
              <a:t>The </a:t>
            </a:r>
            <a:r>
              <a:rPr lang="en-US" sz="2000" b="0">
                <a:solidFill>
                  <a:schemeClr val="tx1"/>
                </a:solidFill>
                <a:latin typeface="Calibri"/>
                <a:ea typeface="Calibri"/>
                <a:cs typeface="Calibri"/>
                <a:hlinkClick r:id="rId4">
                  <a:extLst>
                    <a:ext uri="{A12FA001-AC4F-418D-AE19-62706E023703}">
                      <ahyp:hlinkClr xmlns:ahyp="http://schemas.microsoft.com/office/drawing/2018/hyperlinkcolor" val="tx"/>
                    </a:ext>
                  </a:extLst>
                </a:hlinkClick>
              </a:rPr>
              <a:t>GPCU Teaching and Learning webpage</a:t>
            </a:r>
            <a:r>
              <a:rPr lang="en-US" sz="2000" b="0">
                <a:solidFill>
                  <a:schemeClr val="tx1"/>
                </a:solidFill>
                <a:latin typeface="Calibri"/>
                <a:ea typeface="Calibri"/>
                <a:cs typeface="Calibri"/>
              </a:rPr>
              <a:t> has many teaching related resources including the Handbook for GP Teachers</a:t>
            </a:r>
            <a:endParaRPr lang="en-US" sz="2000">
              <a:solidFill>
                <a:schemeClr val="tx1"/>
              </a:solidFill>
              <a:cs typeface="Arial"/>
            </a:endParaRPr>
          </a:p>
          <a:p>
            <a:pPr marL="342900" lvl="1" indent="-342900">
              <a:spcBef>
                <a:spcPts val="0"/>
              </a:spcBef>
              <a:spcAft>
                <a:spcPts val="0"/>
              </a:spcAft>
              <a:buClr>
                <a:srgbClr val="2B1D37"/>
              </a:buClr>
              <a:buChar char="•"/>
            </a:pPr>
            <a:r>
              <a:rPr lang="en-US" sz="2000">
                <a:latin typeface="Calibri"/>
                <a:ea typeface="Calibri"/>
                <a:cs typeface="Calibri"/>
              </a:rPr>
              <a:t>If you read one resource the Handbook would be a good choice!</a:t>
            </a:r>
            <a:endParaRPr lang="en-US" sz="2000">
              <a:cs typeface="Arial"/>
            </a:endParaRPr>
          </a:p>
          <a:p>
            <a:endParaRPr lang="en-US">
              <a:cs typeface="Arial"/>
            </a:endParaRPr>
          </a:p>
        </p:txBody>
      </p:sp>
      <p:sp>
        <p:nvSpPr>
          <p:cNvPr id="300" name="Picture Placeholder 299">
            <a:extLst>
              <a:ext uri="{FF2B5EF4-FFF2-40B4-BE49-F238E27FC236}">
                <a16:creationId xmlns:a16="http://schemas.microsoft.com/office/drawing/2014/main" id="{FBC72DEE-8E9B-7C19-BC5C-519209517FFA}"/>
              </a:ext>
            </a:extLst>
          </p:cNvPr>
          <p:cNvSpPr>
            <a:spLocks noGrp="1"/>
          </p:cNvSpPr>
          <p:nvPr>
            <p:ph sz="quarter" idx="33"/>
          </p:nvPr>
        </p:nvSpPr>
        <p:spPr>
          <a:xfrm>
            <a:off x="8124826" y="1512816"/>
            <a:ext cx="3370173" cy="4581984"/>
          </a:xfrm>
        </p:spPr>
        <p:txBody>
          <a:bodyPr vert="horz" lIns="0" tIns="0" rIns="0" bIns="0" rtlCol="0" anchor="t">
            <a:noAutofit/>
          </a:bodyPr>
          <a:lstStyle/>
          <a:p>
            <a:pPr>
              <a:spcBef>
                <a:spcPts val="0"/>
              </a:spcBef>
              <a:spcAft>
                <a:spcPts val="0"/>
              </a:spcAft>
            </a:pPr>
            <a:r>
              <a:rPr lang="en-US" sz="2000" b="0">
                <a:solidFill>
                  <a:schemeClr val="tx1"/>
                </a:solidFill>
                <a:latin typeface="Calibri"/>
                <a:ea typeface="Calibri"/>
                <a:cs typeface="Calibri"/>
              </a:rPr>
              <a:t>We run at least two Dinners at Herston UQ per year:</a:t>
            </a:r>
            <a:endParaRPr lang="en-US" sz="2000">
              <a:solidFill>
                <a:schemeClr val="tx1"/>
              </a:solidFill>
              <a:cs typeface="Arial"/>
            </a:endParaRPr>
          </a:p>
          <a:p>
            <a:pPr marL="285750" lvl="1" indent="-285750">
              <a:spcBef>
                <a:spcPts val="0"/>
              </a:spcBef>
              <a:spcAft>
                <a:spcPts val="0"/>
              </a:spcAft>
              <a:buFont typeface="Arial"/>
              <a:buChar char="•"/>
            </a:pPr>
            <a:r>
              <a:rPr lang="en-US" sz="2000">
                <a:latin typeface="Calibri"/>
                <a:ea typeface="Calibri"/>
                <a:cs typeface="Calibri"/>
              </a:rPr>
              <a:t>Mid year – Educational Dinner</a:t>
            </a:r>
          </a:p>
          <a:p>
            <a:pPr marL="285750" lvl="1" indent="-285750">
              <a:spcBef>
                <a:spcPts val="0"/>
              </a:spcBef>
              <a:spcAft>
                <a:spcPts val="0"/>
              </a:spcAft>
              <a:buFont typeface="Arial"/>
              <a:buChar char="•"/>
            </a:pPr>
            <a:r>
              <a:rPr lang="en-US" sz="2000">
                <a:latin typeface="Calibri"/>
                <a:ea typeface="Calibri"/>
                <a:cs typeface="Calibri"/>
              </a:rPr>
              <a:t>End of year – Awards and Thank You Dinner</a:t>
            </a:r>
            <a:endParaRPr lang="en-US" sz="2000"/>
          </a:p>
        </p:txBody>
      </p:sp>
      <p:pic>
        <p:nvPicPr>
          <p:cNvPr id="12" name="Audio 11">
            <a:extLst>
              <a:ext uri="{FF2B5EF4-FFF2-40B4-BE49-F238E27FC236}">
                <a16:creationId xmlns:a16="http://schemas.microsoft.com/office/drawing/2014/main" id="{18C47662-A561-7A36-7135-209C8FF9E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320" name="Content Placeholder 319">
            <a:extLst>
              <a:ext uri="{FF2B5EF4-FFF2-40B4-BE49-F238E27FC236}">
                <a16:creationId xmlns:a16="http://schemas.microsoft.com/office/drawing/2014/main" id="{37AFE0B6-70D2-1948-5E25-FB1111C746C3}"/>
              </a:ext>
            </a:extLst>
          </p:cNvPr>
          <p:cNvSpPr>
            <a:spLocks noGrp="1"/>
          </p:cNvSpPr>
          <p:nvPr>
            <p:ph sz="quarter" idx="10"/>
          </p:nvPr>
        </p:nvSpPr>
        <p:spPr>
          <a:xfrm>
            <a:off x="695326" y="1522401"/>
            <a:ext cx="3374965" cy="4572399"/>
          </a:xfrm>
        </p:spPr>
        <p:txBody>
          <a:bodyPr vert="horz" lIns="0" tIns="0" rIns="0" bIns="0" rtlCol="0" anchor="t">
            <a:noAutofit/>
          </a:bodyPr>
          <a:lstStyle/>
          <a:p>
            <a:pPr>
              <a:spcBef>
                <a:spcPts val="0"/>
              </a:spcBef>
              <a:spcAft>
                <a:spcPts val="0"/>
              </a:spcAft>
            </a:pPr>
            <a:r>
              <a:rPr lang="en-US" sz="2000" b="0">
                <a:solidFill>
                  <a:schemeClr val="tx1"/>
                </a:solidFill>
                <a:latin typeface="Calibri"/>
                <a:ea typeface="Calibri"/>
                <a:cs typeface="Calibri"/>
              </a:rPr>
              <a:t>General Practice Clinical Unit (GPCU) staff available to give support via:</a:t>
            </a:r>
            <a:endParaRPr lang="en-US" sz="2000">
              <a:solidFill>
                <a:schemeClr val="tx1"/>
              </a:solidFill>
              <a:cs typeface="Arial"/>
            </a:endParaRPr>
          </a:p>
          <a:p>
            <a:pPr>
              <a:spcBef>
                <a:spcPts val="0"/>
              </a:spcBef>
              <a:spcAft>
                <a:spcPts val="0"/>
              </a:spcAft>
            </a:pPr>
            <a:endParaRPr lang="en-US" sz="2000">
              <a:solidFill>
                <a:schemeClr val="tx1"/>
              </a:solidFill>
              <a:latin typeface="Calibri"/>
              <a:ea typeface="Calibri"/>
              <a:cs typeface="Calibri"/>
            </a:endParaRPr>
          </a:p>
          <a:p>
            <a:pPr marL="465455" lvl="2" indent="-179070">
              <a:spcBef>
                <a:spcPts val="0"/>
              </a:spcBef>
              <a:spcAft>
                <a:spcPts val="0"/>
              </a:spcAft>
              <a:buClr>
                <a:srgbClr val="51247A"/>
              </a:buClr>
            </a:pPr>
            <a:r>
              <a:rPr lang="en-US" sz="2000">
                <a:latin typeface="Calibri"/>
                <a:ea typeface="Calibri"/>
                <a:cs typeface="Calibri"/>
              </a:rPr>
              <a:t>Email</a:t>
            </a:r>
          </a:p>
          <a:p>
            <a:pPr marL="465455" lvl="2" indent="-179070">
              <a:spcBef>
                <a:spcPts val="0"/>
              </a:spcBef>
              <a:spcAft>
                <a:spcPts val="0"/>
              </a:spcAft>
              <a:buClr>
                <a:srgbClr val="51247A"/>
              </a:buClr>
            </a:pPr>
            <a:r>
              <a:rPr lang="en-US" sz="2000">
                <a:latin typeface="Calibri"/>
                <a:ea typeface="Calibri"/>
                <a:cs typeface="Calibri"/>
              </a:rPr>
              <a:t>Phone</a:t>
            </a:r>
          </a:p>
          <a:p>
            <a:pPr marL="465455" lvl="2" indent="-179070">
              <a:spcBef>
                <a:spcPts val="0"/>
              </a:spcBef>
              <a:spcAft>
                <a:spcPts val="0"/>
              </a:spcAft>
              <a:buClr>
                <a:srgbClr val="51247A"/>
              </a:buClr>
            </a:pPr>
            <a:r>
              <a:rPr lang="en-US" sz="2000">
                <a:latin typeface="Calibri"/>
                <a:ea typeface="Calibri"/>
                <a:cs typeface="Calibri"/>
              </a:rPr>
              <a:t>Practice visits</a:t>
            </a:r>
          </a:p>
          <a:p>
            <a:pPr marL="465455" lvl="2" indent="-179070">
              <a:spcBef>
                <a:spcPts val="0"/>
              </a:spcBef>
              <a:spcAft>
                <a:spcPts val="0"/>
              </a:spcAft>
              <a:buClr>
                <a:srgbClr val="51247A"/>
              </a:buClr>
            </a:pPr>
            <a:r>
              <a:rPr lang="en-US" sz="2000">
                <a:latin typeface="Calibri"/>
                <a:ea typeface="Calibri"/>
                <a:cs typeface="Calibri"/>
              </a:rPr>
              <a:t>Zoom visits</a:t>
            </a:r>
          </a:p>
          <a:p>
            <a:endParaRPr lang="en-US" sz="2400">
              <a:cs typeface="Arial"/>
            </a:endParaRPr>
          </a:p>
        </p:txBody>
      </p:sp>
      <p:pic>
        <p:nvPicPr>
          <p:cNvPr id="323" name="Picture 322" descr="A qr code with a few black squaresDescription automatically generated">
            <a:extLst>
              <a:ext uri="{FF2B5EF4-FFF2-40B4-BE49-F238E27FC236}">
                <a16:creationId xmlns:a16="http://schemas.microsoft.com/office/drawing/2014/main" id="{21B3AA1E-624A-E059-987B-9F16D627CC1F}"/>
              </a:ext>
            </a:extLst>
          </p:cNvPr>
          <p:cNvPicPr>
            <a:picLocks noChangeAspect="1"/>
          </p:cNvPicPr>
          <p:nvPr/>
        </p:nvPicPr>
        <p:blipFill>
          <a:blip r:embed="rId6"/>
          <a:stretch>
            <a:fillRect/>
          </a:stretch>
        </p:blipFill>
        <p:spPr>
          <a:xfrm>
            <a:off x="5240666" y="4020988"/>
            <a:ext cx="1710667" cy="1710667"/>
          </a:xfrm>
          <a:prstGeom prst="rect">
            <a:avLst/>
          </a:prstGeom>
        </p:spPr>
      </p:pic>
      <p:sp>
        <p:nvSpPr>
          <p:cNvPr id="324" name="TextBox 323">
            <a:extLst>
              <a:ext uri="{FF2B5EF4-FFF2-40B4-BE49-F238E27FC236}">
                <a16:creationId xmlns:a16="http://schemas.microsoft.com/office/drawing/2014/main" id="{C9B32274-2B24-1314-C677-A720B7B4AD78}"/>
              </a:ext>
            </a:extLst>
          </p:cNvPr>
          <p:cNvSpPr txBox="1"/>
          <p:nvPr/>
        </p:nvSpPr>
        <p:spPr>
          <a:xfrm>
            <a:off x="5286077" y="5703020"/>
            <a:ext cx="16888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GPCU teaching and learning webpage</a:t>
            </a:r>
            <a:endParaRPr lang="en-US"/>
          </a:p>
        </p:txBody>
      </p:sp>
    </p:spTree>
    <p:extLst>
      <p:ext uri="{BB962C8B-B14F-4D97-AF65-F5344CB8AC3E}">
        <p14:creationId xmlns:p14="http://schemas.microsoft.com/office/powerpoint/2010/main" val="4066734786"/>
      </p:ext>
    </p:extLst>
  </p:cSld>
  <p:clrMapOvr>
    <a:masterClrMapping/>
  </p:clrMapOvr>
  <mc:AlternateContent xmlns:mc="http://schemas.openxmlformats.org/markup-compatibility/2006">
    <mc:Choice xmlns:p14="http://schemas.microsoft.com/office/powerpoint/2010/main" Requires="p14">
      <p:transition spd="med" p14:dur="700" advTm="63266">
        <p:fade/>
      </p:transition>
    </mc:Choice>
    <mc:Fallback>
      <p:transition spd="med" advTm="63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BB5F4E-935E-B240-57C1-850DF69673E5}"/>
              </a:ext>
            </a:extLst>
          </p:cNvPr>
          <p:cNvSpPr>
            <a:spLocks noGrp="1"/>
          </p:cNvSpPr>
          <p:nvPr>
            <p:ph type="body" sz="quarter" idx="24"/>
          </p:nvPr>
        </p:nvSpPr>
        <p:spPr/>
        <p:txBody>
          <a:bodyPr/>
          <a:lstStyle/>
          <a:p>
            <a:endParaRPr lang="en-US"/>
          </a:p>
        </p:txBody>
      </p:sp>
      <p:pic>
        <p:nvPicPr>
          <p:cNvPr id="10" name="Picture Placeholder 9" descr="A person sitting at a desk with a person in front of her&#10;&#10;Description automatically generated">
            <a:extLst>
              <a:ext uri="{FF2B5EF4-FFF2-40B4-BE49-F238E27FC236}">
                <a16:creationId xmlns:a16="http://schemas.microsoft.com/office/drawing/2014/main" id="{47964510-A361-236B-EAE1-35822D5CCA7E}"/>
              </a:ext>
            </a:extLst>
          </p:cNvPr>
          <p:cNvPicPr>
            <a:picLocks noGrp="1" noChangeAspect="1"/>
          </p:cNvPicPr>
          <p:nvPr>
            <p:ph type="pic" sz="quarter" idx="22"/>
          </p:nvPr>
        </p:nvPicPr>
        <p:blipFill>
          <a:blip r:embed="rId4"/>
          <a:srcRect l="5521" r="5521"/>
          <a:stretch/>
        </p:blipFill>
        <p:spPr/>
      </p:pic>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20"/>
          </p:nvPr>
        </p:nvSpPr>
        <p:spPr/>
        <p:txBody>
          <a:bodyPr/>
          <a:lstStyle/>
          <a:p>
            <a:r>
              <a:rPr lang="en-AU">
                <a:cs typeface="Arial"/>
              </a:rPr>
              <a:t>Information for New UQ GP Teachers 2025</a:t>
            </a:r>
            <a:endParaRPr lang="en-US"/>
          </a:p>
        </p:txBody>
      </p:sp>
      <p:sp>
        <p:nvSpPr>
          <p:cNvPr id="2" name="Title 1"/>
          <p:cNvSpPr>
            <a:spLocks noGrp="1"/>
          </p:cNvSpPr>
          <p:nvPr>
            <p:ph type="title"/>
          </p:nvPr>
        </p:nvSpPr>
        <p:spPr/>
        <p:txBody>
          <a:bodyPr/>
          <a:lstStyle/>
          <a:p>
            <a:r>
              <a:rPr lang="en-US" sz="3400">
                <a:cs typeface="Arial"/>
              </a:rPr>
              <a:t>Support for Students:</a:t>
            </a:r>
            <a:endParaRPr lang="en-US"/>
          </a:p>
        </p:txBody>
      </p:sp>
      <p:sp>
        <p:nvSpPr>
          <p:cNvPr id="3" name="Content Placeholder 2"/>
          <p:cNvSpPr>
            <a:spLocks noGrp="1"/>
          </p:cNvSpPr>
          <p:nvPr>
            <p:ph sz="quarter" idx="23"/>
          </p:nvPr>
        </p:nvSpPr>
        <p:spPr/>
        <p:txBody>
          <a:bodyPr vert="horz" lIns="0" tIns="0" rIns="0" bIns="0" rtlCol="0" anchor="t">
            <a:noAutofit/>
          </a:bodyPr>
          <a:lstStyle/>
          <a:p>
            <a:pPr marL="285750" indent="-285750">
              <a:lnSpc>
                <a:spcPct val="110000"/>
              </a:lnSpc>
              <a:spcAft>
                <a:spcPts val="300"/>
              </a:spcAft>
              <a:buFont typeface="Arial"/>
              <a:buChar char="•"/>
            </a:pPr>
            <a:r>
              <a:rPr lang="en-US" sz="1800" b="0">
                <a:solidFill>
                  <a:srgbClr val="000000"/>
                </a:solidFill>
                <a:cs typeface="Arial"/>
              </a:rPr>
              <a:t>Please contact us via </a:t>
            </a:r>
            <a:r>
              <a:rPr lang="en-AU" sz="1800" b="0">
                <a:solidFill>
                  <a:srgbClr val="000000"/>
                </a:solidFill>
                <a:latin typeface="Helvetica Neue"/>
                <a:cs typeface="Arial"/>
                <a:hlinkClick r:id="rId5"/>
              </a:rPr>
              <a:t>med.mdgp@uq.edu.au</a:t>
            </a:r>
            <a:r>
              <a:rPr lang="en-AU" sz="1800" b="0">
                <a:solidFill>
                  <a:srgbClr val="0E49BE"/>
                </a:solidFill>
                <a:latin typeface="Helvetica Neue"/>
                <a:cs typeface="Arial"/>
              </a:rPr>
              <a:t> </a:t>
            </a:r>
            <a:r>
              <a:rPr lang="en-US" sz="1800" b="0">
                <a:solidFill>
                  <a:srgbClr val="000000"/>
                </a:solidFill>
                <a:cs typeface="Arial"/>
              </a:rPr>
              <a:t>if you have concerns about your student, for example:</a:t>
            </a:r>
          </a:p>
          <a:p>
            <a:pPr marL="465455" lvl="1" indent="-285750">
              <a:lnSpc>
                <a:spcPct val="110000"/>
              </a:lnSpc>
              <a:spcAft>
                <a:spcPts val="300"/>
              </a:spcAft>
              <a:buFont typeface="Arial"/>
              <a:buChar char="•"/>
            </a:pPr>
            <a:r>
              <a:rPr lang="en-US" sz="1800">
                <a:solidFill>
                  <a:srgbClr val="000000"/>
                </a:solidFill>
                <a:cs typeface="Arial"/>
              </a:rPr>
              <a:t>Frequent absenteeism</a:t>
            </a:r>
          </a:p>
          <a:p>
            <a:pPr marL="465455" lvl="1" indent="-285750">
              <a:lnSpc>
                <a:spcPct val="110000"/>
              </a:lnSpc>
              <a:spcAft>
                <a:spcPts val="300"/>
              </a:spcAft>
              <a:buFont typeface="Arial"/>
              <a:buChar char="•"/>
            </a:pPr>
            <a:r>
              <a:rPr lang="en-US" sz="1800">
                <a:solidFill>
                  <a:srgbClr val="000000"/>
                </a:solidFill>
                <a:cs typeface="Arial"/>
              </a:rPr>
              <a:t>Concern after incident in general practice</a:t>
            </a:r>
          </a:p>
          <a:p>
            <a:pPr marL="465455" lvl="1" indent="-285750">
              <a:lnSpc>
                <a:spcPct val="110000"/>
              </a:lnSpc>
              <a:spcAft>
                <a:spcPts val="300"/>
              </a:spcAft>
              <a:buFont typeface="Arial"/>
              <a:buChar char="•"/>
            </a:pPr>
            <a:r>
              <a:rPr lang="en-US" sz="1800">
                <a:solidFill>
                  <a:srgbClr val="000000"/>
                </a:solidFill>
                <a:cs typeface="Arial"/>
              </a:rPr>
              <a:t>Concern about academic progress, professionalism, fitness to practice </a:t>
            </a:r>
            <a:r>
              <a:rPr lang="en-US" sz="1800" err="1">
                <a:solidFill>
                  <a:srgbClr val="000000"/>
                </a:solidFill>
                <a:cs typeface="Arial"/>
              </a:rPr>
              <a:t>etc</a:t>
            </a:r>
          </a:p>
          <a:p>
            <a:pPr marL="465455" lvl="1" indent="-285750">
              <a:lnSpc>
                <a:spcPct val="110000"/>
              </a:lnSpc>
              <a:spcAft>
                <a:spcPts val="300"/>
              </a:spcAft>
              <a:buFont typeface="Arial"/>
              <a:buChar char="•"/>
            </a:pPr>
            <a:r>
              <a:rPr lang="en-US" sz="1800">
                <a:solidFill>
                  <a:srgbClr val="000000"/>
                </a:solidFill>
                <a:cs typeface="Arial"/>
              </a:rPr>
              <a:t>Concern about mental health of student</a:t>
            </a:r>
            <a:endParaRPr lang="en-US"/>
          </a:p>
          <a:p>
            <a:pPr marL="635" lvl="2" indent="0">
              <a:buNone/>
            </a:pPr>
            <a:endParaRPr lang="en-US">
              <a:cs typeface="Arial"/>
            </a:endParaRPr>
          </a:p>
        </p:txBody>
      </p:sp>
      <p:sp>
        <p:nvSpPr>
          <p:cNvPr id="7" name="Slide Number Placeholder 9">
            <a:extLst>
              <a:ext uri="{FF2B5EF4-FFF2-40B4-BE49-F238E27FC236}">
                <a16:creationId xmlns:a16="http://schemas.microsoft.com/office/drawing/2014/main" id="{06076904-DE0C-4493-DDD4-DC080A21D591}"/>
              </a:ext>
            </a:extLst>
          </p:cNvPr>
          <p:cNvSpPr txBox="1">
            <a:spLocks/>
          </p:cNvSpPr>
          <p:nvPr/>
        </p:nvSpPr>
        <p:spPr>
          <a:xfrm>
            <a:off x="11208568" y="6526800"/>
            <a:ext cx="288032" cy="10800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11</a:t>
            </a:fld>
            <a:endParaRPr lang="en-AU"/>
          </a:p>
        </p:txBody>
      </p:sp>
      <p:pic>
        <p:nvPicPr>
          <p:cNvPr id="11" name="Audio 10">
            <a:extLst>
              <a:ext uri="{FF2B5EF4-FFF2-40B4-BE49-F238E27FC236}">
                <a16:creationId xmlns:a16="http://schemas.microsoft.com/office/drawing/2014/main" id="{5BC9741A-5713-2CBF-4CC3-5DB7B50D69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02660201"/>
      </p:ext>
    </p:extLst>
  </p:cSld>
  <p:clrMapOvr>
    <a:masterClrMapping/>
  </p:clrMapOvr>
  <mc:AlternateContent xmlns:mc="http://schemas.openxmlformats.org/markup-compatibility/2006">
    <mc:Choice xmlns:p14="http://schemas.microsoft.com/office/powerpoint/2010/main" Requires="p14">
      <p:transition spd="med" p14:dur="700" advTm="47902">
        <p:fade/>
      </p:transition>
    </mc:Choice>
    <mc:Fallback>
      <p:transition spd="med" advTm="47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4506" y="1442834"/>
            <a:ext cx="9567958" cy="4651206"/>
          </a:xfrm>
        </p:spPr>
        <p:txBody>
          <a:bodyPr vert="horz" lIns="0" tIns="0" rIns="0" bIns="0" rtlCol="0" anchor="t">
            <a:noAutofit/>
          </a:bodyPr>
          <a:lstStyle/>
          <a:p>
            <a:pPr marL="285750" indent="-285750">
              <a:lnSpc>
                <a:spcPct val="110000"/>
              </a:lnSpc>
              <a:spcAft>
                <a:spcPts val="300"/>
              </a:spcAft>
              <a:buFont typeface="Arial"/>
              <a:buChar char="•"/>
            </a:pPr>
            <a:r>
              <a:rPr lang="en-AU" sz="1600" b="0">
                <a:solidFill>
                  <a:srgbClr val="2B2B2B"/>
                </a:solidFill>
                <a:latin typeface="Roboto"/>
                <a:ea typeface="Roboto"/>
                <a:cs typeface="Roboto"/>
              </a:rPr>
              <a:t>UQ has a range of resources for students in need of support. These include a dedicated website </a:t>
            </a:r>
            <a:endParaRPr lang="en-US" sz="1600" b="0">
              <a:solidFill>
                <a:srgbClr val="000000"/>
              </a:solidFill>
              <a:latin typeface="Roboto"/>
              <a:ea typeface="Roboto"/>
              <a:cs typeface="Roboto"/>
            </a:endParaRPr>
          </a:p>
          <a:p>
            <a:pPr marL="285750" indent="-285750">
              <a:lnSpc>
                <a:spcPct val="110000"/>
              </a:lnSpc>
              <a:spcAft>
                <a:spcPts val="300"/>
              </a:spcAft>
              <a:buFont typeface="Arial"/>
              <a:buChar char="•"/>
            </a:pPr>
            <a:r>
              <a:rPr lang="en-AU" sz="1600" b="0">
                <a:solidFill>
                  <a:srgbClr val="2B2B2B"/>
                </a:solidFill>
                <a:latin typeface="Roboto"/>
                <a:ea typeface="Roboto"/>
                <a:cs typeface="Roboto"/>
              </a:rPr>
              <a:t>W: </a:t>
            </a:r>
            <a:r>
              <a:rPr lang="en-AU" sz="1600" b="0">
                <a:solidFill>
                  <a:srgbClr val="000000"/>
                </a:solidFill>
                <a:latin typeface="Roboto"/>
                <a:ea typeface="Roboto"/>
                <a:cs typeface="Roboto"/>
                <a:hlinkClick r:id="rId4"/>
              </a:rPr>
              <a:t>https://medical-school.uq.edu.au/current-students/medical-school-student-support-team-0</a:t>
            </a:r>
            <a:endParaRPr lang="en-AU" sz="1600" b="0">
              <a:solidFill>
                <a:srgbClr val="000000"/>
              </a:solidFill>
              <a:latin typeface="Roboto"/>
              <a:ea typeface="Roboto"/>
              <a:cs typeface="Roboto"/>
            </a:endParaRPr>
          </a:p>
          <a:p>
            <a:pPr marL="285750" indent="-285750">
              <a:lnSpc>
                <a:spcPct val="110000"/>
              </a:lnSpc>
              <a:spcAft>
                <a:spcPts val="300"/>
              </a:spcAft>
              <a:buFont typeface="Arial"/>
              <a:buChar char="•"/>
            </a:pPr>
            <a:r>
              <a:rPr lang="en-AU" sz="1600" b="0">
                <a:solidFill>
                  <a:srgbClr val="2B2B2B"/>
                </a:solidFill>
                <a:latin typeface="Roboto"/>
                <a:ea typeface="Roboto"/>
                <a:cs typeface="Roboto"/>
              </a:rPr>
              <a:t>E: </a:t>
            </a:r>
            <a:r>
              <a:rPr lang="en-AU" sz="1600" b="0">
                <a:solidFill>
                  <a:srgbClr val="000000"/>
                </a:solidFill>
                <a:latin typeface="Roboto"/>
                <a:ea typeface="Roboto"/>
                <a:cs typeface="Roboto"/>
                <a:hlinkClick r:id="rId5"/>
              </a:rPr>
              <a:t>med.mss@uq.edu.au</a:t>
            </a:r>
            <a:endParaRPr lang="en-US" sz="1600" b="0">
              <a:solidFill>
                <a:srgbClr val="000000"/>
              </a:solidFill>
              <a:latin typeface="Roboto"/>
              <a:ea typeface="Roboto"/>
              <a:cs typeface="Roboto"/>
            </a:endParaRPr>
          </a:p>
          <a:p>
            <a:pPr marL="285750" indent="-285750">
              <a:lnSpc>
                <a:spcPct val="110000"/>
              </a:lnSpc>
              <a:spcAft>
                <a:spcPts val="300"/>
              </a:spcAft>
              <a:buFont typeface="Arial"/>
              <a:buChar char="•"/>
            </a:pPr>
            <a:r>
              <a:rPr lang="en-AU" sz="1600" b="0">
                <a:solidFill>
                  <a:srgbClr val="000000"/>
                </a:solidFill>
                <a:latin typeface="Roboto"/>
                <a:ea typeface="Roboto"/>
                <a:cs typeface="Roboto"/>
              </a:rPr>
              <a:t>T:</a:t>
            </a:r>
            <a:r>
              <a:rPr lang="en-AU" sz="1600" b="0">
                <a:solidFill>
                  <a:srgbClr val="2B2B2B"/>
                </a:solidFill>
                <a:highlight>
                  <a:srgbClr val="FFFFFF"/>
                </a:highlight>
                <a:latin typeface="Roboto"/>
                <a:ea typeface="Roboto"/>
                <a:cs typeface="Roboto"/>
              </a:rPr>
              <a:t> 1300 275 870 </a:t>
            </a:r>
            <a:endParaRPr lang="en-US" sz="1600" b="0">
              <a:solidFill>
                <a:srgbClr val="000000"/>
              </a:solidFill>
              <a:latin typeface="Roboto"/>
              <a:ea typeface="Roboto"/>
              <a:cs typeface="Roboto"/>
            </a:endParaRPr>
          </a:p>
          <a:p>
            <a:pPr marL="285750" indent="-285750">
              <a:lnSpc>
                <a:spcPct val="110000"/>
              </a:lnSpc>
              <a:spcAft>
                <a:spcPts val="300"/>
              </a:spcAft>
              <a:buFont typeface="Arial"/>
              <a:buChar char="•"/>
            </a:pPr>
            <a:r>
              <a:rPr lang="en-AU" sz="1600" b="0">
                <a:solidFill>
                  <a:srgbClr val="2B2B2B"/>
                </a:solidFill>
                <a:highlight>
                  <a:srgbClr val="FFFFFF"/>
                </a:highlight>
                <a:latin typeface="Roboto"/>
                <a:ea typeface="Roboto"/>
                <a:cs typeface="Roboto"/>
              </a:rPr>
              <a:t>All appointments are confidential. In person or Zoom options.</a:t>
            </a:r>
            <a:br>
              <a:rPr lang="en-AU" sz="1600" b="0">
                <a:highlight>
                  <a:srgbClr val="FFFFFF"/>
                </a:highlight>
                <a:latin typeface="Roboto"/>
                <a:ea typeface="Roboto"/>
                <a:cs typeface="Roboto"/>
              </a:rPr>
            </a:br>
            <a:br>
              <a:rPr lang="en-AU" sz="1600" b="0">
                <a:highlight>
                  <a:srgbClr val="FFFFFF"/>
                </a:highlight>
                <a:latin typeface="Roboto"/>
                <a:ea typeface="Roboto"/>
                <a:cs typeface="Roboto"/>
              </a:rPr>
            </a:br>
            <a:r>
              <a:rPr lang="en-AU" sz="1600" b="0">
                <a:solidFill>
                  <a:srgbClr val="2B2B2B"/>
                </a:solidFill>
                <a:highlight>
                  <a:srgbClr val="FFFFFF"/>
                </a:highlight>
                <a:latin typeface="Roboto"/>
                <a:ea typeface="Roboto"/>
                <a:cs typeface="Roboto"/>
              </a:rPr>
              <a:t>After hours crisis support: 1300 851 998 </a:t>
            </a:r>
            <a:endParaRPr lang="en-US" sz="1600" b="0">
              <a:solidFill>
                <a:srgbClr val="000000"/>
              </a:solidFill>
              <a:latin typeface="Roboto"/>
              <a:ea typeface="Roboto"/>
              <a:cs typeface="Roboto"/>
            </a:endParaRPr>
          </a:p>
          <a:p>
            <a:pPr marL="285750" indent="-285750">
              <a:lnSpc>
                <a:spcPct val="110000"/>
              </a:lnSpc>
              <a:spcAft>
                <a:spcPts val="300"/>
              </a:spcAft>
              <a:buFont typeface="Arial"/>
              <a:buChar char="•"/>
            </a:pPr>
            <a:endParaRPr lang="en-AU" sz="1600" b="0">
              <a:solidFill>
                <a:srgbClr val="000000"/>
              </a:solidFill>
              <a:latin typeface="Roboto"/>
              <a:ea typeface="Roboto"/>
              <a:cs typeface="Roboto"/>
            </a:endParaRPr>
          </a:p>
          <a:p>
            <a:pPr>
              <a:lnSpc>
                <a:spcPct val="110000"/>
              </a:lnSpc>
              <a:spcAft>
                <a:spcPts val="300"/>
              </a:spcAft>
            </a:pPr>
            <a:r>
              <a:rPr lang="en-US" sz="1600" b="0">
                <a:solidFill>
                  <a:srgbClr val="000000"/>
                </a:solidFill>
                <a:cs typeface="Arial"/>
              </a:rPr>
              <a:t>Can provide support with:</a:t>
            </a:r>
          </a:p>
          <a:p>
            <a:pPr marL="179705" lvl="2" indent="-179070">
              <a:lnSpc>
                <a:spcPct val="110000"/>
              </a:lnSpc>
              <a:spcBef>
                <a:spcPts val="200"/>
              </a:spcBef>
              <a:spcAft>
                <a:spcPts val="200"/>
              </a:spcAft>
              <a:buClr>
                <a:srgbClr val="51247A"/>
              </a:buClr>
              <a:buFont typeface="Arial"/>
              <a:buChar char="•"/>
            </a:pPr>
            <a:r>
              <a:rPr lang="en-AU" sz="1600">
                <a:solidFill>
                  <a:srgbClr val="2B2B2B"/>
                </a:solidFill>
                <a:latin typeface="Roboto"/>
                <a:ea typeface="Roboto"/>
                <a:cs typeface="Roboto"/>
              </a:rPr>
              <a:t>Pastoral needs (e.g. individualised advice and referral to other services for accommodation and financial advice)</a:t>
            </a:r>
            <a:endParaRPr lang="en-US" sz="1600">
              <a:solidFill>
                <a:srgbClr val="000000"/>
              </a:solidFill>
              <a:latin typeface="Roboto"/>
              <a:ea typeface="Roboto"/>
              <a:cs typeface="Roboto"/>
            </a:endParaRPr>
          </a:p>
          <a:p>
            <a:pPr marL="179705" lvl="2" indent="-179070">
              <a:lnSpc>
                <a:spcPct val="110000"/>
              </a:lnSpc>
              <a:spcBef>
                <a:spcPts val="200"/>
              </a:spcBef>
              <a:spcAft>
                <a:spcPts val="200"/>
              </a:spcAft>
              <a:buClr>
                <a:srgbClr val="51247A"/>
              </a:buClr>
              <a:buFont typeface="Arial"/>
              <a:buChar char="•"/>
            </a:pPr>
            <a:r>
              <a:rPr lang="en-AU" sz="1600">
                <a:solidFill>
                  <a:srgbClr val="2B2B2B"/>
                </a:solidFill>
                <a:latin typeface="Roboto"/>
                <a:ea typeface="Roboto"/>
                <a:cs typeface="Roboto"/>
              </a:rPr>
              <a:t>Generic academic and learning needs (e.g. mentoring, time management and skills development)</a:t>
            </a:r>
            <a:endParaRPr lang="en-US" sz="1600">
              <a:solidFill>
                <a:srgbClr val="000000"/>
              </a:solidFill>
              <a:latin typeface="Roboto"/>
              <a:ea typeface="Roboto"/>
              <a:cs typeface="Roboto"/>
            </a:endParaRPr>
          </a:p>
          <a:p>
            <a:pPr marL="179705" lvl="2" indent="-179070">
              <a:lnSpc>
                <a:spcPct val="110000"/>
              </a:lnSpc>
              <a:spcBef>
                <a:spcPts val="200"/>
              </a:spcBef>
              <a:spcAft>
                <a:spcPts val="200"/>
              </a:spcAft>
              <a:buClr>
                <a:srgbClr val="51247A"/>
              </a:buClr>
              <a:buFont typeface="Arial"/>
              <a:buChar char="•"/>
            </a:pPr>
            <a:r>
              <a:rPr lang="en-AU" sz="1600">
                <a:solidFill>
                  <a:srgbClr val="2B2B2B"/>
                </a:solidFill>
                <a:latin typeface="Roboto"/>
                <a:ea typeface="Roboto"/>
                <a:cs typeface="Roboto"/>
              </a:rPr>
              <a:t>Physical and mental health needs</a:t>
            </a:r>
            <a:endParaRPr lang="en-US" sz="1600">
              <a:solidFill>
                <a:srgbClr val="000000"/>
              </a:solidFill>
              <a:latin typeface="Roboto"/>
              <a:ea typeface="Roboto"/>
              <a:cs typeface="Roboto"/>
            </a:endParaRPr>
          </a:p>
          <a:p>
            <a:pPr marL="179705" lvl="2" indent="-179070">
              <a:lnSpc>
                <a:spcPct val="110000"/>
              </a:lnSpc>
              <a:spcBef>
                <a:spcPts val="200"/>
              </a:spcBef>
              <a:spcAft>
                <a:spcPts val="200"/>
              </a:spcAft>
              <a:buClr>
                <a:srgbClr val="51247A"/>
              </a:buClr>
              <a:buFont typeface="Arial"/>
              <a:buChar char="•"/>
            </a:pPr>
            <a:r>
              <a:rPr lang="en-AU" sz="1600">
                <a:solidFill>
                  <a:srgbClr val="2B2B2B"/>
                </a:solidFill>
                <a:latin typeface="Roboto"/>
                <a:ea typeface="Roboto"/>
                <a:cs typeface="Roboto"/>
              </a:rPr>
              <a:t>International needs (e.g. adjusting to life in Australia)</a:t>
            </a:r>
            <a:endParaRPr lang="en-US" sz="1600"/>
          </a:p>
          <a:p>
            <a:pPr marL="635" lvl="2" indent="0">
              <a:buNone/>
            </a:pPr>
            <a:endParaRPr lang="en-US">
              <a:cs typeface="Arial"/>
            </a:endParaRPr>
          </a:p>
        </p:txBody>
      </p:sp>
      <p:sp>
        <p:nvSpPr>
          <p:cNvPr id="2" name="Title 1"/>
          <p:cNvSpPr>
            <a:spLocks noGrp="1"/>
          </p:cNvSpPr>
          <p:nvPr>
            <p:ph type="title"/>
          </p:nvPr>
        </p:nvSpPr>
        <p:spPr/>
        <p:txBody>
          <a:bodyPr/>
          <a:lstStyle/>
          <a:p>
            <a:r>
              <a:rPr lang="en-US" sz="3400">
                <a:cs typeface="Arial"/>
              </a:rPr>
              <a:t>Medical School Student Support Team:</a:t>
            </a:r>
            <a:endParaRPr lang="en-US"/>
          </a:p>
        </p:txBody>
      </p:sp>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p:txBody>
          <a:bodyPr/>
          <a:lstStyle/>
          <a:p>
            <a:r>
              <a:rPr lang="en-AU">
                <a:cs typeface="Arial"/>
              </a:rPr>
              <a:t>Information for New UQ GP Teachers 2025</a:t>
            </a:r>
            <a:endParaRPr lang="en-US"/>
          </a:p>
        </p:txBody>
      </p:sp>
      <p:sp>
        <p:nvSpPr>
          <p:cNvPr id="7" name="Slide Number Placeholder 9">
            <a:extLst>
              <a:ext uri="{FF2B5EF4-FFF2-40B4-BE49-F238E27FC236}">
                <a16:creationId xmlns:a16="http://schemas.microsoft.com/office/drawing/2014/main" id="{06076904-DE0C-4493-DDD4-DC080A21D591}"/>
              </a:ext>
            </a:extLst>
          </p:cNvPr>
          <p:cNvSpPr txBox="1">
            <a:spLocks/>
          </p:cNvSpPr>
          <p:nvPr/>
        </p:nvSpPr>
        <p:spPr>
          <a:xfrm>
            <a:off x="11208568" y="6526800"/>
            <a:ext cx="288032" cy="10800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12</a:t>
            </a:fld>
            <a:endParaRPr lang="en-AU"/>
          </a:p>
        </p:txBody>
      </p:sp>
      <p:pic>
        <p:nvPicPr>
          <p:cNvPr id="13" name="Audio 12">
            <a:extLst>
              <a:ext uri="{FF2B5EF4-FFF2-40B4-BE49-F238E27FC236}">
                <a16:creationId xmlns:a16="http://schemas.microsoft.com/office/drawing/2014/main" id="{11EBB420-2495-1B24-A645-E7E254876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5" name="Picture 4" descr="A qr code with black squares&#10;&#10;AI-generated content may be incorrect.">
            <a:extLst>
              <a:ext uri="{FF2B5EF4-FFF2-40B4-BE49-F238E27FC236}">
                <a16:creationId xmlns:a16="http://schemas.microsoft.com/office/drawing/2014/main" id="{B44FF019-3265-F07A-4D85-D2F40CDE6E9F}"/>
              </a:ext>
            </a:extLst>
          </p:cNvPr>
          <p:cNvPicPr>
            <a:picLocks noChangeAspect="1"/>
          </p:cNvPicPr>
          <p:nvPr/>
        </p:nvPicPr>
        <p:blipFill>
          <a:blip r:embed="rId7"/>
          <a:stretch>
            <a:fillRect/>
          </a:stretch>
        </p:blipFill>
        <p:spPr>
          <a:xfrm>
            <a:off x="7771408" y="2250212"/>
            <a:ext cx="1701287" cy="1705691"/>
          </a:xfrm>
          <a:prstGeom prst="rect">
            <a:avLst/>
          </a:prstGeom>
        </p:spPr>
      </p:pic>
      <p:sp>
        <p:nvSpPr>
          <p:cNvPr id="6" name="TextBox 5">
            <a:extLst>
              <a:ext uri="{FF2B5EF4-FFF2-40B4-BE49-F238E27FC236}">
                <a16:creationId xmlns:a16="http://schemas.microsoft.com/office/drawing/2014/main" id="{22451C09-B227-8BD3-FEAD-6CA3613F147D}"/>
              </a:ext>
            </a:extLst>
          </p:cNvPr>
          <p:cNvSpPr txBox="1"/>
          <p:nvPr/>
        </p:nvSpPr>
        <p:spPr>
          <a:xfrm>
            <a:off x="7768446" y="3918891"/>
            <a:ext cx="17081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ptos"/>
              </a:rPr>
              <a:t>Medical School Student Support Team</a:t>
            </a:r>
            <a:endParaRPr lang="en-US" sz="1000">
              <a:cs typeface="Arial"/>
            </a:endParaRPr>
          </a:p>
        </p:txBody>
      </p:sp>
    </p:spTree>
    <p:extLst>
      <p:ext uri="{BB962C8B-B14F-4D97-AF65-F5344CB8AC3E}">
        <p14:creationId xmlns:p14="http://schemas.microsoft.com/office/powerpoint/2010/main" val="4120295378"/>
      </p:ext>
    </p:extLst>
  </p:cSld>
  <p:clrMapOvr>
    <a:masterClrMapping/>
  </p:clrMapOvr>
  <mc:AlternateContent xmlns:mc="http://schemas.openxmlformats.org/markup-compatibility/2006">
    <mc:Choice xmlns:p14="http://schemas.microsoft.com/office/powerpoint/2010/main" Requires="p14">
      <p:transition spd="med" p14:dur="700" advTm="74247">
        <p:fade/>
      </p:transition>
    </mc:Choice>
    <mc:Fallback>
      <p:transition spd="med" advTm="74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9D5B-3B6A-DD3F-8AB6-A7A348CF6C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85749BD-A075-6DE1-9EE5-59C9BE727B8E}"/>
              </a:ext>
            </a:extLst>
          </p:cNvPr>
          <p:cNvSpPr>
            <a:spLocks noGrp="1"/>
          </p:cNvSpPr>
          <p:nvPr>
            <p:ph type="body" sz="quarter" idx="24"/>
          </p:nvPr>
        </p:nvSpPr>
        <p:spPr/>
        <p:txBody>
          <a:bodyPr/>
          <a:lstStyle/>
          <a:p>
            <a:endParaRPr lang="en-US"/>
          </a:p>
        </p:txBody>
      </p:sp>
      <p:pic>
        <p:nvPicPr>
          <p:cNvPr id="9" name="Picture Placeholder 8" descr="A group of people walking in front of a medical school&#10;&#10;Description automatically generated">
            <a:extLst>
              <a:ext uri="{FF2B5EF4-FFF2-40B4-BE49-F238E27FC236}">
                <a16:creationId xmlns:a16="http://schemas.microsoft.com/office/drawing/2014/main" id="{D64C7BCB-00DD-C52D-067D-746E9CE96C3D}"/>
              </a:ext>
            </a:extLst>
          </p:cNvPr>
          <p:cNvPicPr>
            <a:picLocks noGrp="1" noChangeAspect="1"/>
          </p:cNvPicPr>
          <p:nvPr>
            <p:ph type="pic" sz="quarter" idx="22"/>
          </p:nvPr>
        </p:nvPicPr>
        <p:blipFill>
          <a:blip r:embed="rId4"/>
          <a:srcRect l="5539" r="5539"/>
          <a:stretch/>
        </p:blipFill>
        <p:spPr/>
      </p:pic>
      <p:sp>
        <p:nvSpPr>
          <p:cNvPr id="4" name="Footer Placeholder 3">
            <a:extLst>
              <a:ext uri="{FF2B5EF4-FFF2-40B4-BE49-F238E27FC236}">
                <a16:creationId xmlns:a16="http://schemas.microsoft.com/office/drawing/2014/main" id="{A2E36944-DB80-F994-A6FF-B05C19FEDCFB}"/>
              </a:ext>
            </a:extLst>
          </p:cNvPr>
          <p:cNvSpPr>
            <a:spLocks noGrp="1"/>
          </p:cNvSpPr>
          <p:nvPr>
            <p:ph type="ftr" sz="quarter" idx="20"/>
          </p:nvPr>
        </p:nvSpPr>
        <p:spPr/>
        <p:txBody>
          <a:bodyPr/>
          <a:lstStyle/>
          <a:p>
            <a:r>
              <a:rPr lang="en-AU">
                <a:cs typeface="Arial"/>
              </a:rPr>
              <a:t>Information for New UQ GP Teachers 2025</a:t>
            </a:r>
            <a:endParaRPr lang="en-US"/>
          </a:p>
        </p:txBody>
      </p:sp>
      <p:sp>
        <p:nvSpPr>
          <p:cNvPr id="2" name="Title 1">
            <a:extLst>
              <a:ext uri="{FF2B5EF4-FFF2-40B4-BE49-F238E27FC236}">
                <a16:creationId xmlns:a16="http://schemas.microsoft.com/office/drawing/2014/main" id="{2C55051C-489A-FE12-BF8E-ADCBFBF561BC}"/>
              </a:ext>
            </a:extLst>
          </p:cNvPr>
          <p:cNvSpPr>
            <a:spLocks noGrp="1"/>
          </p:cNvSpPr>
          <p:nvPr>
            <p:ph type="title"/>
          </p:nvPr>
        </p:nvSpPr>
        <p:spPr/>
        <p:txBody>
          <a:bodyPr/>
          <a:lstStyle/>
          <a:p>
            <a:r>
              <a:rPr lang="en-US" sz="3400">
                <a:cs typeface="Arial"/>
              </a:rPr>
              <a:t>Getting started checklist</a:t>
            </a:r>
          </a:p>
        </p:txBody>
      </p:sp>
      <p:sp>
        <p:nvSpPr>
          <p:cNvPr id="7" name="Slide Number Placeholder 9">
            <a:extLst>
              <a:ext uri="{FF2B5EF4-FFF2-40B4-BE49-F238E27FC236}">
                <a16:creationId xmlns:a16="http://schemas.microsoft.com/office/drawing/2014/main" id="{938CEA6A-1CC3-EB0D-1EAE-23ABA0023BC8}"/>
              </a:ext>
            </a:extLst>
          </p:cNvPr>
          <p:cNvSpPr txBox="1">
            <a:spLocks/>
          </p:cNvSpPr>
          <p:nvPr/>
        </p:nvSpPr>
        <p:spPr>
          <a:xfrm>
            <a:off x="11208568" y="6526800"/>
            <a:ext cx="288032" cy="10800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13</a:t>
            </a:fld>
            <a:endParaRPr lang="en-AU"/>
          </a:p>
        </p:txBody>
      </p:sp>
      <p:sp>
        <p:nvSpPr>
          <p:cNvPr id="19" name="TextBox 18">
            <a:extLst>
              <a:ext uri="{FF2B5EF4-FFF2-40B4-BE49-F238E27FC236}">
                <a16:creationId xmlns:a16="http://schemas.microsoft.com/office/drawing/2014/main" id="{4423AD0B-0C70-C71D-8E33-06E9A12783A6}"/>
              </a:ext>
            </a:extLst>
          </p:cNvPr>
          <p:cNvSpPr txBox="1"/>
          <p:nvPr/>
        </p:nvSpPr>
        <p:spPr>
          <a:xfrm>
            <a:off x="693287" y="1405266"/>
            <a:ext cx="5528826" cy="5053115"/>
          </a:xfrm>
          <a:prstGeom prst="rect">
            <a:avLst/>
          </a:prstGeom>
          <a:noFill/>
        </p:spPr>
        <p:txBody>
          <a:bodyPr wrap="square" lIns="91440" tIns="45720" rIns="91440" bIns="45720" rtlCol="0" anchor="t">
            <a:spAutoFit/>
          </a:bodyPr>
          <a:lstStyle/>
          <a:p>
            <a:pPr marL="285750" indent="-285750">
              <a:lnSpc>
                <a:spcPct val="110000"/>
              </a:lnSpc>
              <a:spcBef>
                <a:spcPts val="300"/>
              </a:spcBef>
              <a:spcAft>
                <a:spcPts val="300"/>
              </a:spcAft>
              <a:buClr>
                <a:srgbClr val="2B1D37"/>
              </a:buClr>
              <a:buFont typeface="Wingdings,Sans-Serif" panose="020B0604020202020204" pitchFamily="34" charset="0"/>
              <a:buChar char="q"/>
            </a:pPr>
            <a:r>
              <a:rPr lang="en-US" sz="1600" dirty="0">
                <a:solidFill>
                  <a:srgbClr val="000000"/>
                </a:solidFill>
                <a:cs typeface="Arial"/>
              </a:rPr>
              <a:t>Please fill in an expression of interest form linked </a:t>
            </a:r>
            <a:r>
              <a:rPr lang="en-US" sz="1600" dirty="0">
                <a:solidFill>
                  <a:srgbClr val="000000"/>
                </a:solidFill>
                <a:cs typeface="Arial"/>
                <a:hlinkClick r:id="rId5"/>
              </a:rPr>
              <a:t>here</a:t>
            </a:r>
            <a:r>
              <a:rPr lang="en-US" sz="1600" dirty="0">
                <a:solidFill>
                  <a:srgbClr val="000000"/>
                </a:solidFill>
                <a:cs typeface="Arial"/>
              </a:rPr>
              <a:t> or scan QR code. Alternatively email us at </a:t>
            </a:r>
            <a:r>
              <a:rPr lang="en-US" sz="1600" dirty="0">
                <a:solidFill>
                  <a:srgbClr val="000000"/>
                </a:solidFill>
                <a:cs typeface="Arial"/>
                <a:hlinkClick r:id="rId6"/>
              </a:rPr>
              <a:t>med.mdgp@uq.edu.au</a:t>
            </a:r>
            <a:endParaRPr lang="en-US" sz="1600" dirty="0">
              <a:solidFill>
                <a:srgbClr val="000000"/>
              </a:solidFill>
              <a:cs typeface="Arial"/>
            </a:endParaRPr>
          </a:p>
          <a:p>
            <a:pPr marL="285750" indent="-285750">
              <a:lnSpc>
                <a:spcPct val="110000"/>
              </a:lnSpc>
              <a:spcBef>
                <a:spcPts val="300"/>
              </a:spcBef>
              <a:spcAft>
                <a:spcPts val="300"/>
              </a:spcAft>
              <a:buFont typeface="Wingdings,Sans-Serif" panose="020B0604020202020204" pitchFamily="34" charset="0"/>
              <a:buChar char="q"/>
            </a:pPr>
            <a:r>
              <a:rPr lang="en-US" sz="1600" dirty="0">
                <a:solidFill>
                  <a:srgbClr val="000000"/>
                </a:solidFill>
                <a:cs typeface="Arial"/>
              </a:rPr>
              <a:t>If you are in a GP practice that is new to taking UQ medical students, we will be in contact to arrange a practice visit and take you through next steps.</a:t>
            </a:r>
          </a:p>
          <a:p>
            <a:pPr marL="285750" indent="-285750">
              <a:lnSpc>
                <a:spcPct val="110000"/>
              </a:lnSpc>
              <a:spcBef>
                <a:spcPts val="300"/>
              </a:spcBef>
              <a:spcAft>
                <a:spcPts val="300"/>
              </a:spcAft>
              <a:buFont typeface="Wingdings,Sans-Serif" panose="020B0604020202020204" pitchFamily="34" charset="0"/>
              <a:buChar char="q"/>
            </a:pPr>
            <a:r>
              <a:rPr lang="en-US" sz="1600" dirty="0">
                <a:solidFill>
                  <a:srgbClr val="000000"/>
                </a:solidFill>
                <a:cs typeface="Arial"/>
              </a:rPr>
              <a:t>If your practice already takes UQ medical students, please chat to your practice manager to let them know you are interested in teaching. We usually send general correspondence to the practice via the practice manager. </a:t>
            </a:r>
          </a:p>
          <a:p>
            <a:pPr marL="285750" indent="-285750">
              <a:lnSpc>
                <a:spcPct val="110000"/>
              </a:lnSpc>
              <a:spcBef>
                <a:spcPts val="300"/>
              </a:spcBef>
              <a:spcAft>
                <a:spcPts val="300"/>
              </a:spcAft>
              <a:buFont typeface="Wingdings,Sans-Serif" panose="020B0604020202020204" pitchFamily="34" charset="0"/>
              <a:buChar char="q"/>
            </a:pPr>
            <a:r>
              <a:rPr lang="en-US" sz="1600" dirty="0">
                <a:solidFill>
                  <a:srgbClr val="000000"/>
                </a:solidFill>
                <a:cs typeface="Arial"/>
              </a:rPr>
              <a:t>Check your medical indemnity covers you for supervising medical students</a:t>
            </a:r>
            <a:endParaRPr lang="en-US" sz="1600" dirty="0">
              <a:solidFill>
                <a:srgbClr val="2B1D37"/>
              </a:solidFill>
              <a:cs typeface="Arial"/>
            </a:endParaRPr>
          </a:p>
          <a:p>
            <a:pPr marL="285750" indent="-285750">
              <a:lnSpc>
                <a:spcPct val="110000"/>
              </a:lnSpc>
              <a:spcBef>
                <a:spcPts val="300"/>
              </a:spcBef>
              <a:spcAft>
                <a:spcPts val="300"/>
              </a:spcAft>
              <a:buFont typeface="Wingdings,Sans-Serif" panose="020B0604020202020204" pitchFamily="34" charset="0"/>
              <a:buChar char="q"/>
            </a:pPr>
            <a:r>
              <a:rPr lang="en-US" sz="1600" dirty="0">
                <a:solidFill>
                  <a:srgbClr val="000000"/>
                </a:solidFill>
                <a:cs typeface="Arial"/>
              </a:rPr>
              <a:t>Read</a:t>
            </a:r>
            <a:r>
              <a:rPr lang="en-US" sz="1600" b="0" dirty="0">
                <a:solidFill>
                  <a:srgbClr val="000000"/>
                </a:solidFill>
                <a:cs typeface="Arial"/>
              </a:rPr>
              <a:t> the </a:t>
            </a:r>
            <a:r>
              <a:rPr lang="en-US" sz="1600" dirty="0">
                <a:solidFill>
                  <a:srgbClr val="000000"/>
                </a:solidFill>
                <a:cs typeface="Arial"/>
              </a:rPr>
              <a:t>Handbook for GP Teachers</a:t>
            </a:r>
            <a:r>
              <a:rPr lang="en-US" sz="1600" b="0" dirty="0">
                <a:solidFill>
                  <a:srgbClr val="000000"/>
                </a:solidFill>
                <a:cs typeface="Arial"/>
              </a:rPr>
              <a:t> </a:t>
            </a:r>
            <a:r>
              <a:rPr lang="en-US" sz="1600" dirty="0">
                <a:solidFill>
                  <a:srgbClr val="000000"/>
                </a:solidFill>
                <a:cs typeface="Arial"/>
              </a:rPr>
              <a:t>linked on the </a:t>
            </a:r>
            <a:r>
              <a:rPr lang="en-US" sz="1600" dirty="0">
                <a:solidFill>
                  <a:srgbClr val="000000"/>
                </a:solidFill>
                <a:cs typeface="Arial"/>
                <a:hlinkClick r:id="rId7"/>
              </a:rPr>
              <a:t>GPCU 'Teaching and Learning' webpage</a:t>
            </a:r>
            <a:r>
              <a:rPr lang="en-US" sz="1600" dirty="0">
                <a:solidFill>
                  <a:srgbClr val="000000"/>
                </a:solidFill>
                <a:cs typeface="Arial"/>
              </a:rPr>
              <a:t> to</a:t>
            </a:r>
            <a:r>
              <a:rPr lang="en-US" sz="1600" b="0" dirty="0">
                <a:solidFill>
                  <a:srgbClr val="000000"/>
                </a:solidFill>
                <a:cs typeface="Arial"/>
              </a:rPr>
              <a:t> find out more information</a:t>
            </a:r>
            <a:r>
              <a:rPr lang="en-US" sz="1600" dirty="0">
                <a:solidFill>
                  <a:srgbClr val="000000"/>
                </a:solidFill>
                <a:cs typeface="Arial"/>
              </a:rPr>
              <a:t> or scan QR code.</a:t>
            </a:r>
          </a:p>
          <a:p>
            <a:pPr>
              <a:lnSpc>
                <a:spcPct val="110000"/>
              </a:lnSpc>
              <a:spcAft>
                <a:spcPts val="300"/>
              </a:spcAft>
              <a:buClr>
                <a:srgbClr val="2B1D37"/>
              </a:buClr>
            </a:pPr>
            <a:endParaRPr lang="en-US" sz="1800" b="0">
              <a:solidFill>
                <a:srgbClr val="000000"/>
              </a:solidFill>
              <a:cs typeface="Arial"/>
            </a:endParaRPr>
          </a:p>
        </p:txBody>
      </p:sp>
      <p:sp>
        <p:nvSpPr>
          <p:cNvPr id="5" name="TextBox 4">
            <a:extLst>
              <a:ext uri="{FF2B5EF4-FFF2-40B4-BE49-F238E27FC236}">
                <a16:creationId xmlns:a16="http://schemas.microsoft.com/office/drawing/2014/main" id="{E2A9354C-F508-3C0A-79A1-76C106952D6B}"/>
              </a:ext>
            </a:extLst>
          </p:cNvPr>
          <p:cNvSpPr txBox="1"/>
          <p:nvPr/>
        </p:nvSpPr>
        <p:spPr>
          <a:xfrm>
            <a:off x="6312730" y="5384000"/>
            <a:ext cx="1482873" cy="3781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Arial"/>
              </a:rPr>
              <a:t>GPCU 'Teaching and Learning' webpage.</a:t>
            </a:r>
          </a:p>
        </p:txBody>
      </p:sp>
      <p:pic>
        <p:nvPicPr>
          <p:cNvPr id="8" name="Picture 7" descr="A qr code with a few black squaresDescription automatically generated">
            <a:extLst>
              <a:ext uri="{FF2B5EF4-FFF2-40B4-BE49-F238E27FC236}">
                <a16:creationId xmlns:a16="http://schemas.microsoft.com/office/drawing/2014/main" id="{6403385C-DC20-A673-6AB5-CF94EFFB17D8}"/>
              </a:ext>
            </a:extLst>
          </p:cNvPr>
          <p:cNvPicPr>
            <a:picLocks noChangeAspect="1"/>
          </p:cNvPicPr>
          <p:nvPr/>
        </p:nvPicPr>
        <p:blipFill>
          <a:blip r:embed="rId8"/>
          <a:stretch>
            <a:fillRect/>
          </a:stretch>
        </p:blipFill>
        <p:spPr>
          <a:xfrm>
            <a:off x="6305643" y="3844913"/>
            <a:ext cx="1573154" cy="1529107"/>
          </a:xfrm>
          <a:prstGeom prst="rect">
            <a:avLst/>
          </a:prstGeom>
        </p:spPr>
      </p:pic>
      <p:pic>
        <p:nvPicPr>
          <p:cNvPr id="10" name="Picture 9" descr="A qr code with black squares&#10;&#10;AI-generated content may be incorrect.">
            <a:extLst>
              <a:ext uri="{FF2B5EF4-FFF2-40B4-BE49-F238E27FC236}">
                <a16:creationId xmlns:a16="http://schemas.microsoft.com/office/drawing/2014/main" id="{9C2AA687-E472-5825-4D1F-1CB9D354D6EB}"/>
              </a:ext>
            </a:extLst>
          </p:cNvPr>
          <p:cNvPicPr>
            <a:picLocks noChangeAspect="1"/>
          </p:cNvPicPr>
          <p:nvPr/>
        </p:nvPicPr>
        <p:blipFill>
          <a:blip r:embed="rId9"/>
          <a:stretch>
            <a:fillRect/>
          </a:stretch>
        </p:blipFill>
        <p:spPr>
          <a:xfrm>
            <a:off x="6331097" y="1404526"/>
            <a:ext cx="1551530" cy="1573551"/>
          </a:xfrm>
          <a:prstGeom prst="rect">
            <a:avLst/>
          </a:prstGeom>
        </p:spPr>
      </p:pic>
      <p:sp>
        <p:nvSpPr>
          <p:cNvPr id="13" name="TextBox 12">
            <a:extLst>
              <a:ext uri="{FF2B5EF4-FFF2-40B4-BE49-F238E27FC236}">
                <a16:creationId xmlns:a16="http://schemas.microsoft.com/office/drawing/2014/main" id="{CFA38AB7-0F04-BE15-824D-B48025FEE939}"/>
              </a:ext>
            </a:extLst>
          </p:cNvPr>
          <p:cNvSpPr txBox="1"/>
          <p:nvPr/>
        </p:nvSpPr>
        <p:spPr>
          <a:xfrm>
            <a:off x="6340413" y="3032569"/>
            <a:ext cx="1531926"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Arial"/>
              </a:rPr>
              <a:t>New GP Teacher Expression of Interest form</a:t>
            </a:r>
            <a:endParaRPr lang="en-US" sz="1100">
              <a:cs typeface="Arial"/>
            </a:endParaRPr>
          </a:p>
        </p:txBody>
      </p:sp>
      <p:pic>
        <p:nvPicPr>
          <p:cNvPr id="46" name="Audio 45">
            <a:extLst>
              <a:ext uri="{FF2B5EF4-FFF2-40B4-BE49-F238E27FC236}">
                <a16:creationId xmlns:a16="http://schemas.microsoft.com/office/drawing/2014/main" id="{A254A8E8-F8AC-4CED-8197-EA34C22B51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6076220"/>
      </p:ext>
    </p:extLst>
  </p:cSld>
  <p:clrMapOvr>
    <a:masterClrMapping/>
  </p:clrMapOvr>
  <mc:AlternateContent xmlns:mc="http://schemas.openxmlformats.org/markup-compatibility/2006">
    <mc:Choice xmlns:p14="http://schemas.microsoft.com/office/powerpoint/2010/main" Requires="p14">
      <p:transition spd="med" p14:dur="700" advTm="111382">
        <p:fade/>
      </p:transition>
    </mc:Choice>
    <mc:Fallback>
      <p:transition spd="med" advTm="111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5FCA-C60D-43AB-AD8E-1BF2D7652FBA}"/>
              </a:ext>
            </a:extLst>
          </p:cNvPr>
          <p:cNvSpPr>
            <a:spLocks noGrp="1"/>
          </p:cNvSpPr>
          <p:nvPr>
            <p:ph type="title"/>
          </p:nvPr>
        </p:nvSpPr>
        <p:spPr>
          <a:xfrm>
            <a:off x="695326" y="1406148"/>
            <a:ext cx="9576201" cy="766477"/>
          </a:xfrm>
        </p:spPr>
        <p:txBody>
          <a:bodyPr anchor="t">
            <a:normAutofit/>
          </a:bodyPr>
          <a:lstStyle/>
          <a:p>
            <a:r>
              <a:rPr lang="en-AU" sz="4000"/>
              <a:t>Questions?</a:t>
            </a:r>
          </a:p>
        </p:txBody>
      </p:sp>
      <p:sp>
        <p:nvSpPr>
          <p:cNvPr id="21" name="Footer Placeholder 3">
            <a:extLst>
              <a:ext uri="{FF2B5EF4-FFF2-40B4-BE49-F238E27FC236}">
                <a16:creationId xmlns:a16="http://schemas.microsoft.com/office/drawing/2014/main" id="{52430D6D-EF01-F624-0A6D-E6885049CA80}"/>
              </a:ext>
            </a:extLst>
          </p:cNvPr>
          <p:cNvSpPr>
            <a:spLocks noGrp="1"/>
          </p:cNvSpPr>
          <p:nvPr>
            <p:ph type="ftr" sz="quarter" idx="17"/>
          </p:nvPr>
        </p:nvSpPr>
        <p:spPr>
          <a:xfrm>
            <a:off x="695326" y="6526800"/>
            <a:ext cx="3360109" cy="108000"/>
          </a:xfrm>
        </p:spPr>
        <p:txBody>
          <a:bodyPr/>
          <a:lstStyle/>
          <a:p>
            <a:r>
              <a:rPr lang="en-AU">
                <a:cs typeface="Arial"/>
              </a:rPr>
              <a:t>Information for New UQ GP Teachers 2025</a:t>
            </a:r>
            <a:endParaRPr lang="en-US"/>
          </a:p>
        </p:txBody>
      </p:sp>
      <p:sp>
        <p:nvSpPr>
          <p:cNvPr id="11" name="Slide Number Placeholder 3">
            <a:extLst>
              <a:ext uri="{FF2B5EF4-FFF2-40B4-BE49-F238E27FC236}">
                <a16:creationId xmlns:a16="http://schemas.microsoft.com/office/drawing/2014/main" id="{33B0E092-3B6C-FC7E-5D9D-72618740623B}"/>
              </a:ext>
            </a:extLst>
          </p:cNvPr>
          <p:cNvSpPr>
            <a:spLocks noGrp="1"/>
          </p:cNvSpPr>
          <p:nvPr>
            <p:ph type="sldNum" sz="quarter" idx="18"/>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14</a:t>
            </a:fld>
            <a:endParaRPr lang="en-AU" sz="700"/>
          </a:p>
        </p:txBody>
      </p:sp>
      <p:graphicFrame>
        <p:nvGraphicFramePr>
          <p:cNvPr id="17" name="Content Placeholder 4">
            <a:extLst>
              <a:ext uri="{FF2B5EF4-FFF2-40B4-BE49-F238E27FC236}">
                <a16:creationId xmlns:a16="http://schemas.microsoft.com/office/drawing/2014/main" id="{BC25A831-7AF0-BF36-1DDA-57791C22164B}"/>
              </a:ext>
            </a:extLst>
          </p:cNvPr>
          <p:cNvGraphicFramePr>
            <a:graphicFrameLocks noGrp="1"/>
          </p:cNvGraphicFramePr>
          <p:nvPr>
            <p:ph sz="quarter" idx="10"/>
            <p:extLst>
              <p:ext uri="{D42A27DB-BD31-4B8C-83A1-F6EECF244321}">
                <p14:modId xmlns:p14="http://schemas.microsoft.com/office/powerpoint/2010/main" val="2795862417"/>
              </p:ext>
            </p:extLst>
          </p:nvPr>
        </p:nvGraphicFramePr>
        <p:xfrm>
          <a:off x="695326" y="2030400"/>
          <a:ext cx="9577138" cy="4063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Audio 22">
            <a:extLst>
              <a:ext uri="{FF2B5EF4-FFF2-40B4-BE49-F238E27FC236}">
                <a16:creationId xmlns:a16="http://schemas.microsoft.com/office/drawing/2014/main" id="{AA17D917-8371-2ECF-85D9-501F41E00E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0265191"/>
      </p:ext>
    </p:extLst>
  </p:cSld>
  <p:clrMapOvr>
    <a:masterClrMapping/>
  </p:clrMapOvr>
  <mc:AlternateContent xmlns:mc="http://schemas.openxmlformats.org/markup-compatibility/2006">
    <mc:Choice xmlns:p14="http://schemas.microsoft.com/office/powerpoint/2010/main" Requires="p14">
      <p:transition spd="med" p14:dur="700" advTm="23449">
        <p:fade/>
      </p:transition>
    </mc:Choice>
    <mc:Fallback>
      <p:transition spd="med" advTm="234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A278873B-2FC5-24CF-12FF-7EC1FF9686E0}"/>
              </a:ext>
            </a:extLst>
          </p:cNvPr>
          <p:cNvSpPr>
            <a:spLocks noGrp="1"/>
          </p:cNvSpPr>
          <p:nvPr>
            <p:ph type="body" sz="quarter" idx="24"/>
          </p:nvPr>
        </p:nvSpPr>
        <p:spPr>
          <a:xfrm>
            <a:off x="8103037" y="245"/>
            <a:ext cx="4088963" cy="6857508"/>
          </a:xfrm>
        </p:spPr>
        <p:txBody>
          <a:bodyPr/>
          <a:lstStyle/>
          <a:p>
            <a:endParaRPr lang="en-US"/>
          </a:p>
        </p:txBody>
      </p:sp>
      <p:pic>
        <p:nvPicPr>
          <p:cNvPr id="5" name="Picture 4" descr="A person smiling at the camera&#10;&#10;Description automatically generated">
            <a:extLst>
              <a:ext uri="{FF2B5EF4-FFF2-40B4-BE49-F238E27FC236}">
                <a16:creationId xmlns:a16="http://schemas.microsoft.com/office/drawing/2014/main" id="{EC2284BE-577D-F397-63DA-4CCC127215EE}"/>
              </a:ext>
            </a:extLst>
          </p:cNvPr>
          <p:cNvPicPr>
            <a:picLocks noChangeAspect="1"/>
          </p:cNvPicPr>
          <p:nvPr/>
        </p:nvPicPr>
        <p:blipFill>
          <a:blip r:embed="rId4"/>
          <a:srcRect b="87"/>
          <a:stretch/>
        </p:blipFill>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noFill/>
        </p:spPr>
      </p:pic>
      <p:sp>
        <p:nvSpPr>
          <p:cNvPr id="19" name="Footer Placeholder 3">
            <a:extLst>
              <a:ext uri="{FF2B5EF4-FFF2-40B4-BE49-F238E27FC236}">
                <a16:creationId xmlns:a16="http://schemas.microsoft.com/office/drawing/2014/main" id="{86A62A8C-3518-48AA-71FA-103E4769946A}"/>
              </a:ext>
            </a:extLst>
          </p:cNvPr>
          <p:cNvSpPr>
            <a:spLocks noGrp="1"/>
          </p:cNvSpPr>
          <p:nvPr>
            <p:ph type="ftr" sz="quarter" idx="20"/>
          </p:nvPr>
        </p:nvSpPr>
        <p:spPr>
          <a:xfrm>
            <a:off x="695326" y="6526800"/>
            <a:ext cx="3360109" cy="108000"/>
          </a:xfrm>
        </p:spPr>
        <p:txBody>
          <a:bodyPr/>
          <a:lstStyle/>
          <a:p>
            <a:r>
              <a:rPr lang="en-AU">
                <a:cs typeface="Arial"/>
              </a:rPr>
              <a:t>Information for New UQ GP Teachers 2025</a:t>
            </a:r>
            <a:endParaRPr lang="en-AU"/>
          </a:p>
        </p:txBody>
      </p:sp>
      <p:sp>
        <p:nvSpPr>
          <p:cNvPr id="20" name="Slide Number Placeholder 4">
            <a:extLst>
              <a:ext uri="{FF2B5EF4-FFF2-40B4-BE49-F238E27FC236}">
                <a16:creationId xmlns:a16="http://schemas.microsoft.com/office/drawing/2014/main" id="{01DA32A0-B5DA-1035-9E25-D96FDE01B5B0}"/>
              </a:ext>
            </a:extLst>
          </p:cNvPr>
          <p:cNvSpPr>
            <a:spLocks noGrp="1"/>
          </p:cNvSpPr>
          <p:nvPr>
            <p:ph type="sldNum" sz="quarter" idx="21"/>
          </p:nvPr>
        </p:nvSpPr>
        <p:spPr>
          <a:xfrm>
            <a:off x="11208568" y="6526800"/>
            <a:ext cx="288032" cy="108000"/>
          </a:xfrm>
        </p:spPr>
        <p:txBody>
          <a:bodyPr/>
          <a:lstStyle/>
          <a:p>
            <a:pPr>
              <a:spcAft>
                <a:spcPts val="600"/>
              </a:spcAft>
            </a:pPr>
            <a:fld id="{E917DE0E-AFB1-41FD-BC35-27DB61CA125F}" type="slidenum">
              <a:rPr lang="en-AU" smtClean="0"/>
              <a:pPr>
                <a:spcAft>
                  <a:spcPts val="600"/>
                </a:spcAft>
              </a:pPr>
              <a:t>2</a:t>
            </a:fld>
            <a:endParaRPr lang="en-AU"/>
          </a:p>
        </p:txBody>
      </p:sp>
      <p:sp>
        <p:nvSpPr>
          <p:cNvPr id="2" name="Title 1"/>
          <p:cNvSpPr>
            <a:spLocks noGrp="1"/>
          </p:cNvSpPr>
          <p:nvPr>
            <p:ph type="title"/>
          </p:nvPr>
        </p:nvSpPr>
        <p:spPr>
          <a:xfrm>
            <a:off x="695326" y="763200"/>
            <a:ext cx="7096125" cy="503510"/>
          </a:xfrm>
        </p:spPr>
        <p:txBody>
          <a:bodyPr vert="horz" lIns="0" tIns="0" rIns="0" bIns="0" rtlCol="0" anchor="t" anchorCtr="0">
            <a:normAutofit/>
          </a:bodyPr>
          <a:lstStyle/>
          <a:p>
            <a:r>
              <a:rPr lang="en-AU" sz="3500"/>
              <a:t>Introductions</a:t>
            </a:r>
          </a:p>
        </p:txBody>
      </p:sp>
      <p:sp>
        <p:nvSpPr>
          <p:cNvPr id="3" name="Content Placeholder 2"/>
          <p:cNvSpPr>
            <a:spLocks noGrp="1"/>
          </p:cNvSpPr>
          <p:nvPr>
            <p:ph sz="quarter" idx="23"/>
          </p:nvPr>
        </p:nvSpPr>
        <p:spPr>
          <a:xfrm>
            <a:off x="695326" y="2030400"/>
            <a:ext cx="7096124" cy="4064400"/>
          </a:xfrm>
        </p:spPr>
        <p:txBody>
          <a:bodyPr vert="horz" wrap="square" lIns="0" tIns="0" rIns="0" bIns="0" rtlCol="0" anchor="t">
            <a:normAutofit/>
          </a:bodyPr>
          <a:lstStyle/>
          <a:p>
            <a:pPr marL="635" lvl="2" indent="0">
              <a:buNone/>
            </a:pPr>
            <a:r>
              <a:rPr lang="en-US">
                <a:solidFill>
                  <a:schemeClr val="accent1"/>
                </a:solidFill>
              </a:rPr>
              <a:t>Dr Beth Shirley </a:t>
            </a:r>
          </a:p>
          <a:p>
            <a:pPr marL="635" lvl="2" indent="0">
              <a:buNone/>
            </a:pPr>
            <a:r>
              <a:rPr lang="en-US">
                <a:solidFill>
                  <a:schemeClr val="accent1"/>
                </a:solidFill>
              </a:rPr>
              <a:t>Senior Lecturer and Specialty Supervisor at the General Practice Clinical Unit (GPCU)</a:t>
            </a:r>
            <a:endParaRPr lang="en-US">
              <a:solidFill>
                <a:schemeClr val="accent1"/>
              </a:solidFill>
              <a:cs typeface="Arial"/>
            </a:endParaRPr>
          </a:p>
          <a:p>
            <a:pPr marL="635" lvl="2" indent="0">
              <a:buNone/>
            </a:pPr>
            <a:r>
              <a:rPr lang="en-US">
                <a:solidFill>
                  <a:schemeClr val="accent1"/>
                </a:solidFill>
                <a:cs typeface="Arial"/>
              </a:rPr>
              <a:t>GP Recruitment</a:t>
            </a:r>
          </a:p>
          <a:p>
            <a:pPr marL="635" lvl="2" indent="0">
              <a:buNone/>
            </a:pPr>
            <a:endParaRPr lang="en-US">
              <a:solidFill>
                <a:schemeClr val="accent1"/>
              </a:solidFill>
            </a:endParaRPr>
          </a:p>
          <a:p>
            <a:pPr marL="635" lvl="2" indent="0">
              <a:buNone/>
            </a:pPr>
            <a:endParaRPr lang="en-US">
              <a:solidFill>
                <a:schemeClr val="accent1"/>
              </a:solidFill>
              <a:cs typeface="Arial"/>
            </a:endParaRPr>
          </a:p>
        </p:txBody>
      </p:sp>
      <p:pic>
        <p:nvPicPr>
          <p:cNvPr id="16" name="Audio 15">
            <a:extLst>
              <a:ext uri="{FF2B5EF4-FFF2-40B4-BE49-F238E27FC236}">
                <a16:creationId xmlns:a16="http://schemas.microsoft.com/office/drawing/2014/main" id="{8AB12B58-2DFC-356F-0A1E-F203547EC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6766007"/>
      </p:ext>
    </p:extLst>
  </p:cSld>
  <p:clrMapOvr>
    <a:masterClrMapping/>
  </p:clrMapOvr>
  <mc:AlternateContent xmlns:mc="http://schemas.openxmlformats.org/markup-compatibility/2006">
    <mc:Choice xmlns:p14="http://schemas.microsoft.com/office/powerpoint/2010/main" Requires="p14">
      <p:transition spd="med" p14:dur="700" advTm="32562">
        <p:fade/>
      </p:transition>
    </mc:Choice>
    <mc:Fallback>
      <p:transition spd="med" advTm="32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75F6F9-D87A-92A0-007A-E47CE315AABA}"/>
              </a:ext>
            </a:extLst>
          </p:cNvPr>
          <p:cNvSpPr>
            <a:spLocks noGrp="1"/>
          </p:cNvSpPr>
          <p:nvPr>
            <p:ph type="body" sz="quarter" idx="24"/>
          </p:nvPr>
        </p:nvSpPr>
        <p:spPr/>
        <p:txBody>
          <a:bodyPr/>
          <a:lstStyle/>
          <a:p>
            <a:endParaRPr lang="en-US"/>
          </a:p>
        </p:txBody>
      </p:sp>
      <p:pic>
        <p:nvPicPr>
          <p:cNvPr id="9" name="Picture Placeholder 8" descr="People walking in front of a building&#10;&#10;Description automatically generated">
            <a:extLst>
              <a:ext uri="{FF2B5EF4-FFF2-40B4-BE49-F238E27FC236}">
                <a16:creationId xmlns:a16="http://schemas.microsoft.com/office/drawing/2014/main" id="{120957B5-BE14-4B33-42C7-9AE3FF6FAD52}"/>
              </a:ext>
            </a:extLst>
          </p:cNvPr>
          <p:cNvPicPr>
            <a:picLocks noGrp="1" noChangeAspect="1"/>
          </p:cNvPicPr>
          <p:nvPr>
            <p:ph type="pic" sz="quarter" idx="22"/>
          </p:nvPr>
        </p:nvPicPr>
        <p:blipFill>
          <a:blip r:embed="rId4"/>
          <a:srcRect l="5539" r="5539"/>
          <a:stretch/>
        </p:blipFill>
        <p:spPr/>
      </p:pic>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20"/>
          </p:nvPr>
        </p:nvSpPr>
        <p:spPr/>
        <p:txBody>
          <a:bodyPr/>
          <a:lstStyle/>
          <a:p>
            <a:r>
              <a:rPr lang="en-AU">
                <a:cs typeface="Arial"/>
              </a:rPr>
              <a:t>Information for New UQ GP Teachers 2025</a:t>
            </a:r>
            <a:endParaRPr lang="en-US"/>
          </a:p>
        </p:txBody>
      </p:sp>
      <p:sp>
        <p:nvSpPr>
          <p:cNvPr id="2" name="Title 1"/>
          <p:cNvSpPr>
            <a:spLocks noGrp="1"/>
          </p:cNvSpPr>
          <p:nvPr>
            <p:ph type="title"/>
          </p:nvPr>
        </p:nvSpPr>
        <p:spPr/>
        <p:txBody>
          <a:bodyPr/>
          <a:lstStyle/>
          <a:p>
            <a:r>
              <a:rPr lang="en-AU" sz="3400">
                <a:cs typeface="Arial"/>
              </a:rPr>
              <a:t>The University of Queensland Doctor of Medicine (MD):</a:t>
            </a:r>
            <a:endParaRPr lang="en-US"/>
          </a:p>
        </p:txBody>
      </p:sp>
      <p:sp>
        <p:nvSpPr>
          <p:cNvPr id="3" name="Content Placeholder 2"/>
          <p:cNvSpPr>
            <a:spLocks noGrp="1"/>
          </p:cNvSpPr>
          <p:nvPr>
            <p:ph sz="quarter" idx="23"/>
          </p:nvPr>
        </p:nvSpPr>
        <p:spPr/>
        <p:txBody>
          <a:bodyPr vert="horz" lIns="0" tIns="0" rIns="0" bIns="0" rtlCol="0" anchor="t">
            <a:noAutofit/>
          </a:bodyPr>
          <a:lstStyle/>
          <a:p>
            <a:pPr marL="285750" indent="-285750">
              <a:lnSpc>
                <a:spcPct val="110000"/>
              </a:lnSpc>
              <a:spcAft>
                <a:spcPts val="300"/>
              </a:spcAft>
              <a:buClr>
                <a:srgbClr val="2B1D37"/>
              </a:buClr>
              <a:buFont typeface="Arial,Sans-Serif"/>
              <a:buChar char="•"/>
            </a:pPr>
            <a:r>
              <a:rPr lang="en-AU" sz="2400" b="0">
                <a:solidFill>
                  <a:srgbClr val="000000"/>
                </a:solidFill>
                <a:cs typeface="Arial"/>
              </a:rPr>
              <a:t>4 year post graduate degree</a:t>
            </a:r>
            <a:endParaRPr lang="en-US" sz="2400" b="0">
              <a:cs typeface="Arial"/>
            </a:endParaRPr>
          </a:p>
          <a:p>
            <a:pPr marL="285750" indent="-285750">
              <a:lnSpc>
                <a:spcPct val="110000"/>
              </a:lnSpc>
              <a:spcAft>
                <a:spcPts val="300"/>
              </a:spcAft>
              <a:buClr>
                <a:srgbClr val="2B1D37"/>
              </a:buClr>
              <a:buFont typeface="Arial,Sans-Serif"/>
              <a:buChar char="•"/>
            </a:pPr>
            <a:r>
              <a:rPr lang="en-AU" sz="2400" b="0">
                <a:solidFill>
                  <a:srgbClr val="000000"/>
                </a:solidFill>
                <a:cs typeface="Arial"/>
              </a:rPr>
              <a:t>Change to curriculum implemented for Year 1 in 2023 and is up to Year 3 in 2025.</a:t>
            </a:r>
            <a:endParaRPr lang="en-US" sz="2400" b="0">
              <a:cs typeface="Arial"/>
            </a:endParaRPr>
          </a:p>
          <a:p>
            <a:pPr marL="285750" indent="-285750">
              <a:lnSpc>
                <a:spcPct val="110000"/>
              </a:lnSpc>
              <a:spcAft>
                <a:spcPts val="300"/>
              </a:spcAft>
              <a:buClr>
                <a:srgbClr val="2B1D37"/>
              </a:buClr>
              <a:buFont typeface="Arial,Sans-Serif"/>
              <a:buChar char="•"/>
            </a:pPr>
            <a:r>
              <a:rPr lang="en-AU" sz="2400" b="0">
                <a:solidFill>
                  <a:srgbClr val="000000"/>
                </a:solidFill>
                <a:cs typeface="Arial"/>
              </a:rPr>
              <a:t>Teaching out Year 4 of previous curriculum in 2025.</a:t>
            </a:r>
          </a:p>
          <a:p>
            <a:pPr marL="285750" indent="-285750">
              <a:lnSpc>
                <a:spcPct val="110000"/>
              </a:lnSpc>
              <a:spcAft>
                <a:spcPts val="300"/>
              </a:spcAft>
              <a:buClr>
                <a:srgbClr val="2B1D37"/>
              </a:buClr>
              <a:buFont typeface="Arial,Sans-Serif"/>
              <a:buChar char="•"/>
            </a:pPr>
            <a:r>
              <a:rPr lang="en-AU" sz="2400" b="0">
                <a:solidFill>
                  <a:srgbClr val="000000"/>
                </a:solidFill>
                <a:cs typeface="Arial"/>
              </a:rPr>
              <a:t>Full cohort of new curriculum by 2026</a:t>
            </a:r>
            <a:endParaRPr lang="en-US" sz="2400" b="0">
              <a:cs typeface="Arial"/>
            </a:endParaRPr>
          </a:p>
          <a:p>
            <a:pPr marL="285750" indent="-285750">
              <a:lnSpc>
                <a:spcPct val="110000"/>
              </a:lnSpc>
              <a:spcAft>
                <a:spcPts val="300"/>
              </a:spcAft>
              <a:buClr>
                <a:srgbClr val="2B1D37"/>
              </a:buClr>
              <a:buFont typeface="Arial,Sans-Serif"/>
              <a:buChar char="•"/>
            </a:pPr>
            <a:r>
              <a:rPr lang="en-AU" sz="2400" b="0">
                <a:solidFill>
                  <a:srgbClr val="000000"/>
                </a:solidFill>
                <a:cs typeface="Arial"/>
              </a:rPr>
              <a:t>International and local students</a:t>
            </a:r>
            <a:endParaRPr lang="en-US"/>
          </a:p>
          <a:p>
            <a:pPr marL="635" lvl="2" indent="0">
              <a:buNone/>
            </a:pPr>
            <a:endParaRPr lang="en-US">
              <a:cs typeface="Arial"/>
            </a:endParaRPr>
          </a:p>
          <a:p>
            <a:pPr marL="635" lvl="2" indent="0">
              <a:buNone/>
            </a:pPr>
            <a:endParaRPr lang="en-US">
              <a:cs typeface="Arial"/>
            </a:endParaRPr>
          </a:p>
        </p:txBody>
      </p:sp>
      <p:sp>
        <p:nvSpPr>
          <p:cNvPr id="7" name="Slide Number Placeholder 9">
            <a:extLst>
              <a:ext uri="{FF2B5EF4-FFF2-40B4-BE49-F238E27FC236}">
                <a16:creationId xmlns:a16="http://schemas.microsoft.com/office/drawing/2014/main" id="{06076904-DE0C-4493-DDD4-DC080A21D591}"/>
              </a:ext>
            </a:extLst>
          </p:cNvPr>
          <p:cNvSpPr txBox="1">
            <a:spLocks/>
          </p:cNvSpPr>
          <p:nvPr/>
        </p:nvSpPr>
        <p:spPr>
          <a:xfrm>
            <a:off x="11208568" y="6526800"/>
            <a:ext cx="288032" cy="10800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a:t>
            </a:fld>
            <a:endParaRPr lang="en-AU"/>
          </a:p>
        </p:txBody>
      </p:sp>
      <p:pic>
        <p:nvPicPr>
          <p:cNvPr id="19" name="Audio 18">
            <a:extLst>
              <a:ext uri="{FF2B5EF4-FFF2-40B4-BE49-F238E27FC236}">
                <a16:creationId xmlns:a16="http://schemas.microsoft.com/office/drawing/2014/main" id="{18B69412-3887-1489-539C-E57C0C1E39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2184142"/>
      </p:ext>
    </p:extLst>
  </p:cSld>
  <p:clrMapOvr>
    <a:masterClrMapping/>
  </p:clrMapOvr>
  <mc:AlternateContent xmlns:mc="http://schemas.openxmlformats.org/markup-compatibility/2006">
    <mc:Choice xmlns:p14="http://schemas.microsoft.com/office/powerpoint/2010/main" Requires="p14">
      <p:transition spd="med" p14:dur="700" advTm="53675">
        <p:fade/>
      </p:transition>
    </mc:Choice>
    <mc:Fallback>
      <p:transition spd="med" advTm="53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05D7F9-6E25-3253-819A-FAA0EF1B387D}"/>
              </a:ext>
            </a:extLst>
          </p:cNvPr>
          <p:cNvSpPr>
            <a:spLocks noGrp="1"/>
          </p:cNvSpPr>
          <p:nvPr>
            <p:ph type="title"/>
          </p:nvPr>
        </p:nvSpPr>
        <p:spPr>
          <a:xfrm>
            <a:off x="695325" y="809795"/>
            <a:ext cx="9576000" cy="469056"/>
          </a:xfrm>
        </p:spPr>
        <p:txBody>
          <a:bodyPr anchor="t">
            <a:noAutofit/>
          </a:bodyPr>
          <a:lstStyle/>
          <a:p>
            <a:r>
              <a:rPr lang="en-US" sz="2800"/>
              <a:t>The General Practice clinical placements incorporate student learning about:</a:t>
            </a:r>
          </a:p>
        </p:txBody>
      </p:sp>
      <p:sp>
        <p:nvSpPr>
          <p:cNvPr id="4" name="Footer Placeholder 3">
            <a:extLst>
              <a:ext uri="{FF2B5EF4-FFF2-40B4-BE49-F238E27FC236}">
                <a16:creationId xmlns:a16="http://schemas.microsoft.com/office/drawing/2014/main" id="{25E67B9B-DD00-D5BF-A547-83D0C3322B2D}"/>
              </a:ext>
            </a:extLst>
          </p:cNvPr>
          <p:cNvSpPr>
            <a:spLocks noGrp="1"/>
          </p:cNvSpPr>
          <p:nvPr>
            <p:ph type="ftr" sz="quarter" idx="17"/>
          </p:nvPr>
        </p:nvSpPr>
        <p:spPr>
          <a:xfrm>
            <a:off x="695326" y="6526800"/>
            <a:ext cx="3360109" cy="108000"/>
          </a:xfrm>
        </p:spPr>
        <p:txBody>
          <a:bodyPr anchor="ctr">
            <a:normAutofit/>
          </a:bodyPr>
          <a:lstStyle/>
          <a:p>
            <a:pPr>
              <a:spcAft>
                <a:spcPts val="600"/>
              </a:spcAft>
            </a:pPr>
            <a:r>
              <a:rPr lang="en-AU" sz="700"/>
              <a:t>Information for New UQ GP Teachers 2025</a:t>
            </a:r>
            <a:endParaRPr lang="en-US" sz="700"/>
          </a:p>
        </p:txBody>
      </p:sp>
      <p:sp>
        <p:nvSpPr>
          <p:cNvPr id="5" name="Slide Number Placeholder 4">
            <a:extLst>
              <a:ext uri="{FF2B5EF4-FFF2-40B4-BE49-F238E27FC236}">
                <a16:creationId xmlns:a16="http://schemas.microsoft.com/office/drawing/2014/main" id="{1D262B45-DF8F-BF3B-48D7-9D240D645417}"/>
              </a:ext>
            </a:extLst>
          </p:cNvPr>
          <p:cNvSpPr>
            <a:spLocks noGrp="1"/>
          </p:cNvSpPr>
          <p:nvPr>
            <p:ph type="sldNum" sz="quarter" idx="18"/>
          </p:nvPr>
        </p:nvSpPr>
        <p:spPr>
          <a:xfrm>
            <a:off x="11208568" y="6526800"/>
            <a:ext cx="288032" cy="108000"/>
          </a:xfrm>
        </p:spPr>
        <p:txBody>
          <a:bodyPr anchor="ctr">
            <a:normAutofit/>
          </a:bodyPr>
          <a:lstStyle/>
          <a:p>
            <a:pPr>
              <a:spcAft>
                <a:spcPts val="600"/>
              </a:spcAft>
            </a:pPr>
            <a:fld id="{E917DE0E-AFB1-41FD-BC35-27DB61CA125F}" type="slidenum">
              <a:rPr lang="en-AU" sz="700" smtClean="0"/>
              <a:pPr>
                <a:spcAft>
                  <a:spcPts val="600"/>
                </a:spcAft>
              </a:pPr>
              <a:t>4</a:t>
            </a:fld>
            <a:endParaRPr lang="en-AU" sz="700"/>
          </a:p>
        </p:txBody>
      </p:sp>
      <p:graphicFrame>
        <p:nvGraphicFramePr>
          <p:cNvPr id="9" name="Content Placeholder 6">
            <a:extLst>
              <a:ext uri="{FF2B5EF4-FFF2-40B4-BE49-F238E27FC236}">
                <a16:creationId xmlns:a16="http://schemas.microsoft.com/office/drawing/2014/main" id="{CA0FA739-664A-CEC3-649B-AC7592486414}"/>
              </a:ext>
            </a:extLst>
          </p:cNvPr>
          <p:cNvGraphicFramePr>
            <a:graphicFrameLocks noGrp="1"/>
          </p:cNvGraphicFramePr>
          <p:nvPr>
            <p:ph type="tbl" sz="quarter" idx="19"/>
            <p:extLst>
              <p:ext uri="{D42A27DB-BD31-4B8C-83A1-F6EECF244321}">
                <p14:modId xmlns:p14="http://schemas.microsoft.com/office/powerpoint/2010/main" val="1694930449"/>
              </p:ext>
            </p:extLst>
          </p:nvPr>
        </p:nvGraphicFramePr>
        <p:xfrm>
          <a:off x="695325" y="2030400"/>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extLst>
              <a:ext uri="{FF2B5EF4-FFF2-40B4-BE49-F238E27FC236}">
                <a16:creationId xmlns:a16="http://schemas.microsoft.com/office/drawing/2014/main" id="{02A8E0E2-0C47-C0D3-5553-FF790B235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265623"/>
      </p:ext>
    </p:extLst>
  </p:cSld>
  <p:clrMapOvr>
    <a:masterClrMapping/>
  </p:clrMapOvr>
  <mc:AlternateContent xmlns:mc="http://schemas.openxmlformats.org/markup-compatibility/2006">
    <mc:Choice xmlns:p14="http://schemas.microsoft.com/office/powerpoint/2010/main" Requires="p14">
      <p:transition spd="med" p14:dur="700" advTm="42666">
        <p:fade/>
      </p:transition>
    </mc:Choice>
    <mc:Fallback>
      <p:transition spd="med" advTm="42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763960"/>
            <a:ext cx="9576000" cy="469056"/>
          </a:xfrm>
        </p:spPr>
        <p:txBody>
          <a:bodyPr vert="horz" lIns="0" tIns="0" rIns="0" bIns="0" rtlCol="0" anchor="t" anchorCtr="0">
            <a:normAutofit/>
          </a:bodyPr>
          <a:lstStyle/>
          <a:p>
            <a:r>
              <a:rPr lang="en-US" sz="3200"/>
              <a:t>2025 UQ medical student teaching opportunities:</a:t>
            </a:r>
          </a:p>
        </p:txBody>
      </p:sp>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a:xfrm>
            <a:off x="695326" y="6526800"/>
            <a:ext cx="3360109" cy="108000"/>
          </a:xfrm>
        </p:spPr>
        <p:txBody>
          <a:bodyPr vert="horz" lIns="0" tIns="0" rIns="0" bIns="0" rtlCol="0" anchor="ctr">
            <a:normAutofit/>
          </a:bodyPr>
          <a:lstStyle/>
          <a:p>
            <a:pPr>
              <a:spcAft>
                <a:spcPts val="600"/>
              </a:spcAft>
            </a:pPr>
            <a:r>
              <a:rPr lang="en-AU" sz="700" b="0" kern="1200">
                <a:latin typeface="+mn-lt"/>
                <a:ea typeface="+mn-ea"/>
                <a:cs typeface="+mn-cs"/>
              </a:rPr>
              <a:t>Information for New UQ GP Teachers 2025</a:t>
            </a:r>
          </a:p>
        </p:txBody>
      </p:sp>
      <p:sp>
        <p:nvSpPr>
          <p:cNvPr id="13" name="Slide Number Placeholder 3">
            <a:extLst>
              <a:ext uri="{FF2B5EF4-FFF2-40B4-BE49-F238E27FC236}">
                <a16:creationId xmlns:a16="http://schemas.microsoft.com/office/drawing/2014/main" id="{86BDD8D6-A758-1E7E-7777-7BC2FC68DE27}"/>
              </a:ext>
            </a:extLst>
          </p:cNvPr>
          <p:cNvSpPr>
            <a:spLocks noGrp="1"/>
          </p:cNvSpPr>
          <p:nvPr>
            <p:ph type="sldNum" sz="quarter" idx="18"/>
          </p:nvPr>
        </p:nvSpPr>
        <p:spPr>
          <a:xfrm>
            <a:off x="11208568" y="6526800"/>
            <a:ext cx="288032" cy="108000"/>
          </a:xfrm>
        </p:spPr>
        <p:txBody>
          <a:bodyPr/>
          <a:lstStyle/>
          <a:p>
            <a:pPr>
              <a:spcAft>
                <a:spcPts val="600"/>
              </a:spcAft>
            </a:pPr>
            <a:fld id="{E917DE0E-AFB1-41FD-BC35-27DB61CA125F}" type="slidenum">
              <a:rPr lang="en-AU" smtClean="0"/>
              <a:pPr>
                <a:spcAft>
                  <a:spcPts val="600"/>
                </a:spcAft>
              </a:pPr>
              <a:t>5</a:t>
            </a:fld>
            <a:endParaRPr lang="en-AU"/>
          </a:p>
        </p:txBody>
      </p:sp>
      <p:graphicFrame>
        <p:nvGraphicFramePr>
          <p:cNvPr id="9" name="Content Placeholder 2">
            <a:extLst>
              <a:ext uri="{FF2B5EF4-FFF2-40B4-BE49-F238E27FC236}">
                <a16:creationId xmlns:a16="http://schemas.microsoft.com/office/drawing/2014/main" id="{AF49E27C-9473-4DC5-4099-BEC08BFCBEFF}"/>
              </a:ext>
            </a:extLst>
          </p:cNvPr>
          <p:cNvGraphicFramePr>
            <a:graphicFrameLocks noGrp="1"/>
          </p:cNvGraphicFramePr>
          <p:nvPr>
            <p:ph type="tbl" sz="quarter" idx="19"/>
            <p:extLst>
              <p:ext uri="{D42A27DB-BD31-4B8C-83A1-F6EECF244321}">
                <p14:modId xmlns:p14="http://schemas.microsoft.com/office/powerpoint/2010/main" val="2252358665"/>
              </p:ext>
            </p:extLst>
          </p:nvPr>
        </p:nvGraphicFramePr>
        <p:xfrm>
          <a:off x="695325" y="2030400"/>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Audio 16">
            <a:extLst>
              <a:ext uri="{FF2B5EF4-FFF2-40B4-BE49-F238E27FC236}">
                <a16:creationId xmlns:a16="http://schemas.microsoft.com/office/drawing/2014/main" id="{CC3A5A5B-2D26-9217-AC1C-757D4F361E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7137952"/>
      </p:ext>
    </p:extLst>
  </p:cSld>
  <p:clrMapOvr>
    <a:masterClrMapping/>
  </p:clrMapOvr>
  <mc:AlternateContent xmlns:mc="http://schemas.openxmlformats.org/markup-compatibility/2006" xmlns:p14="http://schemas.microsoft.com/office/powerpoint/2010/main">
    <mc:Choice Requires="p14">
      <p:transition spd="med" p14:dur="700" advTm="90629">
        <p:fade/>
      </p:transition>
    </mc:Choice>
    <mc:Fallback xmlns="">
      <p:transition spd="med" advTm="90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763960"/>
            <a:ext cx="9576000" cy="469056"/>
          </a:xfrm>
        </p:spPr>
        <p:txBody>
          <a:bodyPr vert="horz" lIns="0" tIns="0" rIns="0" bIns="0" rtlCol="0" anchor="t" anchorCtr="0">
            <a:normAutofit/>
          </a:bodyPr>
          <a:lstStyle/>
          <a:p>
            <a:r>
              <a:rPr lang="en-US" sz="3200"/>
              <a:t>Benefits for GP Teachers:</a:t>
            </a:r>
          </a:p>
        </p:txBody>
      </p:sp>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a:xfrm>
            <a:off x="695326" y="6526800"/>
            <a:ext cx="3360109" cy="108000"/>
          </a:xfrm>
        </p:spPr>
        <p:txBody>
          <a:bodyPr vert="horz" lIns="0" tIns="0" rIns="0" bIns="0" rtlCol="0" anchor="ctr">
            <a:normAutofit/>
          </a:bodyPr>
          <a:lstStyle/>
          <a:p>
            <a:pPr>
              <a:spcAft>
                <a:spcPts val="600"/>
              </a:spcAft>
            </a:pPr>
            <a:r>
              <a:rPr lang="en-AU" sz="700" b="0" i="0" u="none" strike="noStrike" kern="1200" baseline="0">
                <a:latin typeface="+mn-lt"/>
                <a:ea typeface="+mn-ea"/>
                <a:cs typeface="+mn-cs"/>
              </a:rPr>
              <a:t>Information for New UQ GP Teachers 2025</a:t>
            </a:r>
            <a:endParaRPr lang="en-AU" sz="700" b="0" kern="1200">
              <a:latin typeface="+mn-lt"/>
              <a:ea typeface="+mn-ea"/>
              <a:cs typeface="+mn-cs"/>
            </a:endParaRPr>
          </a:p>
        </p:txBody>
      </p:sp>
      <p:sp>
        <p:nvSpPr>
          <p:cNvPr id="13" name="Slide Number Placeholder 3">
            <a:extLst>
              <a:ext uri="{FF2B5EF4-FFF2-40B4-BE49-F238E27FC236}">
                <a16:creationId xmlns:a16="http://schemas.microsoft.com/office/drawing/2014/main" id="{56CC968D-9692-3292-A349-B89234EB67C9}"/>
              </a:ext>
            </a:extLst>
          </p:cNvPr>
          <p:cNvSpPr>
            <a:spLocks noGrp="1"/>
          </p:cNvSpPr>
          <p:nvPr>
            <p:ph type="sldNum" sz="quarter" idx="18"/>
          </p:nvPr>
        </p:nvSpPr>
        <p:spPr>
          <a:xfrm>
            <a:off x="11208568" y="6526800"/>
            <a:ext cx="288032" cy="108000"/>
          </a:xfrm>
        </p:spPr>
        <p:txBody>
          <a:bodyPr/>
          <a:lstStyle/>
          <a:p>
            <a:pPr>
              <a:spcAft>
                <a:spcPts val="600"/>
              </a:spcAft>
            </a:pPr>
            <a:fld id="{E917DE0E-AFB1-41FD-BC35-27DB61CA125F}" type="slidenum">
              <a:rPr lang="en-AU" smtClean="0"/>
              <a:pPr>
                <a:spcAft>
                  <a:spcPts val="600"/>
                </a:spcAft>
              </a:pPr>
              <a:t>6</a:t>
            </a:fld>
            <a:endParaRPr lang="en-AU"/>
          </a:p>
        </p:txBody>
      </p:sp>
      <p:graphicFrame>
        <p:nvGraphicFramePr>
          <p:cNvPr id="9" name="Content Placeholder 2">
            <a:extLst>
              <a:ext uri="{FF2B5EF4-FFF2-40B4-BE49-F238E27FC236}">
                <a16:creationId xmlns:a16="http://schemas.microsoft.com/office/drawing/2014/main" id="{E6AE4FB8-2734-B18D-4A2E-AD87BC03139C}"/>
              </a:ext>
            </a:extLst>
          </p:cNvPr>
          <p:cNvGraphicFramePr>
            <a:graphicFrameLocks noGrp="1"/>
          </p:cNvGraphicFramePr>
          <p:nvPr>
            <p:ph type="tbl" sz="quarter" idx="19"/>
            <p:extLst>
              <p:ext uri="{D42A27DB-BD31-4B8C-83A1-F6EECF244321}">
                <p14:modId xmlns:p14="http://schemas.microsoft.com/office/powerpoint/2010/main" val="3981013558"/>
              </p:ext>
            </p:extLst>
          </p:nvPr>
        </p:nvGraphicFramePr>
        <p:xfrm>
          <a:off x="695325" y="2030400"/>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Audio 22">
            <a:extLst>
              <a:ext uri="{FF2B5EF4-FFF2-40B4-BE49-F238E27FC236}">
                <a16:creationId xmlns:a16="http://schemas.microsoft.com/office/drawing/2014/main" id="{153DD21C-B0BB-8C3A-F7A5-51D7FC2A76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4183650"/>
      </p:ext>
    </p:extLst>
  </p:cSld>
  <p:clrMapOvr>
    <a:masterClrMapping/>
  </p:clrMapOvr>
  <mc:AlternateContent xmlns:mc="http://schemas.openxmlformats.org/markup-compatibility/2006">
    <mc:Choice xmlns:p14="http://schemas.microsoft.com/office/powerpoint/2010/main" Requires="p14">
      <p:transition spd="med" p14:dur="700" advTm="27616">
        <p:fade/>
      </p:transition>
    </mc:Choice>
    <mc:Fallback>
      <p:transition spd="med" advTm="27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763960"/>
            <a:ext cx="9576000" cy="469056"/>
          </a:xfrm>
        </p:spPr>
        <p:txBody>
          <a:bodyPr vert="horz" lIns="0" tIns="0" rIns="0" bIns="0" rtlCol="0" anchor="t" anchorCtr="0">
            <a:normAutofit/>
          </a:bodyPr>
          <a:lstStyle/>
          <a:p>
            <a:r>
              <a:rPr lang="en-US" sz="3200"/>
              <a:t>RACGP CPD for Teaching:</a:t>
            </a:r>
          </a:p>
        </p:txBody>
      </p:sp>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a:xfrm>
            <a:off x="695326" y="6526800"/>
            <a:ext cx="3360109" cy="108000"/>
          </a:xfrm>
        </p:spPr>
        <p:txBody>
          <a:bodyPr vert="horz" lIns="0" tIns="0" rIns="0" bIns="0" rtlCol="0" anchor="ctr">
            <a:normAutofit/>
          </a:bodyPr>
          <a:lstStyle/>
          <a:p>
            <a:pPr>
              <a:spcAft>
                <a:spcPts val="600"/>
              </a:spcAft>
            </a:pPr>
            <a:r>
              <a:rPr lang="en-AU" sz="700" b="0" kern="1200">
                <a:latin typeface="+mn-lt"/>
                <a:ea typeface="+mn-ea"/>
                <a:cs typeface="+mn-cs"/>
              </a:rPr>
              <a:t>Information for New UQ GP Teachers 2025</a:t>
            </a:r>
          </a:p>
        </p:txBody>
      </p:sp>
      <p:sp>
        <p:nvSpPr>
          <p:cNvPr id="13" name="Slide Number Placeholder 3">
            <a:extLst>
              <a:ext uri="{FF2B5EF4-FFF2-40B4-BE49-F238E27FC236}">
                <a16:creationId xmlns:a16="http://schemas.microsoft.com/office/drawing/2014/main" id="{ED798DA2-A12E-C876-F7F4-B597D5BCF5A6}"/>
              </a:ext>
            </a:extLst>
          </p:cNvPr>
          <p:cNvSpPr>
            <a:spLocks noGrp="1"/>
          </p:cNvSpPr>
          <p:nvPr>
            <p:ph type="sldNum" sz="quarter" idx="18"/>
          </p:nvPr>
        </p:nvSpPr>
        <p:spPr>
          <a:xfrm>
            <a:off x="11208568" y="6526800"/>
            <a:ext cx="288032" cy="108000"/>
          </a:xfrm>
        </p:spPr>
        <p:txBody>
          <a:bodyPr/>
          <a:lstStyle/>
          <a:p>
            <a:pPr>
              <a:spcAft>
                <a:spcPts val="600"/>
              </a:spcAft>
            </a:pPr>
            <a:fld id="{E917DE0E-AFB1-41FD-BC35-27DB61CA125F}" type="slidenum">
              <a:rPr lang="en-AU" smtClean="0"/>
              <a:pPr>
                <a:spcAft>
                  <a:spcPts val="600"/>
                </a:spcAft>
              </a:pPr>
              <a:t>7</a:t>
            </a:fld>
            <a:endParaRPr lang="en-AU"/>
          </a:p>
        </p:txBody>
      </p:sp>
      <p:graphicFrame>
        <p:nvGraphicFramePr>
          <p:cNvPr id="9" name="Content Placeholder 2">
            <a:extLst>
              <a:ext uri="{FF2B5EF4-FFF2-40B4-BE49-F238E27FC236}">
                <a16:creationId xmlns:a16="http://schemas.microsoft.com/office/drawing/2014/main" id="{60BD9357-FF58-0A91-8C5E-E1995E23F775}"/>
              </a:ext>
            </a:extLst>
          </p:cNvPr>
          <p:cNvGraphicFramePr>
            <a:graphicFrameLocks noGrp="1"/>
          </p:cNvGraphicFramePr>
          <p:nvPr>
            <p:ph type="tbl" sz="quarter" idx="19"/>
            <p:extLst>
              <p:ext uri="{D42A27DB-BD31-4B8C-83A1-F6EECF244321}">
                <p14:modId xmlns:p14="http://schemas.microsoft.com/office/powerpoint/2010/main" val="608353557"/>
              </p:ext>
            </p:extLst>
          </p:nvPr>
        </p:nvGraphicFramePr>
        <p:xfrm>
          <a:off x="695325" y="2030400"/>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Audio 24">
            <a:extLst>
              <a:ext uri="{FF2B5EF4-FFF2-40B4-BE49-F238E27FC236}">
                <a16:creationId xmlns:a16="http://schemas.microsoft.com/office/drawing/2014/main" id="{DE99A8BD-E5DB-0E6E-38C6-146976219F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7249458"/>
      </p:ext>
    </p:extLst>
  </p:cSld>
  <p:clrMapOvr>
    <a:masterClrMapping/>
  </p:clrMapOvr>
  <mc:AlternateContent xmlns:mc="http://schemas.openxmlformats.org/markup-compatibility/2006">
    <mc:Choice xmlns:p14="http://schemas.microsoft.com/office/powerpoint/2010/main" Requires="p14">
      <p:transition spd="med" p14:dur="700" advTm="51691">
        <p:fade/>
      </p:transition>
    </mc:Choice>
    <mc:Fallback>
      <p:transition spd="med" advTm="51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9E3232-BEF9-87B0-FACB-3B69030657A5}"/>
              </a:ext>
            </a:extLst>
          </p:cNvPr>
          <p:cNvSpPr>
            <a:spLocks noGrp="1"/>
          </p:cNvSpPr>
          <p:nvPr>
            <p:ph type="body" sz="quarter" idx="24"/>
          </p:nvPr>
        </p:nvSpPr>
        <p:spPr/>
        <p:txBody>
          <a:bodyPr/>
          <a:lstStyle/>
          <a:p>
            <a:endParaRPr lang="en-US"/>
          </a:p>
        </p:txBody>
      </p:sp>
      <p:pic>
        <p:nvPicPr>
          <p:cNvPr id="9" name="Picture Placeholder 8" descr="A room with shelves of books&#10;&#10;Description automatically generated">
            <a:extLst>
              <a:ext uri="{FF2B5EF4-FFF2-40B4-BE49-F238E27FC236}">
                <a16:creationId xmlns:a16="http://schemas.microsoft.com/office/drawing/2014/main" id="{3F39E054-1878-ED49-6C95-8DBAECD70731}"/>
              </a:ext>
            </a:extLst>
          </p:cNvPr>
          <p:cNvPicPr>
            <a:picLocks noGrp="1" noChangeAspect="1"/>
          </p:cNvPicPr>
          <p:nvPr>
            <p:ph type="pic" sz="quarter" idx="22"/>
          </p:nvPr>
        </p:nvPicPr>
        <p:blipFill>
          <a:blip r:embed="rId4"/>
          <a:srcRect l="5521" r="5521"/>
          <a:stretch/>
        </p:blipFill>
        <p:spPr/>
      </p:pic>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20"/>
          </p:nvPr>
        </p:nvSpPr>
        <p:spPr/>
        <p:txBody>
          <a:bodyPr/>
          <a:lstStyle/>
          <a:p>
            <a:r>
              <a:rPr lang="en-AU">
                <a:cs typeface="Arial"/>
              </a:rPr>
              <a:t>Information for New UQ GP Teachers 2025</a:t>
            </a:r>
            <a:endParaRPr lang="en-US"/>
          </a:p>
        </p:txBody>
      </p:sp>
      <p:sp>
        <p:nvSpPr>
          <p:cNvPr id="2" name="Title 1"/>
          <p:cNvSpPr>
            <a:spLocks noGrp="1"/>
          </p:cNvSpPr>
          <p:nvPr>
            <p:ph type="title"/>
          </p:nvPr>
        </p:nvSpPr>
        <p:spPr/>
        <p:txBody>
          <a:bodyPr/>
          <a:lstStyle/>
          <a:p>
            <a:r>
              <a:rPr lang="en-US" sz="3400">
                <a:cs typeface="Arial"/>
              </a:rPr>
              <a:t>Academic Title Holder (ATH) with UQ</a:t>
            </a:r>
            <a:endParaRPr lang="en-US"/>
          </a:p>
        </p:txBody>
      </p:sp>
      <p:sp>
        <p:nvSpPr>
          <p:cNvPr id="3" name="Content Placeholder 2"/>
          <p:cNvSpPr>
            <a:spLocks noGrp="1"/>
          </p:cNvSpPr>
          <p:nvPr>
            <p:ph sz="quarter" idx="23"/>
          </p:nvPr>
        </p:nvSpPr>
        <p:spPr>
          <a:xfrm>
            <a:off x="695326" y="1749664"/>
            <a:ext cx="7096124" cy="4345136"/>
          </a:xfrm>
        </p:spPr>
        <p:txBody>
          <a:bodyPr vert="horz" lIns="0" tIns="0" rIns="0" bIns="0" rtlCol="0" anchor="t">
            <a:noAutofit/>
          </a:bodyPr>
          <a:lstStyle/>
          <a:p>
            <a:pPr indent="0">
              <a:lnSpc>
                <a:spcPct val="110000"/>
              </a:lnSpc>
              <a:spcAft>
                <a:spcPts val="300"/>
              </a:spcAft>
              <a:buNone/>
            </a:pPr>
            <a:r>
              <a:rPr lang="en-US" sz="1800" b="0">
                <a:solidFill>
                  <a:srgbClr val="000000"/>
                </a:solidFill>
                <a:cs typeface="Arial"/>
              </a:rPr>
              <a:t>GP Teachers are encouraged to apply for ATH – process outlined in </a:t>
            </a:r>
            <a:r>
              <a:rPr lang="en-US" sz="1800" b="0">
                <a:solidFill>
                  <a:srgbClr val="000000"/>
                </a:solidFill>
                <a:cs typeface="Arial"/>
                <a:hlinkClick r:id="rId5"/>
              </a:rPr>
              <a:t>Handbook</a:t>
            </a:r>
            <a:r>
              <a:rPr lang="en-US" sz="1800" b="0">
                <a:solidFill>
                  <a:srgbClr val="000000"/>
                </a:solidFill>
                <a:cs typeface="Arial"/>
              </a:rPr>
              <a:t>, Need CV, APHRA number</a:t>
            </a:r>
            <a:endParaRPr lang="en-US" sz="1800" b="0">
              <a:cs typeface="Arial"/>
            </a:endParaRPr>
          </a:p>
          <a:p>
            <a:pPr>
              <a:lnSpc>
                <a:spcPct val="110000"/>
              </a:lnSpc>
              <a:spcAft>
                <a:spcPts val="300"/>
              </a:spcAft>
            </a:pPr>
            <a:endParaRPr lang="en-US" sz="1800" b="0">
              <a:solidFill>
                <a:srgbClr val="000000"/>
              </a:solidFill>
              <a:cs typeface="Arial"/>
            </a:endParaRPr>
          </a:p>
          <a:p>
            <a:pPr indent="0">
              <a:lnSpc>
                <a:spcPct val="110000"/>
              </a:lnSpc>
              <a:spcAft>
                <a:spcPts val="300"/>
              </a:spcAft>
              <a:buNone/>
            </a:pPr>
            <a:r>
              <a:rPr lang="en-US" sz="1800" b="0">
                <a:solidFill>
                  <a:srgbClr val="000000"/>
                </a:solidFill>
                <a:cs typeface="Arial"/>
              </a:rPr>
              <a:t>Benefits include:</a:t>
            </a:r>
            <a:endParaRPr lang="en-US" sz="1800" b="0">
              <a:cs typeface="Arial"/>
            </a:endParaRPr>
          </a:p>
          <a:p>
            <a:pPr>
              <a:lnSpc>
                <a:spcPct val="110000"/>
              </a:lnSpc>
              <a:spcAft>
                <a:spcPts val="300"/>
              </a:spcAft>
            </a:pPr>
            <a:r>
              <a:rPr lang="en-US" sz="1800" b="0">
                <a:solidFill>
                  <a:srgbClr val="000000"/>
                </a:solidFill>
                <a:cs typeface="Arial"/>
              </a:rPr>
              <a:t>• Acknowledgement of your contribution with a title e.g. Senior Lecturer</a:t>
            </a:r>
            <a:endParaRPr lang="en-US" sz="1800" b="0">
              <a:cs typeface="Arial"/>
            </a:endParaRPr>
          </a:p>
          <a:p>
            <a:pPr>
              <a:lnSpc>
                <a:spcPct val="110000"/>
              </a:lnSpc>
              <a:spcAft>
                <a:spcPts val="300"/>
              </a:spcAft>
            </a:pPr>
            <a:r>
              <a:rPr lang="en-US" sz="1800" b="0">
                <a:solidFill>
                  <a:srgbClr val="000000"/>
                </a:solidFill>
                <a:cs typeface="Arial"/>
              </a:rPr>
              <a:t>• UQ library access, including access to </a:t>
            </a:r>
            <a:r>
              <a:rPr lang="en-US" sz="1800" b="0" err="1">
                <a:solidFill>
                  <a:srgbClr val="000000"/>
                </a:solidFill>
                <a:cs typeface="Arial"/>
              </a:rPr>
              <a:t>eTherapeutic</a:t>
            </a:r>
            <a:r>
              <a:rPr lang="en-US" sz="1800" b="0">
                <a:solidFill>
                  <a:srgbClr val="000000"/>
                </a:solidFill>
                <a:cs typeface="Arial"/>
              </a:rPr>
              <a:t> Guidelines and the Australian Medicines Handbook – big savings on subscriptions!!</a:t>
            </a:r>
            <a:endParaRPr lang="en-US" sz="1800" b="0">
              <a:cs typeface="Arial"/>
            </a:endParaRPr>
          </a:p>
          <a:p>
            <a:pPr>
              <a:lnSpc>
                <a:spcPct val="110000"/>
              </a:lnSpc>
              <a:spcAft>
                <a:spcPts val="300"/>
              </a:spcAft>
            </a:pPr>
            <a:r>
              <a:rPr lang="en-US" sz="1800" b="0">
                <a:solidFill>
                  <a:srgbClr val="000000"/>
                </a:solidFill>
                <a:cs typeface="Arial"/>
              </a:rPr>
              <a:t>• Option to sign up for a UQ Fitness Passport, which gives access to sporting facilities around Brisbane at a reduced cost</a:t>
            </a:r>
            <a:endParaRPr lang="en-US" sz="1800" b="0">
              <a:cs typeface="Arial"/>
            </a:endParaRPr>
          </a:p>
          <a:p>
            <a:pPr>
              <a:lnSpc>
                <a:spcPct val="110000"/>
              </a:lnSpc>
              <a:spcAft>
                <a:spcPts val="300"/>
              </a:spcAft>
            </a:pPr>
            <a:r>
              <a:rPr lang="en-US" sz="1800" b="0">
                <a:solidFill>
                  <a:srgbClr val="000000"/>
                </a:solidFill>
                <a:cs typeface="Arial"/>
              </a:rPr>
              <a:t>• Opportunity for closer involvement in the MD Program – participate in the OSCEs, Multiple Mini Interviews, Personal Advisor Network</a:t>
            </a:r>
            <a:endParaRPr lang="en-US" sz="1800"/>
          </a:p>
          <a:p>
            <a:pPr marL="635" lvl="2" indent="0">
              <a:buNone/>
            </a:pPr>
            <a:endParaRPr lang="en-US">
              <a:cs typeface="Arial"/>
            </a:endParaRPr>
          </a:p>
        </p:txBody>
      </p:sp>
      <p:sp>
        <p:nvSpPr>
          <p:cNvPr id="7" name="Slide Number Placeholder 9">
            <a:extLst>
              <a:ext uri="{FF2B5EF4-FFF2-40B4-BE49-F238E27FC236}">
                <a16:creationId xmlns:a16="http://schemas.microsoft.com/office/drawing/2014/main" id="{06076904-DE0C-4493-DDD4-DC080A21D591}"/>
              </a:ext>
            </a:extLst>
          </p:cNvPr>
          <p:cNvSpPr txBox="1">
            <a:spLocks/>
          </p:cNvSpPr>
          <p:nvPr/>
        </p:nvSpPr>
        <p:spPr>
          <a:xfrm>
            <a:off x="11208568" y="6526800"/>
            <a:ext cx="288032" cy="10800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8</a:t>
            </a:fld>
            <a:endParaRPr lang="en-AU"/>
          </a:p>
        </p:txBody>
      </p:sp>
      <p:pic>
        <p:nvPicPr>
          <p:cNvPr id="25" name="Audio 24">
            <a:extLst>
              <a:ext uri="{FF2B5EF4-FFF2-40B4-BE49-F238E27FC236}">
                <a16:creationId xmlns:a16="http://schemas.microsoft.com/office/drawing/2014/main" id="{48988938-B5B3-0F60-1F8C-71A455D15D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07660832"/>
      </p:ext>
    </p:extLst>
  </p:cSld>
  <p:clrMapOvr>
    <a:masterClrMapping/>
  </p:clrMapOvr>
  <mc:AlternateContent xmlns:mc="http://schemas.openxmlformats.org/markup-compatibility/2006">
    <mc:Choice xmlns:p14="http://schemas.microsoft.com/office/powerpoint/2010/main" Requires="p14">
      <p:transition spd="med" p14:dur="700" advTm="61378">
        <p:fade/>
      </p:transition>
    </mc:Choice>
    <mc:Fallback>
      <p:transition spd="med" advTm="61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763960"/>
            <a:ext cx="9576000" cy="469056"/>
          </a:xfrm>
        </p:spPr>
        <p:txBody>
          <a:bodyPr vert="horz" lIns="0" tIns="0" rIns="0" bIns="0" rtlCol="0" anchor="t" anchorCtr="0">
            <a:normAutofit/>
          </a:bodyPr>
          <a:lstStyle/>
          <a:p>
            <a:r>
              <a:rPr lang="en-US" sz="3200"/>
              <a:t>Practice Incentive Program (PIP) Teaching Payments</a:t>
            </a:r>
          </a:p>
        </p:txBody>
      </p:sp>
      <p:sp>
        <p:nvSpPr>
          <p:cNvPr id="4" name="Footer Placeholder 3">
            <a:extLst>
              <a:ext uri="{FF2B5EF4-FFF2-40B4-BE49-F238E27FC236}">
                <a16:creationId xmlns:a16="http://schemas.microsoft.com/office/drawing/2014/main" id="{594F499C-0021-4010-9CB1-E6442F5BD4D5}"/>
              </a:ext>
            </a:extLst>
          </p:cNvPr>
          <p:cNvSpPr>
            <a:spLocks noGrp="1"/>
          </p:cNvSpPr>
          <p:nvPr>
            <p:ph type="ftr" sz="quarter" idx="17"/>
          </p:nvPr>
        </p:nvSpPr>
        <p:spPr>
          <a:xfrm>
            <a:off x="695326" y="6526800"/>
            <a:ext cx="3360109" cy="108000"/>
          </a:xfrm>
        </p:spPr>
        <p:txBody>
          <a:bodyPr vert="horz" lIns="0" tIns="0" rIns="0" bIns="0" rtlCol="0" anchor="ctr">
            <a:normAutofit/>
          </a:bodyPr>
          <a:lstStyle/>
          <a:p>
            <a:pPr>
              <a:spcAft>
                <a:spcPts val="600"/>
              </a:spcAft>
            </a:pPr>
            <a:r>
              <a:rPr lang="en-AU" sz="700" b="0" i="0" u="none" strike="noStrike" kern="1200" baseline="0">
                <a:latin typeface="+mn-lt"/>
                <a:ea typeface="+mn-ea"/>
                <a:cs typeface="+mn-cs"/>
              </a:rPr>
              <a:t>Information for New UQ GP Teachers 2025</a:t>
            </a:r>
            <a:endParaRPr lang="en-AU" sz="700" b="0" kern="1200">
              <a:latin typeface="+mn-lt"/>
              <a:ea typeface="+mn-ea"/>
              <a:cs typeface="+mn-cs"/>
            </a:endParaRPr>
          </a:p>
        </p:txBody>
      </p:sp>
      <p:sp>
        <p:nvSpPr>
          <p:cNvPr id="13" name="Slide Number Placeholder 3">
            <a:extLst>
              <a:ext uri="{FF2B5EF4-FFF2-40B4-BE49-F238E27FC236}">
                <a16:creationId xmlns:a16="http://schemas.microsoft.com/office/drawing/2014/main" id="{A4AFFDAB-78B0-0EA2-7DB4-1E490EB0B6A8}"/>
              </a:ext>
            </a:extLst>
          </p:cNvPr>
          <p:cNvSpPr>
            <a:spLocks noGrp="1"/>
          </p:cNvSpPr>
          <p:nvPr>
            <p:ph type="sldNum" sz="quarter" idx="18"/>
          </p:nvPr>
        </p:nvSpPr>
        <p:spPr>
          <a:xfrm>
            <a:off x="11208568" y="6526800"/>
            <a:ext cx="288032" cy="108000"/>
          </a:xfrm>
        </p:spPr>
        <p:txBody>
          <a:bodyPr/>
          <a:lstStyle/>
          <a:p>
            <a:pPr>
              <a:spcAft>
                <a:spcPts val="600"/>
              </a:spcAft>
            </a:pPr>
            <a:fld id="{E917DE0E-AFB1-41FD-BC35-27DB61CA125F}" type="slidenum">
              <a:rPr lang="en-AU" smtClean="0"/>
              <a:pPr>
                <a:spcAft>
                  <a:spcPts val="600"/>
                </a:spcAft>
              </a:pPr>
              <a:t>9</a:t>
            </a:fld>
            <a:endParaRPr lang="en-AU"/>
          </a:p>
        </p:txBody>
      </p:sp>
      <p:graphicFrame>
        <p:nvGraphicFramePr>
          <p:cNvPr id="9" name="Content Placeholder 2">
            <a:extLst>
              <a:ext uri="{FF2B5EF4-FFF2-40B4-BE49-F238E27FC236}">
                <a16:creationId xmlns:a16="http://schemas.microsoft.com/office/drawing/2014/main" id="{1187C01B-2DDE-92CE-E95B-2D87E43C3B9C}"/>
              </a:ext>
            </a:extLst>
          </p:cNvPr>
          <p:cNvGraphicFramePr>
            <a:graphicFrameLocks noGrp="1"/>
          </p:cNvGraphicFramePr>
          <p:nvPr>
            <p:ph type="tbl" sz="quarter" idx="19"/>
            <p:extLst>
              <p:ext uri="{D42A27DB-BD31-4B8C-83A1-F6EECF244321}">
                <p14:modId xmlns:p14="http://schemas.microsoft.com/office/powerpoint/2010/main" val="1552956706"/>
              </p:ext>
            </p:extLst>
          </p:nvPr>
        </p:nvGraphicFramePr>
        <p:xfrm>
          <a:off x="695325" y="2030400"/>
          <a:ext cx="10801350" cy="3895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Audio 11">
            <a:extLst>
              <a:ext uri="{FF2B5EF4-FFF2-40B4-BE49-F238E27FC236}">
                <a16:creationId xmlns:a16="http://schemas.microsoft.com/office/drawing/2014/main" id="{BA27168E-1567-2ABC-3111-809E114337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230943"/>
      </p:ext>
    </p:extLst>
  </p:cSld>
  <p:clrMapOvr>
    <a:masterClrMapping/>
  </p:clrMapOvr>
  <mc:AlternateContent xmlns:mc="http://schemas.openxmlformats.org/markup-compatibility/2006">
    <mc:Choice xmlns:p14="http://schemas.microsoft.com/office/powerpoint/2010/main" Requires="p14">
      <p:transition spd="med" p14:dur="700" advTm="43112">
        <p:fade/>
      </p:transition>
    </mc:Choice>
    <mc:Fallback>
      <p:transition spd="med" advTm="43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template" id="{86B9F688-8D75-9344-BD73-5BD3E99AE678}" vid="{4FC1BDD6-EB12-974A-BBA9-6BED1EA053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84F0916BBF724CA1E7D8F63C7F06BD" ma:contentTypeVersion="3" ma:contentTypeDescription="Create a new document." ma:contentTypeScope="" ma:versionID="f4444293139f7a37c994b13d524c33e3">
  <xsd:schema xmlns:xsd="http://www.w3.org/2001/XMLSchema" xmlns:xs="http://www.w3.org/2001/XMLSchema" xmlns:p="http://schemas.microsoft.com/office/2006/metadata/properties" xmlns:ns2="65b0f26f-95df-44cf-88fa-e9c7b5beb0cc" targetNamespace="http://schemas.microsoft.com/office/2006/metadata/properties" ma:root="true" ma:fieldsID="b9635e00277b2d59d79ce549094dd594" ns2:_="">
    <xsd:import namespace="65b0f26f-95df-44cf-88fa-e9c7b5beb0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0f26f-95df-44cf-88fa-e9c7b5beb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2F4D4E-5CC3-44EF-852B-455B45EFC022}">
  <ds:schemaRefs>
    <ds:schemaRef ds:uri="http://schemas.microsoft.com/sharepoint/v3/contenttype/forms"/>
  </ds:schemaRefs>
</ds:datastoreItem>
</file>

<file path=customXml/itemProps2.xml><?xml version="1.0" encoding="utf-8"?>
<ds:datastoreItem xmlns:ds="http://schemas.openxmlformats.org/officeDocument/2006/customXml" ds:itemID="{32611DF2-16B0-48C6-8535-9B4FC183DA30}">
  <ds:schemaRefs>
    <ds:schemaRef ds:uri="65b0f26f-95df-44cf-88fa-e9c7b5beb0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A6ACFB-BBAF-41D0-B45A-5E57454824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14</Slides>
  <Notes>1</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University of Queensland</vt:lpstr>
      <vt:lpstr>Information for New UQ GP Teachers</vt:lpstr>
      <vt:lpstr>Introductions</vt:lpstr>
      <vt:lpstr>The University of Queensland Doctor of Medicine (MD):</vt:lpstr>
      <vt:lpstr>The General Practice clinical placements incorporate student learning about:</vt:lpstr>
      <vt:lpstr>2025 UQ medical student teaching opportunities:</vt:lpstr>
      <vt:lpstr>Benefits for GP Teachers:</vt:lpstr>
      <vt:lpstr>RACGP CPD for Teaching:</vt:lpstr>
      <vt:lpstr>Academic Title Holder (ATH) with UQ</vt:lpstr>
      <vt:lpstr>Practice Incentive Program (PIP) Teaching Payments</vt:lpstr>
      <vt:lpstr>Support for GP Teachers:</vt:lpstr>
      <vt:lpstr>Support for Students:</vt:lpstr>
      <vt:lpstr>Medical School Student Support Team:</vt:lpstr>
      <vt:lpstr>Getting started checklist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8</cp:revision>
  <dcterms:created xsi:type="dcterms:W3CDTF">2025-01-07T20:17:48Z</dcterms:created>
  <dcterms:modified xsi:type="dcterms:W3CDTF">2025-01-29T05:26:39Z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0x0101003C84F0916BBF724CA1E7D8F63C7F06BD</vt:lpwstr>
  </property>
  <property fmtid="{D5CDD505-2E9C-101B-9397-08002B2CF9AE}" pid="3" name="MSIP_Label_0f488380-630a-4f55-a077-a19445e3f360_Enabled">
    <vt:lpwstr>true</vt:lpwstr>
  </property>
  <property fmtid="{D5CDD505-2E9C-101B-9397-08002B2CF9AE}" pid="4" name="MSIP_Label_0f488380-630a-4f55-a077-a19445e3f360_SetDate">
    <vt:lpwstr>2025-01-17T02:12:15Z</vt:lpwstr>
  </property>
  <property fmtid="{D5CDD505-2E9C-101B-9397-08002B2CF9AE}" pid="5" name="MSIP_Label_0f488380-630a-4f55-a077-a19445e3f360_Method">
    <vt:lpwstr>Privileged</vt:lpwstr>
  </property>
  <property fmtid="{D5CDD505-2E9C-101B-9397-08002B2CF9AE}" pid="6" name="MSIP_Label_0f488380-630a-4f55-a077-a19445e3f360_Name">
    <vt:lpwstr>OFFICIAL - INTERNAL</vt:lpwstr>
  </property>
  <property fmtid="{D5CDD505-2E9C-101B-9397-08002B2CF9AE}" pid="7" name="MSIP_Label_0f488380-630a-4f55-a077-a19445e3f360_SiteId">
    <vt:lpwstr>b6e377cf-9db3-46cb-91a2-fad9605bb15c</vt:lpwstr>
  </property>
  <property fmtid="{D5CDD505-2E9C-101B-9397-08002B2CF9AE}" pid="8" name="MSIP_Label_0f488380-630a-4f55-a077-a19445e3f360_ActionId">
    <vt:lpwstr>d96f5fcc-5603-43bf-977e-9b9329ffdd35</vt:lpwstr>
  </property>
  <property fmtid="{D5CDD505-2E9C-101B-9397-08002B2CF9AE}" pid="9" name="MSIP_Label_0f488380-630a-4f55-a077-a19445e3f360_ContentBits">
    <vt:lpwstr>0</vt:lpwstr>
  </property>
</Properties>
</file>