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handoutMasterIdLst>
    <p:handoutMasterId r:id="rId23"/>
  </p:handoutMasterIdLst>
  <p:sldIdLst>
    <p:sldId id="284" r:id="rId5"/>
    <p:sldId id="262" r:id="rId6"/>
    <p:sldId id="456" r:id="rId7"/>
    <p:sldId id="455" r:id="rId8"/>
    <p:sldId id="457" r:id="rId9"/>
    <p:sldId id="438" r:id="rId10"/>
    <p:sldId id="443" r:id="rId11"/>
    <p:sldId id="445" r:id="rId12"/>
    <p:sldId id="453" r:id="rId13"/>
    <p:sldId id="458" r:id="rId14"/>
    <p:sldId id="439" r:id="rId15"/>
    <p:sldId id="446" r:id="rId16"/>
    <p:sldId id="448" r:id="rId17"/>
    <p:sldId id="447" r:id="rId18"/>
    <p:sldId id="451" r:id="rId19"/>
    <p:sldId id="450" r:id="rId20"/>
    <p:sldId id="4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5EC75C8C-8851-4EC1-83E3-ADCB0283ABBC}">
          <p14:sldIdLst>
            <p14:sldId id="284"/>
            <p14:sldId id="262"/>
            <p14:sldId id="456"/>
            <p14:sldId id="455"/>
            <p14:sldId id="457"/>
            <p14:sldId id="438"/>
            <p14:sldId id="443"/>
            <p14:sldId id="445"/>
            <p14:sldId id="453"/>
            <p14:sldId id="458"/>
            <p14:sldId id="439"/>
            <p14:sldId id="446"/>
            <p14:sldId id="448"/>
            <p14:sldId id="447"/>
            <p14:sldId id="451"/>
            <p14:sldId id="450"/>
            <p14:sldId id="459"/>
          </p14:sldIdLst>
        </p14:section>
        <p14:section name="Process Diagrams" id="{FA4D647F-B8E3-F448-9C98-F137CA3CB10D}">
          <p14:sldIdLst/>
        </p14:section>
        <p14:section name="Example slides" id="{1C800D76-3C72-4CB3-9FC9-AADDB526D82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8F7B2A-0749-F374-D85F-C70FCD34CBCA}" name="Beth Shirley" initials="BS" userId="S::uqbshir1@uq.edu.au::249e0ac1-6e6e-471e-9460-e3fbbec5503f" providerId="AD"/>
  <p188:author id="{94F66F3C-A724-245F-DA64-2FF50C764737}" name="Michaela Kelly" initials="MK" userId="S::uqmkell8@uq.edu.au::28f5fbda-2183-4fd7-93c4-6c15da61c3b0" providerId="AD"/>
  <p188:author id="{6BA1B0D1-518F-297B-6D15-013290D89F38}" name="Cherri Ryan" initials="CR" userId="S::xxcryan@uq.edu.au::f9be7655-e9d3-453e-afcd-a29fc7bf9d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1CC"/>
    <a:srgbClr val="51247A"/>
    <a:srgbClr val="962A8B"/>
    <a:srgbClr val="E62645"/>
    <a:srgbClr val="2EA836"/>
    <a:srgbClr val="D9AC6D"/>
    <a:srgbClr val="EB602B"/>
    <a:srgbClr val="FBB800"/>
    <a:srgbClr val="4085C6"/>
    <a:srgbClr val="00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E6BBF1-8A1D-1F05-45D6-811E38354E30}" v="8" dt="2025-01-29T04:56:49.2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 Shirley" userId="S::uqbshir1@uq.edu.au::249e0ac1-6e6e-471e-9460-e3fbbec5503f" providerId="AD" clId="Web-{C9CD9302-5D68-166B-D741-892C56221242}"/>
    <pc:docChg chg="modSld sldOrd">
      <pc:chgData name="Beth Shirley" userId="S::uqbshir1@uq.edu.au::249e0ac1-6e6e-471e-9460-e3fbbec5503f" providerId="AD" clId="Web-{C9CD9302-5D68-166B-D741-892C56221242}" dt="2025-01-19T00:30:28.348" v="52" actId="20577"/>
      <pc:docMkLst>
        <pc:docMk/>
      </pc:docMkLst>
      <pc:sldChg chg="modSp">
        <pc:chgData name="Beth Shirley" userId="S::uqbshir1@uq.edu.au::249e0ac1-6e6e-471e-9460-e3fbbec5503f" providerId="AD" clId="Web-{C9CD9302-5D68-166B-D741-892C56221242}" dt="2025-01-19T00:28:37.768" v="33" actId="20577"/>
        <pc:sldMkLst>
          <pc:docMk/>
          <pc:sldMk cId="1169362690" sldId="445"/>
        </pc:sldMkLst>
        <pc:spChg chg="mod">
          <ac:chgData name="Beth Shirley" userId="S::uqbshir1@uq.edu.au::249e0ac1-6e6e-471e-9460-e3fbbec5503f" providerId="AD" clId="Web-{C9CD9302-5D68-166B-D741-892C56221242}" dt="2025-01-19T00:28:37.768" v="33" actId="20577"/>
          <ac:spMkLst>
            <pc:docMk/>
            <pc:sldMk cId="1169362690" sldId="445"/>
            <ac:spMk id="3" creationId="{985C13CE-BD5D-04B8-1A5F-E6A429B01013}"/>
          </ac:spMkLst>
        </pc:spChg>
      </pc:sldChg>
      <pc:sldChg chg="ord">
        <pc:chgData name="Beth Shirley" userId="S::uqbshir1@uq.edu.au::249e0ac1-6e6e-471e-9460-e3fbbec5503f" providerId="AD" clId="Web-{C9CD9302-5D68-166B-D741-892C56221242}" dt="2025-01-19T00:26:02.874" v="6"/>
        <pc:sldMkLst>
          <pc:docMk/>
          <pc:sldMk cId="3443145281" sldId="446"/>
        </pc:sldMkLst>
      </pc:sldChg>
      <pc:sldChg chg="modSp ord">
        <pc:chgData name="Beth Shirley" userId="S::uqbshir1@uq.edu.au::249e0ac1-6e6e-471e-9460-e3fbbec5503f" providerId="AD" clId="Web-{C9CD9302-5D68-166B-D741-892C56221242}" dt="2025-01-19T00:30:28.348" v="52" actId="20577"/>
        <pc:sldMkLst>
          <pc:docMk/>
          <pc:sldMk cId="4031869588" sldId="447"/>
        </pc:sldMkLst>
        <pc:spChg chg="mod">
          <ac:chgData name="Beth Shirley" userId="S::uqbshir1@uq.edu.au::249e0ac1-6e6e-471e-9460-e3fbbec5503f" providerId="AD" clId="Web-{C9CD9302-5D68-166B-D741-892C56221242}" dt="2025-01-19T00:30:28.348" v="52" actId="20577"/>
          <ac:spMkLst>
            <pc:docMk/>
            <pc:sldMk cId="4031869588" sldId="447"/>
            <ac:spMk id="10" creationId="{87D4B716-40D6-5B5A-CECD-FA4F26380DE2}"/>
          </ac:spMkLst>
        </pc:spChg>
      </pc:sldChg>
      <pc:sldChg chg="modSp">
        <pc:chgData name="Beth Shirley" userId="S::uqbshir1@uq.edu.au::249e0ac1-6e6e-471e-9460-e3fbbec5503f" providerId="AD" clId="Web-{C9CD9302-5D68-166B-D741-892C56221242}" dt="2025-01-19T00:28:24.596" v="28" actId="20577"/>
        <pc:sldMkLst>
          <pc:docMk/>
          <pc:sldMk cId="3848370005" sldId="448"/>
        </pc:sldMkLst>
        <pc:spChg chg="mod">
          <ac:chgData name="Beth Shirley" userId="S::uqbshir1@uq.edu.au::249e0ac1-6e6e-471e-9460-e3fbbec5503f" providerId="AD" clId="Web-{C9CD9302-5D68-166B-D741-892C56221242}" dt="2025-01-19T00:28:24.596" v="28" actId="20577"/>
          <ac:spMkLst>
            <pc:docMk/>
            <pc:sldMk cId="3848370005" sldId="448"/>
            <ac:spMk id="3" creationId="{985C13CE-BD5D-04B8-1A5F-E6A429B01013}"/>
          </ac:spMkLst>
        </pc:spChg>
      </pc:sldChg>
      <pc:sldChg chg="modSp">
        <pc:chgData name="Beth Shirley" userId="S::uqbshir1@uq.edu.au::249e0ac1-6e6e-471e-9460-e3fbbec5503f" providerId="AD" clId="Web-{C9CD9302-5D68-166B-D741-892C56221242}" dt="2025-01-19T00:25:21.592" v="5" actId="20577"/>
        <pc:sldMkLst>
          <pc:docMk/>
          <pc:sldMk cId="4211417072" sldId="455"/>
        </pc:sldMkLst>
        <pc:spChg chg="mod">
          <ac:chgData name="Beth Shirley" userId="S::uqbshir1@uq.edu.au::249e0ac1-6e6e-471e-9460-e3fbbec5503f" providerId="AD" clId="Web-{C9CD9302-5D68-166B-D741-892C56221242}" dt="2025-01-19T00:25:21.592" v="5" actId="20577"/>
          <ac:spMkLst>
            <pc:docMk/>
            <pc:sldMk cId="4211417072" sldId="455"/>
            <ac:spMk id="3" creationId="{5D146A97-9035-B01E-A213-AC54EB159636}"/>
          </ac:spMkLst>
        </pc:spChg>
      </pc:sldChg>
    </pc:docChg>
  </pc:docChgLst>
  <pc:docChgLst>
    <pc:chgData name="Annabel Chau" userId="S::uqachau7@uq.edu.au::0e238d21-d76e-427f-ab14-a071f982680f" providerId="AD" clId="Web-{3F694003-8991-F6DF-46AB-EB3EEA884ECF}"/>
    <pc:docChg chg="modSld">
      <pc:chgData name="Annabel Chau" userId="S::uqachau7@uq.edu.au::0e238d21-d76e-427f-ab14-a071f982680f" providerId="AD" clId="Web-{3F694003-8991-F6DF-46AB-EB3EEA884ECF}" dt="2025-01-03T00:46:29.275" v="5" actId="20577"/>
      <pc:docMkLst>
        <pc:docMk/>
      </pc:docMkLst>
      <pc:sldChg chg="modSp">
        <pc:chgData name="Annabel Chau" userId="S::uqachau7@uq.edu.au::0e238d21-d76e-427f-ab14-a071f982680f" providerId="AD" clId="Web-{3F694003-8991-F6DF-46AB-EB3EEA884ECF}" dt="2025-01-03T00:44:50.741" v="1" actId="1076"/>
        <pc:sldMkLst>
          <pc:docMk/>
          <pc:sldMk cId="3554571590" sldId="438"/>
        </pc:sldMkLst>
        <pc:picChg chg="mod">
          <ac:chgData name="Annabel Chau" userId="S::uqachau7@uq.edu.au::0e238d21-d76e-427f-ab14-a071f982680f" providerId="AD" clId="Web-{3F694003-8991-F6DF-46AB-EB3EEA884ECF}" dt="2025-01-03T00:44:50.741" v="1" actId="1076"/>
          <ac:picMkLst>
            <pc:docMk/>
            <pc:sldMk cId="3554571590" sldId="438"/>
            <ac:picMk id="4" creationId="{ADED28B6-ADF9-E031-E18B-B85F3562A0E4}"/>
          </ac:picMkLst>
        </pc:picChg>
      </pc:sldChg>
      <pc:sldChg chg="modSp">
        <pc:chgData name="Annabel Chau" userId="S::uqachau7@uq.edu.au::0e238d21-d76e-427f-ab14-a071f982680f" providerId="AD" clId="Web-{3F694003-8991-F6DF-46AB-EB3EEA884ECF}" dt="2025-01-03T00:46:29.275" v="5" actId="20577"/>
        <pc:sldMkLst>
          <pc:docMk/>
          <pc:sldMk cId="1642272356" sldId="443"/>
        </pc:sldMkLst>
      </pc:sldChg>
    </pc:docChg>
  </pc:docChgLst>
  <pc:docChgLst>
    <pc:chgData name="Beth Shirley" userId="S::uqbshir1@uq.edu.au::249e0ac1-6e6e-471e-9460-e3fbbec5503f" providerId="AD" clId="Web-{C341F9B1-163A-FB84-564A-03F97AA43C50}"/>
    <pc:docChg chg="modSld">
      <pc:chgData name="Beth Shirley" userId="S::uqbshir1@uq.edu.au::249e0ac1-6e6e-471e-9460-e3fbbec5503f" providerId="AD" clId="Web-{C341F9B1-163A-FB84-564A-03F97AA43C50}" dt="2025-01-22T20:13:39.991" v="44" actId="20577"/>
      <pc:docMkLst>
        <pc:docMk/>
      </pc:docMkLst>
      <pc:sldChg chg="addSp modSp">
        <pc:chgData name="Beth Shirley" userId="S::uqbshir1@uq.edu.au::249e0ac1-6e6e-471e-9460-e3fbbec5503f" providerId="AD" clId="Web-{C341F9B1-163A-FB84-564A-03F97AA43C50}" dt="2025-01-22T20:13:39.991" v="44" actId="20577"/>
        <pc:sldMkLst>
          <pc:docMk/>
          <pc:sldMk cId="3917318541" sldId="457"/>
        </pc:sldMkLst>
        <pc:spChg chg="mod">
          <ac:chgData name="Beth Shirley" userId="S::uqbshir1@uq.edu.au::249e0ac1-6e6e-471e-9460-e3fbbec5503f" providerId="AD" clId="Web-{C341F9B1-163A-FB84-564A-03F97AA43C50}" dt="2025-01-22T20:13:39.991" v="44" actId="20577"/>
          <ac:spMkLst>
            <pc:docMk/>
            <pc:sldMk cId="3917318541" sldId="457"/>
            <ac:spMk id="2" creationId="{2E7A7883-3845-EB82-7D55-012B5A0E9E13}"/>
          </ac:spMkLst>
        </pc:spChg>
        <pc:spChg chg="add mod">
          <ac:chgData name="Beth Shirley" userId="S::uqbshir1@uq.edu.au::249e0ac1-6e6e-471e-9460-e3fbbec5503f" providerId="AD" clId="Web-{C341F9B1-163A-FB84-564A-03F97AA43C50}" dt="2025-01-22T19:28:42.791" v="41" actId="14100"/>
          <ac:spMkLst>
            <pc:docMk/>
            <pc:sldMk cId="3917318541" sldId="457"/>
            <ac:spMk id="10" creationId="{E30DB84E-111B-F34E-CD9B-5E32D20B9D85}"/>
          </ac:spMkLst>
        </pc:spChg>
        <pc:picChg chg="add mod">
          <ac:chgData name="Beth Shirley" userId="S::uqbshir1@uq.edu.au::249e0ac1-6e6e-471e-9460-e3fbbec5503f" providerId="AD" clId="Web-{C341F9B1-163A-FB84-564A-03F97AA43C50}" dt="2025-01-22T19:27:26.991" v="5" actId="1076"/>
          <ac:picMkLst>
            <pc:docMk/>
            <pc:sldMk cId="3917318541" sldId="457"/>
            <ac:picMk id="6" creationId="{89B1AC57-40B3-1E90-AEE7-26F703B9CC6E}"/>
          </ac:picMkLst>
        </pc:picChg>
      </pc:sldChg>
      <pc:sldChg chg="delSp modSp">
        <pc:chgData name="Beth Shirley" userId="S::uqbshir1@uq.edu.au::249e0ac1-6e6e-471e-9460-e3fbbec5503f" providerId="AD" clId="Web-{C341F9B1-163A-FB84-564A-03F97AA43C50}" dt="2025-01-22T04:28:51.519" v="2"/>
        <pc:sldMkLst>
          <pc:docMk/>
          <pc:sldMk cId="236350375" sldId="459"/>
        </pc:sldMkLst>
        <pc:spChg chg="mod">
          <ac:chgData name="Beth Shirley" userId="S::uqbshir1@uq.edu.au::249e0ac1-6e6e-471e-9460-e3fbbec5503f" providerId="AD" clId="Web-{C341F9B1-163A-FB84-564A-03F97AA43C50}" dt="2025-01-22T04:28:42.472" v="0" actId="20577"/>
          <ac:spMkLst>
            <pc:docMk/>
            <pc:sldMk cId="236350375" sldId="459"/>
            <ac:spMk id="13" creationId="{376EB6E1-EDCC-186D-9EEA-D1F46B560CC1}"/>
          </ac:spMkLst>
        </pc:spChg>
        <pc:spChg chg="del">
          <ac:chgData name="Beth Shirley" userId="S::uqbshir1@uq.edu.au::249e0ac1-6e6e-471e-9460-e3fbbec5503f" providerId="AD" clId="Web-{C341F9B1-163A-FB84-564A-03F97AA43C50}" dt="2025-01-22T04:28:51.519" v="2"/>
          <ac:spMkLst>
            <pc:docMk/>
            <pc:sldMk cId="236350375" sldId="459"/>
            <ac:spMk id="15" creationId="{843C1850-392F-F0AB-105E-6EC313878F1B}"/>
          </ac:spMkLst>
        </pc:spChg>
        <pc:spChg chg="del">
          <ac:chgData name="Beth Shirley" userId="S::uqbshir1@uq.edu.au::249e0ac1-6e6e-471e-9460-e3fbbec5503f" providerId="AD" clId="Web-{C341F9B1-163A-FB84-564A-03F97AA43C50}" dt="2025-01-22T04:28:49.472" v="1"/>
          <ac:spMkLst>
            <pc:docMk/>
            <pc:sldMk cId="236350375" sldId="459"/>
            <ac:spMk id="17" creationId="{1066195F-83DF-35D9-6871-A19F08C770A9}"/>
          </ac:spMkLst>
        </pc:spChg>
      </pc:sldChg>
    </pc:docChg>
  </pc:docChgLst>
  <pc:docChgLst>
    <pc:chgData name="Beth Shirley" userId="S::uqbshir1@uq.edu.au::249e0ac1-6e6e-471e-9460-e3fbbec5503f" providerId="AD" clId="Web-{C3809C5E-65EF-46AB-167B-50CD1AF10BA0}"/>
    <pc:docChg chg="sldOrd">
      <pc:chgData name="Beth Shirley" userId="S::uqbshir1@uq.edu.au::249e0ac1-6e6e-471e-9460-e3fbbec5503f" providerId="AD" clId="Web-{C3809C5E-65EF-46AB-167B-50CD1AF10BA0}" dt="2024-12-19T03:49:50.980" v="0"/>
      <pc:docMkLst>
        <pc:docMk/>
      </pc:docMkLst>
      <pc:sldChg chg="ord">
        <pc:chgData name="Beth Shirley" userId="S::uqbshir1@uq.edu.au::249e0ac1-6e6e-471e-9460-e3fbbec5503f" providerId="AD" clId="Web-{C3809C5E-65EF-46AB-167B-50CD1AF10BA0}" dt="2024-12-19T03:49:50.980" v="0"/>
        <pc:sldMkLst>
          <pc:docMk/>
          <pc:sldMk cId="2516766007" sldId="262"/>
        </pc:sldMkLst>
      </pc:sldChg>
    </pc:docChg>
  </pc:docChgLst>
  <pc:docChgLst>
    <pc:chgData name="Annabel Chau" userId="S::uqachau7@uq.edu.au::0e238d21-d76e-427f-ab14-a071f982680f" providerId="AD" clId="Web-{FD260EC8-80A6-B0B2-7B2D-363649EAB89D}"/>
    <pc:docChg chg="modSld">
      <pc:chgData name="Annabel Chau" userId="S::uqachau7@uq.edu.au::0e238d21-d76e-427f-ab14-a071f982680f" providerId="AD" clId="Web-{FD260EC8-80A6-B0B2-7B2D-363649EAB89D}" dt="2025-01-17T01:45:38.118" v="23" actId="20577"/>
      <pc:docMkLst>
        <pc:docMk/>
      </pc:docMkLst>
      <pc:sldChg chg="modSp">
        <pc:chgData name="Annabel Chau" userId="S::uqachau7@uq.edu.au::0e238d21-d76e-427f-ab14-a071f982680f" providerId="AD" clId="Web-{FD260EC8-80A6-B0B2-7B2D-363649EAB89D}" dt="2025-01-17T01:45:38.118" v="23" actId="20577"/>
        <pc:sldMkLst>
          <pc:docMk/>
          <pc:sldMk cId="1169362690" sldId="445"/>
        </pc:sldMkLst>
        <pc:spChg chg="mod">
          <ac:chgData name="Annabel Chau" userId="S::uqachau7@uq.edu.au::0e238d21-d76e-427f-ab14-a071f982680f" providerId="AD" clId="Web-{FD260EC8-80A6-B0B2-7B2D-363649EAB89D}" dt="2025-01-17T01:45:38.118" v="23" actId="20577"/>
          <ac:spMkLst>
            <pc:docMk/>
            <pc:sldMk cId="1169362690" sldId="445"/>
            <ac:spMk id="2" creationId="{B9E53F3E-9864-2CF0-651F-ACA0D22A7823}"/>
          </ac:spMkLst>
        </pc:spChg>
      </pc:sldChg>
    </pc:docChg>
  </pc:docChgLst>
  <pc:docChgLst>
    <pc:chgData name="Beth Shirley" userId="S::uqbshir1@uq.edu.au::249e0ac1-6e6e-471e-9460-e3fbbec5503f" providerId="AD" clId="Web-{980BFC49-76A6-8B0A-F541-D78CCF9A733F}"/>
    <pc:docChg chg="modSld">
      <pc:chgData name="Beth Shirley" userId="S::uqbshir1@uq.edu.au::249e0ac1-6e6e-471e-9460-e3fbbec5503f" providerId="AD" clId="Web-{980BFC49-76A6-8B0A-F541-D78CCF9A733F}" dt="2025-01-02T00:38:53.132" v="1" actId="20577"/>
      <pc:docMkLst>
        <pc:docMk/>
      </pc:docMkLst>
      <pc:sldChg chg="modSp">
        <pc:chgData name="Beth Shirley" userId="S::uqbshir1@uq.edu.au::249e0ac1-6e6e-471e-9460-e3fbbec5503f" providerId="AD" clId="Web-{980BFC49-76A6-8B0A-F541-D78CCF9A733F}" dt="2025-01-02T00:38:53.132" v="1" actId="20577"/>
        <pc:sldMkLst>
          <pc:docMk/>
          <pc:sldMk cId="3761998873" sldId="449"/>
        </pc:sldMkLst>
      </pc:sldChg>
    </pc:docChg>
  </pc:docChgLst>
  <pc:docChgLst>
    <pc:chgData name="Beth Shirley" userId="S::uqbshir1@uq.edu.au::249e0ac1-6e6e-471e-9460-e3fbbec5503f" providerId="AD" clId="Web-{A8138CCB-EFEF-B042-13DE-FB806C10DEE9}"/>
    <pc:docChg chg="mod modSld sldOrd">
      <pc:chgData name="Beth Shirley" userId="S::uqbshir1@uq.edu.au::249e0ac1-6e6e-471e-9460-e3fbbec5503f" providerId="AD" clId="Web-{A8138CCB-EFEF-B042-13DE-FB806C10DEE9}" dt="2025-01-01T22:55:16.498" v="18"/>
      <pc:docMkLst>
        <pc:docMk/>
      </pc:docMkLst>
      <pc:sldChg chg="ord">
        <pc:chgData name="Beth Shirley" userId="S::uqbshir1@uq.edu.au::249e0ac1-6e6e-471e-9460-e3fbbec5503f" providerId="AD" clId="Web-{A8138CCB-EFEF-B042-13DE-FB806C10DEE9}" dt="2025-01-01T22:55:16.498" v="18"/>
        <pc:sldMkLst>
          <pc:docMk/>
          <pc:sldMk cId="2516766007" sldId="262"/>
        </pc:sldMkLst>
      </pc:sldChg>
      <pc:sldChg chg="modSp">
        <pc:chgData name="Beth Shirley" userId="S::uqbshir1@uq.edu.au::249e0ac1-6e6e-471e-9460-e3fbbec5503f" providerId="AD" clId="Web-{A8138CCB-EFEF-B042-13DE-FB806C10DEE9}" dt="2025-01-01T22:54:47.357" v="16" actId="20577"/>
        <pc:sldMkLst>
          <pc:docMk/>
          <pc:sldMk cId="3761998873" sldId="449"/>
        </pc:sldMkLst>
      </pc:sldChg>
    </pc:docChg>
  </pc:docChgLst>
  <pc:docChgLst>
    <pc:chgData name="Michaela Kelly" userId="S::uqmkell8@uq.edu.au::28f5fbda-2183-4fd7-93c4-6c15da61c3b0" providerId="AD" clId="Web-{47077917-6AF9-D12A-1511-24F6DA64B5D0}"/>
    <pc:docChg chg="addSld delSld modSld modSection">
      <pc:chgData name="Michaela Kelly" userId="S::uqmkell8@uq.edu.au::28f5fbda-2183-4fd7-93c4-6c15da61c3b0" providerId="AD" clId="Web-{47077917-6AF9-D12A-1511-24F6DA64B5D0}" dt="2025-01-08T07:46:21.207" v="13"/>
      <pc:docMkLst>
        <pc:docMk/>
      </pc:docMkLst>
      <pc:sldChg chg="addSp delSp modSp">
        <pc:chgData name="Michaela Kelly" userId="S::uqmkell8@uq.edu.au::28f5fbda-2183-4fd7-93c4-6c15da61c3b0" providerId="AD" clId="Web-{47077917-6AF9-D12A-1511-24F6DA64B5D0}" dt="2025-01-08T07:46:02.395" v="12" actId="1076"/>
        <pc:sldMkLst>
          <pc:docMk/>
          <pc:sldMk cId="4031869588" sldId="447"/>
        </pc:sldMkLst>
        <pc:picChg chg="add mod">
          <ac:chgData name="Michaela Kelly" userId="S::uqmkell8@uq.edu.au::28f5fbda-2183-4fd7-93c4-6c15da61c3b0" providerId="AD" clId="Web-{47077917-6AF9-D12A-1511-24F6DA64B5D0}" dt="2025-01-08T07:46:02.395" v="12" actId="1076"/>
          <ac:picMkLst>
            <pc:docMk/>
            <pc:sldMk cId="4031869588" sldId="447"/>
            <ac:picMk id="4" creationId="{B8326F2B-7854-70EC-8040-D2AECEB90D1F}"/>
          </ac:picMkLst>
        </pc:picChg>
      </pc:sldChg>
      <pc:sldChg chg="addSp delSp modSp add del replId">
        <pc:chgData name="Michaela Kelly" userId="S::uqmkell8@uq.edu.au::28f5fbda-2183-4fd7-93c4-6c15da61c3b0" providerId="AD" clId="Web-{47077917-6AF9-D12A-1511-24F6DA64B5D0}" dt="2025-01-08T07:46:21.207" v="13"/>
        <pc:sldMkLst>
          <pc:docMk/>
          <pc:sldMk cId="1579744792" sldId="453"/>
        </pc:sldMkLst>
      </pc:sldChg>
    </pc:docChg>
  </pc:docChgLst>
  <pc:docChgLst>
    <pc:chgData name="Cherri Ryan" userId="S::xxcryan@uq.edu.au::f9be7655-e9d3-453e-afcd-a29fc7bf9dc1" providerId="AD" clId="Web-{71AA7686-20E5-1328-B9AE-0F65E272D94A}"/>
    <pc:docChg chg="mod">
      <pc:chgData name="Cherri Ryan" userId="S::xxcryan@uq.edu.au::f9be7655-e9d3-453e-afcd-a29fc7bf9dc1" providerId="AD" clId="Web-{71AA7686-20E5-1328-B9AE-0F65E272D94A}" dt="2025-01-02T05:52:13.031" v="0"/>
      <pc:docMkLst>
        <pc:docMk/>
      </pc:docMkLst>
    </pc:docChg>
  </pc:docChgLst>
  <pc:docChgLst>
    <pc:chgData name="Annabel Chau" userId="S::uqachau7@uq.edu.au::0e238d21-d76e-427f-ab14-a071f982680f" providerId="AD" clId="Web-{4300CC12-0A32-B314-7AFF-28D8B4E0F3CD}"/>
    <pc:docChg chg="modSld">
      <pc:chgData name="Annabel Chau" userId="S::uqachau7@uq.edu.au::0e238d21-d76e-427f-ab14-a071f982680f" providerId="AD" clId="Web-{4300CC12-0A32-B314-7AFF-28D8B4E0F3CD}" dt="2025-01-21T03:13:11.291" v="4" actId="20577"/>
      <pc:docMkLst>
        <pc:docMk/>
      </pc:docMkLst>
      <pc:sldChg chg="modSp">
        <pc:chgData name="Annabel Chau" userId="S::uqachau7@uq.edu.au::0e238d21-d76e-427f-ab14-a071f982680f" providerId="AD" clId="Web-{4300CC12-0A32-B314-7AFF-28D8B4E0F3CD}" dt="2025-01-21T03:13:11.291" v="4" actId="20577"/>
        <pc:sldMkLst>
          <pc:docMk/>
          <pc:sldMk cId="1169362690" sldId="445"/>
        </pc:sldMkLst>
        <pc:spChg chg="mod">
          <ac:chgData name="Annabel Chau" userId="S::uqachau7@uq.edu.au::0e238d21-d76e-427f-ab14-a071f982680f" providerId="AD" clId="Web-{4300CC12-0A32-B314-7AFF-28D8B4E0F3CD}" dt="2025-01-21T03:13:11.291" v="4" actId="20577"/>
          <ac:spMkLst>
            <pc:docMk/>
            <pc:sldMk cId="1169362690" sldId="445"/>
            <ac:spMk id="2" creationId="{B9E53F3E-9864-2CF0-651F-ACA0D22A7823}"/>
          </ac:spMkLst>
        </pc:spChg>
      </pc:sldChg>
    </pc:docChg>
  </pc:docChgLst>
  <pc:docChgLst>
    <pc:chgData name="Beth Shirley" userId="S::uqbshir1@uq.edu.au::249e0ac1-6e6e-471e-9460-e3fbbec5503f" providerId="AD" clId="Web-{A6BC5A5A-3EA4-7E52-5659-71EEDD6F567D}"/>
    <pc:docChg chg="addSld delSld modSld sldOrd modSection">
      <pc:chgData name="Beth Shirley" userId="S::uqbshir1@uq.edu.au::249e0ac1-6e6e-471e-9460-e3fbbec5503f" providerId="AD" clId="Web-{A6BC5A5A-3EA4-7E52-5659-71EEDD6F567D}" dt="2024-12-18T04:38:37.657" v="991"/>
      <pc:docMkLst>
        <pc:docMk/>
      </pc:docMkLst>
      <pc:sldChg chg="addSp delSp modSp mod ord modClrScheme chgLayout modNotes">
        <pc:chgData name="Beth Shirley" userId="S::uqbshir1@uq.edu.au::249e0ac1-6e6e-471e-9460-e3fbbec5503f" providerId="AD" clId="Web-{A6BC5A5A-3EA4-7E52-5659-71EEDD6F567D}" dt="2024-12-18T03:48:50.284" v="632"/>
        <pc:sldMkLst>
          <pc:docMk/>
          <pc:sldMk cId="2516766007" sldId="262"/>
        </pc:sldMkLst>
        <pc:spChg chg="mod">
          <ac:chgData name="Beth Shirley" userId="S::uqbshir1@uq.edu.au::249e0ac1-6e6e-471e-9460-e3fbbec5503f" providerId="AD" clId="Web-{A6BC5A5A-3EA4-7E52-5659-71EEDD6F567D}" dt="2024-12-18T03:17:24.328" v="144"/>
          <ac:spMkLst>
            <pc:docMk/>
            <pc:sldMk cId="2516766007" sldId="262"/>
            <ac:spMk id="2" creationId="{00000000-0000-0000-0000-000000000000}"/>
          </ac:spMkLst>
        </pc:spChg>
        <pc:spChg chg="mod ord">
          <ac:chgData name="Beth Shirley" userId="S::uqbshir1@uq.edu.au::249e0ac1-6e6e-471e-9460-e3fbbec5503f" providerId="AD" clId="Web-{A6BC5A5A-3EA4-7E52-5659-71EEDD6F567D}" dt="2024-12-18T03:17:57.375" v="148" actId="20577"/>
          <ac:spMkLst>
            <pc:docMk/>
            <pc:sldMk cId="2516766007" sldId="262"/>
            <ac:spMk id="3" creationId="{00000000-0000-0000-0000-000000000000}"/>
          </ac:spMkLst>
        </pc:spChg>
        <pc:spChg chg="add mod">
          <ac:chgData name="Beth Shirley" userId="S::uqbshir1@uq.edu.au::249e0ac1-6e6e-471e-9460-e3fbbec5503f" providerId="AD" clId="Web-{A6BC5A5A-3EA4-7E52-5659-71EEDD6F567D}" dt="2024-12-18T03:17:24.328" v="144"/>
          <ac:spMkLst>
            <pc:docMk/>
            <pc:sldMk cId="2516766007" sldId="262"/>
            <ac:spMk id="22" creationId="{518F7BC3-07B3-EDC6-49C5-698B9408F132}"/>
          </ac:spMkLst>
        </pc:spChg>
        <pc:spChg chg="add mod">
          <ac:chgData name="Beth Shirley" userId="S::uqbshir1@uq.edu.au::249e0ac1-6e6e-471e-9460-e3fbbec5503f" providerId="AD" clId="Web-{A6BC5A5A-3EA4-7E52-5659-71EEDD6F567D}" dt="2024-12-18T03:17:24.328" v="144"/>
          <ac:spMkLst>
            <pc:docMk/>
            <pc:sldMk cId="2516766007" sldId="262"/>
            <ac:spMk id="23" creationId="{F1F1D5B8-0670-E106-E95B-1DF4B0EAD35B}"/>
          </ac:spMkLst>
        </pc:spChg>
        <pc:spChg chg="add mod">
          <ac:chgData name="Beth Shirley" userId="S::uqbshir1@uq.edu.au::249e0ac1-6e6e-471e-9460-e3fbbec5503f" providerId="AD" clId="Web-{A6BC5A5A-3EA4-7E52-5659-71EEDD6F567D}" dt="2024-12-18T03:17:24.328" v="144"/>
          <ac:spMkLst>
            <pc:docMk/>
            <pc:sldMk cId="2516766007" sldId="262"/>
            <ac:spMk id="24" creationId="{E40DF5AE-F9B6-56A1-9276-8443159B9A60}"/>
          </ac:spMkLst>
        </pc:spChg>
        <pc:picChg chg="add mod ord">
          <ac:chgData name="Beth Shirley" userId="S::uqbshir1@uq.edu.au::249e0ac1-6e6e-471e-9460-e3fbbec5503f" providerId="AD" clId="Web-{A6BC5A5A-3EA4-7E52-5659-71EEDD6F567D}" dt="2024-12-18T03:17:24.328" v="144"/>
          <ac:picMkLst>
            <pc:docMk/>
            <pc:sldMk cId="2516766007" sldId="262"/>
            <ac:picMk id="5" creationId="{D23EB6EA-8B93-59C8-A09A-727ADB97DB37}"/>
          </ac:picMkLst>
        </pc:picChg>
      </pc:sldChg>
      <pc:sldChg chg="del">
        <pc:chgData name="Beth Shirley" userId="S::uqbshir1@uq.edu.au::249e0ac1-6e6e-471e-9460-e3fbbec5503f" providerId="AD" clId="Web-{A6BC5A5A-3EA4-7E52-5659-71EEDD6F567D}" dt="2024-12-18T04:38:10.468" v="952"/>
        <pc:sldMkLst>
          <pc:docMk/>
          <pc:sldMk cId="1127843362" sldId="263"/>
        </pc:sldMkLst>
      </pc:sldChg>
      <pc:sldChg chg="del">
        <pc:chgData name="Beth Shirley" userId="S::uqbshir1@uq.edu.au::249e0ac1-6e6e-471e-9460-e3fbbec5503f" providerId="AD" clId="Web-{A6BC5A5A-3EA4-7E52-5659-71EEDD6F567D}" dt="2024-12-18T04:38:10.672" v="953"/>
        <pc:sldMkLst>
          <pc:docMk/>
          <pc:sldMk cId="3413433856" sldId="264"/>
        </pc:sldMkLst>
      </pc:sldChg>
      <pc:sldChg chg="del">
        <pc:chgData name="Beth Shirley" userId="S::uqbshir1@uq.edu.au::249e0ac1-6e6e-471e-9460-e3fbbec5503f" providerId="AD" clId="Web-{A6BC5A5A-3EA4-7E52-5659-71EEDD6F567D}" dt="2024-12-18T04:38:12.547" v="955"/>
        <pc:sldMkLst>
          <pc:docMk/>
          <pc:sldMk cId="1942119015" sldId="266"/>
        </pc:sldMkLst>
      </pc:sldChg>
      <pc:sldChg chg="del">
        <pc:chgData name="Beth Shirley" userId="S::uqbshir1@uq.edu.au::249e0ac1-6e6e-471e-9460-e3fbbec5503f" providerId="AD" clId="Web-{A6BC5A5A-3EA4-7E52-5659-71EEDD6F567D}" dt="2024-12-18T04:38:19.172" v="961"/>
        <pc:sldMkLst>
          <pc:docMk/>
          <pc:sldMk cId="799091781" sldId="274"/>
        </pc:sldMkLst>
      </pc:sldChg>
      <pc:sldChg chg="del">
        <pc:chgData name="Beth Shirley" userId="S::uqbshir1@uq.edu.au::249e0ac1-6e6e-471e-9460-e3fbbec5503f" providerId="AD" clId="Web-{A6BC5A5A-3EA4-7E52-5659-71EEDD6F567D}" dt="2024-12-18T04:38:15.469" v="957"/>
        <pc:sldMkLst>
          <pc:docMk/>
          <pc:sldMk cId="4191219733" sldId="283"/>
        </pc:sldMkLst>
      </pc:sldChg>
      <pc:sldChg chg="modSp">
        <pc:chgData name="Beth Shirley" userId="S::uqbshir1@uq.edu.au::249e0ac1-6e6e-471e-9460-e3fbbec5503f" providerId="AD" clId="Web-{A6BC5A5A-3EA4-7E52-5659-71EEDD6F567D}" dt="2024-12-18T03:09:08.424" v="76" actId="20577"/>
        <pc:sldMkLst>
          <pc:docMk/>
          <pc:sldMk cId="2934808045" sldId="284"/>
        </pc:sldMkLst>
        <pc:spChg chg="mod">
          <ac:chgData name="Beth Shirley" userId="S::uqbshir1@uq.edu.au::249e0ac1-6e6e-471e-9460-e3fbbec5503f" providerId="AD" clId="Web-{A6BC5A5A-3EA4-7E52-5659-71EEDD6F567D}" dt="2024-12-18T03:08:35.095" v="34" actId="20577"/>
          <ac:spMkLst>
            <pc:docMk/>
            <pc:sldMk cId="2934808045" sldId="284"/>
            <ac:spMk id="10" creationId="{00000000-0000-0000-0000-000000000000}"/>
          </ac:spMkLst>
        </pc:spChg>
        <pc:spChg chg="mod">
          <ac:chgData name="Beth Shirley" userId="S::uqbshir1@uq.edu.au::249e0ac1-6e6e-471e-9460-e3fbbec5503f" providerId="AD" clId="Web-{A6BC5A5A-3EA4-7E52-5659-71EEDD6F567D}" dt="2024-12-18T03:09:08.424" v="76" actId="20577"/>
          <ac:spMkLst>
            <pc:docMk/>
            <pc:sldMk cId="2934808045" sldId="284"/>
            <ac:spMk id="11" creationId="{00000000-0000-0000-0000-000000000000}"/>
          </ac:spMkLst>
        </pc:spChg>
      </pc:sldChg>
      <pc:sldChg chg="del">
        <pc:chgData name="Beth Shirley" userId="S::uqbshir1@uq.edu.au::249e0ac1-6e6e-471e-9460-e3fbbec5503f" providerId="AD" clId="Web-{A6BC5A5A-3EA4-7E52-5659-71EEDD6F567D}" dt="2024-12-18T04:38:12.265" v="954"/>
        <pc:sldMkLst>
          <pc:docMk/>
          <pc:sldMk cId="3203683917" sldId="285"/>
        </pc:sldMkLst>
      </pc:sldChg>
      <pc:sldChg chg="del ord">
        <pc:chgData name="Beth Shirley" userId="S::uqbshir1@uq.edu.au::249e0ac1-6e6e-471e-9460-e3fbbec5503f" providerId="AD" clId="Web-{A6BC5A5A-3EA4-7E52-5659-71EEDD6F567D}" dt="2024-12-18T04:38:08.078" v="951"/>
        <pc:sldMkLst>
          <pc:docMk/>
          <pc:sldMk cId="3517527233" sldId="291"/>
        </pc:sldMkLst>
      </pc:sldChg>
      <pc:sldChg chg="del">
        <pc:chgData name="Beth Shirley" userId="S::uqbshir1@uq.edu.au::249e0ac1-6e6e-471e-9460-e3fbbec5503f" providerId="AD" clId="Web-{A6BC5A5A-3EA4-7E52-5659-71EEDD6F567D}" dt="2024-12-18T04:38:13.812" v="956"/>
        <pc:sldMkLst>
          <pc:docMk/>
          <pc:sldMk cId="3469370432" sldId="292"/>
        </pc:sldMkLst>
      </pc:sldChg>
      <pc:sldChg chg="del">
        <pc:chgData name="Beth Shirley" userId="S::uqbshir1@uq.edu.au::249e0ac1-6e6e-471e-9460-e3fbbec5503f" providerId="AD" clId="Web-{A6BC5A5A-3EA4-7E52-5659-71EEDD6F567D}" dt="2024-12-18T04:38:17.109" v="959"/>
        <pc:sldMkLst>
          <pc:docMk/>
          <pc:sldMk cId="3586027384" sldId="294"/>
        </pc:sldMkLst>
      </pc:sldChg>
      <pc:sldChg chg="del">
        <pc:chgData name="Beth Shirley" userId="S::uqbshir1@uq.edu.au::249e0ac1-6e6e-471e-9460-e3fbbec5503f" providerId="AD" clId="Web-{A6BC5A5A-3EA4-7E52-5659-71EEDD6F567D}" dt="2024-12-18T04:38:17.781" v="960"/>
        <pc:sldMkLst>
          <pc:docMk/>
          <pc:sldMk cId="3322354419" sldId="347"/>
        </pc:sldMkLst>
      </pc:sldChg>
      <pc:sldChg chg="del">
        <pc:chgData name="Beth Shirley" userId="S::uqbshir1@uq.edu.au::249e0ac1-6e6e-471e-9460-e3fbbec5503f" providerId="AD" clId="Web-{A6BC5A5A-3EA4-7E52-5659-71EEDD6F567D}" dt="2024-12-18T04:38:16.687" v="958"/>
        <pc:sldMkLst>
          <pc:docMk/>
          <pc:sldMk cId="2729210855" sldId="371"/>
        </pc:sldMkLst>
      </pc:sldChg>
      <pc:sldChg chg="del">
        <pc:chgData name="Beth Shirley" userId="S::uqbshir1@uq.edu.au::249e0ac1-6e6e-471e-9460-e3fbbec5503f" providerId="AD" clId="Web-{A6BC5A5A-3EA4-7E52-5659-71EEDD6F567D}" dt="2024-12-18T04:38:31.141" v="971"/>
        <pc:sldMkLst>
          <pc:docMk/>
          <pc:sldMk cId="2029120993" sldId="372"/>
        </pc:sldMkLst>
      </pc:sldChg>
      <pc:sldChg chg="del">
        <pc:chgData name="Beth Shirley" userId="S::uqbshir1@uq.edu.au::249e0ac1-6e6e-471e-9460-e3fbbec5503f" providerId="AD" clId="Web-{A6BC5A5A-3EA4-7E52-5659-71EEDD6F567D}" dt="2024-12-18T04:38:31.219" v="972"/>
        <pc:sldMkLst>
          <pc:docMk/>
          <pc:sldMk cId="1128202242" sldId="373"/>
        </pc:sldMkLst>
      </pc:sldChg>
      <pc:sldChg chg="del ord">
        <pc:chgData name="Beth Shirley" userId="S::uqbshir1@uq.edu.au::249e0ac1-6e6e-471e-9460-e3fbbec5503f" providerId="AD" clId="Web-{A6BC5A5A-3EA4-7E52-5659-71EEDD6F567D}" dt="2024-12-18T04:38:37.657" v="991"/>
        <pc:sldMkLst>
          <pc:docMk/>
          <pc:sldMk cId="2524559585" sldId="374"/>
        </pc:sldMkLst>
      </pc:sldChg>
      <pc:sldChg chg="del">
        <pc:chgData name="Beth Shirley" userId="S::uqbshir1@uq.edu.au::249e0ac1-6e6e-471e-9460-e3fbbec5503f" providerId="AD" clId="Web-{A6BC5A5A-3EA4-7E52-5659-71EEDD6F567D}" dt="2024-12-18T04:38:37.657" v="990"/>
        <pc:sldMkLst>
          <pc:docMk/>
          <pc:sldMk cId="1422869366" sldId="375"/>
        </pc:sldMkLst>
      </pc:sldChg>
      <pc:sldChg chg="del">
        <pc:chgData name="Beth Shirley" userId="S::uqbshir1@uq.edu.au::249e0ac1-6e6e-471e-9460-e3fbbec5503f" providerId="AD" clId="Web-{A6BC5A5A-3EA4-7E52-5659-71EEDD6F567D}" dt="2024-12-18T04:38:37.657" v="987"/>
        <pc:sldMkLst>
          <pc:docMk/>
          <pc:sldMk cId="2698284461" sldId="376"/>
        </pc:sldMkLst>
      </pc:sldChg>
      <pc:sldChg chg="del">
        <pc:chgData name="Beth Shirley" userId="S::uqbshir1@uq.edu.au::249e0ac1-6e6e-471e-9460-e3fbbec5503f" providerId="AD" clId="Web-{A6BC5A5A-3EA4-7E52-5659-71EEDD6F567D}" dt="2024-12-18T04:38:37.641" v="986"/>
        <pc:sldMkLst>
          <pc:docMk/>
          <pc:sldMk cId="387762459" sldId="377"/>
        </pc:sldMkLst>
      </pc:sldChg>
      <pc:sldChg chg="del">
        <pc:chgData name="Beth Shirley" userId="S::uqbshir1@uq.edu.au::249e0ac1-6e6e-471e-9460-e3fbbec5503f" providerId="AD" clId="Web-{A6BC5A5A-3EA4-7E52-5659-71EEDD6F567D}" dt="2024-12-18T04:38:37.641" v="985"/>
        <pc:sldMkLst>
          <pc:docMk/>
          <pc:sldMk cId="1163425565" sldId="378"/>
        </pc:sldMkLst>
      </pc:sldChg>
      <pc:sldChg chg="del">
        <pc:chgData name="Beth Shirley" userId="S::uqbshir1@uq.edu.au::249e0ac1-6e6e-471e-9460-e3fbbec5503f" providerId="AD" clId="Web-{A6BC5A5A-3EA4-7E52-5659-71EEDD6F567D}" dt="2024-12-18T04:38:37.641" v="984"/>
        <pc:sldMkLst>
          <pc:docMk/>
          <pc:sldMk cId="909717766" sldId="379"/>
        </pc:sldMkLst>
      </pc:sldChg>
      <pc:sldChg chg="del">
        <pc:chgData name="Beth Shirley" userId="S::uqbshir1@uq.edu.au::249e0ac1-6e6e-471e-9460-e3fbbec5503f" providerId="AD" clId="Web-{A6BC5A5A-3EA4-7E52-5659-71EEDD6F567D}" dt="2024-12-18T04:38:37.626" v="983"/>
        <pc:sldMkLst>
          <pc:docMk/>
          <pc:sldMk cId="1822867184" sldId="380"/>
        </pc:sldMkLst>
      </pc:sldChg>
      <pc:sldChg chg="del">
        <pc:chgData name="Beth Shirley" userId="S::uqbshir1@uq.edu.au::249e0ac1-6e6e-471e-9460-e3fbbec5503f" providerId="AD" clId="Web-{A6BC5A5A-3EA4-7E52-5659-71EEDD6F567D}" dt="2024-12-18T04:38:37.626" v="982"/>
        <pc:sldMkLst>
          <pc:docMk/>
          <pc:sldMk cId="4042389274" sldId="381"/>
        </pc:sldMkLst>
      </pc:sldChg>
      <pc:sldChg chg="del">
        <pc:chgData name="Beth Shirley" userId="S::uqbshir1@uq.edu.au::249e0ac1-6e6e-471e-9460-e3fbbec5503f" providerId="AD" clId="Web-{A6BC5A5A-3EA4-7E52-5659-71EEDD6F567D}" dt="2024-12-18T04:38:37.626" v="981"/>
        <pc:sldMkLst>
          <pc:docMk/>
          <pc:sldMk cId="3176460536" sldId="382"/>
        </pc:sldMkLst>
      </pc:sldChg>
      <pc:sldChg chg="del">
        <pc:chgData name="Beth Shirley" userId="S::uqbshir1@uq.edu.au::249e0ac1-6e6e-471e-9460-e3fbbec5503f" providerId="AD" clId="Web-{A6BC5A5A-3EA4-7E52-5659-71EEDD6F567D}" dt="2024-12-18T04:38:37.626" v="980"/>
        <pc:sldMkLst>
          <pc:docMk/>
          <pc:sldMk cId="2530125826" sldId="383"/>
        </pc:sldMkLst>
      </pc:sldChg>
      <pc:sldChg chg="del">
        <pc:chgData name="Beth Shirley" userId="S::uqbshir1@uq.edu.au::249e0ac1-6e6e-471e-9460-e3fbbec5503f" providerId="AD" clId="Web-{A6BC5A5A-3EA4-7E52-5659-71EEDD6F567D}" dt="2024-12-18T04:38:37.626" v="979"/>
        <pc:sldMkLst>
          <pc:docMk/>
          <pc:sldMk cId="3093851406" sldId="384"/>
        </pc:sldMkLst>
      </pc:sldChg>
      <pc:sldChg chg="del">
        <pc:chgData name="Beth Shirley" userId="S::uqbshir1@uq.edu.au::249e0ac1-6e6e-471e-9460-e3fbbec5503f" providerId="AD" clId="Web-{A6BC5A5A-3EA4-7E52-5659-71EEDD6F567D}" dt="2024-12-18T04:38:37.626" v="978"/>
        <pc:sldMkLst>
          <pc:docMk/>
          <pc:sldMk cId="4284233699" sldId="385"/>
        </pc:sldMkLst>
      </pc:sldChg>
      <pc:sldChg chg="del">
        <pc:chgData name="Beth Shirley" userId="S::uqbshir1@uq.edu.au::249e0ac1-6e6e-471e-9460-e3fbbec5503f" providerId="AD" clId="Web-{A6BC5A5A-3EA4-7E52-5659-71EEDD6F567D}" dt="2024-12-18T04:38:37.626" v="977"/>
        <pc:sldMkLst>
          <pc:docMk/>
          <pc:sldMk cId="2267811005" sldId="386"/>
        </pc:sldMkLst>
      </pc:sldChg>
      <pc:sldChg chg="del">
        <pc:chgData name="Beth Shirley" userId="S::uqbshir1@uq.edu.au::249e0ac1-6e6e-471e-9460-e3fbbec5503f" providerId="AD" clId="Web-{A6BC5A5A-3EA4-7E52-5659-71EEDD6F567D}" dt="2024-12-18T04:38:37.610" v="976"/>
        <pc:sldMkLst>
          <pc:docMk/>
          <pc:sldMk cId="2049028437" sldId="387"/>
        </pc:sldMkLst>
      </pc:sldChg>
      <pc:sldChg chg="del">
        <pc:chgData name="Beth Shirley" userId="S::uqbshir1@uq.edu.au::249e0ac1-6e6e-471e-9460-e3fbbec5503f" providerId="AD" clId="Web-{A6BC5A5A-3EA4-7E52-5659-71EEDD6F567D}" dt="2024-12-18T04:38:37.610" v="975"/>
        <pc:sldMkLst>
          <pc:docMk/>
          <pc:sldMk cId="3907870773" sldId="388"/>
        </pc:sldMkLst>
      </pc:sldChg>
      <pc:sldChg chg="del">
        <pc:chgData name="Beth Shirley" userId="S::uqbshir1@uq.edu.au::249e0ac1-6e6e-471e-9460-e3fbbec5503f" providerId="AD" clId="Web-{A6BC5A5A-3EA4-7E52-5659-71EEDD6F567D}" dt="2024-12-18T04:38:37.594" v="974"/>
        <pc:sldMkLst>
          <pc:docMk/>
          <pc:sldMk cId="1985267808" sldId="389"/>
        </pc:sldMkLst>
      </pc:sldChg>
      <pc:sldChg chg="del">
        <pc:chgData name="Beth Shirley" userId="S::uqbshir1@uq.edu.au::249e0ac1-6e6e-471e-9460-e3fbbec5503f" providerId="AD" clId="Web-{A6BC5A5A-3EA4-7E52-5659-71EEDD6F567D}" dt="2024-12-18T04:37:45.155" v="949"/>
        <pc:sldMkLst>
          <pc:docMk/>
          <pc:sldMk cId="3760558873" sldId="390"/>
        </pc:sldMkLst>
      </pc:sldChg>
      <pc:sldChg chg="del">
        <pc:chgData name="Beth Shirley" userId="S::uqbshir1@uq.edu.au::249e0ac1-6e6e-471e-9460-e3fbbec5503f" providerId="AD" clId="Web-{A6BC5A5A-3EA4-7E52-5659-71EEDD6F567D}" dt="2024-12-18T04:37:45.124" v="948"/>
        <pc:sldMkLst>
          <pc:docMk/>
          <pc:sldMk cId="2575231181" sldId="391"/>
        </pc:sldMkLst>
      </pc:sldChg>
      <pc:sldChg chg="del">
        <pc:chgData name="Beth Shirley" userId="S::uqbshir1@uq.edu.au::249e0ac1-6e6e-471e-9460-e3fbbec5503f" providerId="AD" clId="Web-{A6BC5A5A-3EA4-7E52-5659-71EEDD6F567D}" dt="2024-12-18T04:37:44.952" v="947"/>
        <pc:sldMkLst>
          <pc:docMk/>
          <pc:sldMk cId="365904642" sldId="392"/>
        </pc:sldMkLst>
      </pc:sldChg>
      <pc:sldChg chg="del">
        <pc:chgData name="Beth Shirley" userId="S::uqbshir1@uq.edu.au::249e0ac1-6e6e-471e-9460-e3fbbec5503f" providerId="AD" clId="Web-{A6BC5A5A-3EA4-7E52-5659-71EEDD6F567D}" dt="2024-12-18T04:37:44.608" v="946"/>
        <pc:sldMkLst>
          <pc:docMk/>
          <pc:sldMk cId="1706943727" sldId="393"/>
        </pc:sldMkLst>
      </pc:sldChg>
      <pc:sldChg chg="del">
        <pc:chgData name="Beth Shirley" userId="S::uqbshir1@uq.edu.au::249e0ac1-6e6e-471e-9460-e3fbbec5503f" providerId="AD" clId="Web-{A6BC5A5A-3EA4-7E52-5659-71EEDD6F567D}" dt="2024-12-18T04:37:43.186" v="945"/>
        <pc:sldMkLst>
          <pc:docMk/>
          <pc:sldMk cId="3022572219" sldId="394"/>
        </pc:sldMkLst>
      </pc:sldChg>
      <pc:sldChg chg="del">
        <pc:chgData name="Beth Shirley" userId="S::uqbshir1@uq.edu.au::249e0ac1-6e6e-471e-9460-e3fbbec5503f" providerId="AD" clId="Web-{A6BC5A5A-3EA4-7E52-5659-71EEDD6F567D}" dt="2024-12-18T04:37:40.983" v="944"/>
        <pc:sldMkLst>
          <pc:docMk/>
          <pc:sldMk cId="2886588814" sldId="395"/>
        </pc:sldMkLst>
      </pc:sldChg>
      <pc:sldChg chg="del">
        <pc:chgData name="Beth Shirley" userId="S::uqbshir1@uq.edu.au::249e0ac1-6e6e-471e-9460-e3fbbec5503f" providerId="AD" clId="Web-{A6BC5A5A-3EA4-7E52-5659-71EEDD6F567D}" dt="2024-12-18T04:37:40.593" v="943"/>
        <pc:sldMkLst>
          <pc:docMk/>
          <pc:sldMk cId="1236023424" sldId="396"/>
        </pc:sldMkLst>
      </pc:sldChg>
      <pc:sldChg chg="del">
        <pc:chgData name="Beth Shirley" userId="S::uqbshir1@uq.edu.au::249e0ac1-6e6e-471e-9460-e3fbbec5503f" providerId="AD" clId="Web-{A6BC5A5A-3EA4-7E52-5659-71EEDD6F567D}" dt="2024-12-18T04:38:37.657" v="989"/>
        <pc:sldMkLst>
          <pc:docMk/>
          <pc:sldMk cId="4023843292" sldId="397"/>
        </pc:sldMkLst>
      </pc:sldChg>
      <pc:sldChg chg="del">
        <pc:chgData name="Beth Shirley" userId="S::uqbshir1@uq.edu.au::249e0ac1-6e6e-471e-9460-e3fbbec5503f" providerId="AD" clId="Web-{A6BC5A5A-3EA4-7E52-5659-71EEDD6F567D}" dt="2024-12-18T04:37:39.327" v="941"/>
        <pc:sldMkLst>
          <pc:docMk/>
          <pc:sldMk cId="4202100883" sldId="398"/>
        </pc:sldMkLst>
      </pc:sldChg>
      <pc:sldChg chg="del">
        <pc:chgData name="Beth Shirley" userId="S::uqbshir1@uq.edu.au::249e0ac1-6e6e-471e-9460-e3fbbec5503f" providerId="AD" clId="Web-{A6BC5A5A-3EA4-7E52-5659-71EEDD6F567D}" dt="2024-12-18T04:37:39.890" v="942"/>
        <pc:sldMkLst>
          <pc:docMk/>
          <pc:sldMk cId="534353453" sldId="399"/>
        </pc:sldMkLst>
      </pc:sldChg>
      <pc:sldChg chg="del ord">
        <pc:chgData name="Beth Shirley" userId="S::uqbshir1@uq.edu.au::249e0ac1-6e6e-471e-9460-e3fbbec5503f" providerId="AD" clId="Web-{A6BC5A5A-3EA4-7E52-5659-71EEDD6F567D}" dt="2024-12-18T04:38:37.657" v="988"/>
        <pc:sldMkLst>
          <pc:docMk/>
          <pc:sldMk cId="3760372294" sldId="400"/>
        </pc:sldMkLst>
      </pc:sldChg>
      <pc:sldChg chg="del">
        <pc:chgData name="Beth Shirley" userId="S::uqbshir1@uq.edu.au::249e0ac1-6e6e-471e-9460-e3fbbec5503f" providerId="AD" clId="Web-{A6BC5A5A-3EA4-7E52-5659-71EEDD6F567D}" dt="2024-12-18T04:37:37.889" v="940"/>
        <pc:sldMkLst>
          <pc:docMk/>
          <pc:sldMk cId="2419507290" sldId="401"/>
        </pc:sldMkLst>
      </pc:sldChg>
      <pc:sldChg chg="del">
        <pc:chgData name="Beth Shirley" userId="S::uqbshir1@uq.edu.au::249e0ac1-6e6e-471e-9460-e3fbbec5503f" providerId="AD" clId="Web-{A6BC5A5A-3EA4-7E52-5659-71EEDD6F567D}" dt="2024-12-18T04:37:25.045" v="939"/>
        <pc:sldMkLst>
          <pc:docMk/>
          <pc:sldMk cId="1580449331" sldId="402"/>
        </pc:sldMkLst>
      </pc:sldChg>
      <pc:sldChg chg="del">
        <pc:chgData name="Beth Shirley" userId="S::uqbshir1@uq.edu.au::249e0ac1-6e6e-471e-9460-e3fbbec5503f" providerId="AD" clId="Web-{A6BC5A5A-3EA4-7E52-5659-71EEDD6F567D}" dt="2024-12-18T04:37:23.670" v="938"/>
        <pc:sldMkLst>
          <pc:docMk/>
          <pc:sldMk cId="727964835" sldId="403"/>
        </pc:sldMkLst>
      </pc:sldChg>
      <pc:sldChg chg="del">
        <pc:chgData name="Beth Shirley" userId="S::uqbshir1@uq.edu.au::249e0ac1-6e6e-471e-9460-e3fbbec5503f" providerId="AD" clId="Web-{A6BC5A5A-3EA4-7E52-5659-71EEDD6F567D}" dt="2024-12-18T04:37:22.967" v="937"/>
        <pc:sldMkLst>
          <pc:docMk/>
          <pc:sldMk cId="106132989" sldId="404"/>
        </pc:sldMkLst>
      </pc:sldChg>
      <pc:sldChg chg="del">
        <pc:chgData name="Beth Shirley" userId="S::uqbshir1@uq.edu.au::249e0ac1-6e6e-471e-9460-e3fbbec5503f" providerId="AD" clId="Web-{A6BC5A5A-3EA4-7E52-5659-71EEDD6F567D}" dt="2024-12-18T04:37:21.826" v="936"/>
        <pc:sldMkLst>
          <pc:docMk/>
          <pc:sldMk cId="457712353" sldId="405"/>
        </pc:sldMkLst>
      </pc:sldChg>
      <pc:sldChg chg="del">
        <pc:chgData name="Beth Shirley" userId="S::uqbshir1@uq.edu.au::249e0ac1-6e6e-471e-9460-e3fbbec5503f" providerId="AD" clId="Web-{A6BC5A5A-3EA4-7E52-5659-71EEDD6F567D}" dt="2024-12-18T04:37:19.592" v="935"/>
        <pc:sldMkLst>
          <pc:docMk/>
          <pc:sldMk cId="3003839792" sldId="406"/>
        </pc:sldMkLst>
      </pc:sldChg>
      <pc:sldChg chg="del">
        <pc:chgData name="Beth Shirley" userId="S::uqbshir1@uq.edu.au::249e0ac1-6e6e-471e-9460-e3fbbec5503f" providerId="AD" clId="Web-{A6BC5A5A-3EA4-7E52-5659-71EEDD6F567D}" dt="2024-12-18T04:37:18.576" v="934"/>
        <pc:sldMkLst>
          <pc:docMk/>
          <pc:sldMk cId="2100051626" sldId="407"/>
        </pc:sldMkLst>
      </pc:sldChg>
      <pc:sldChg chg="del">
        <pc:chgData name="Beth Shirley" userId="S::uqbshir1@uq.edu.au::249e0ac1-6e6e-471e-9460-e3fbbec5503f" providerId="AD" clId="Web-{A6BC5A5A-3EA4-7E52-5659-71EEDD6F567D}" dt="2024-12-18T04:37:17.951" v="933"/>
        <pc:sldMkLst>
          <pc:docMk/>
          <pc:sldMk cId="3619584394" sldId="408"/>
        </pc:sldMkLst>
      </pc:sldChg>
      <pc:sldChg chg="del">
        <pc:chgData name="Beth Shirley" userId="S::uqbshir1@uq.edu.au::249e0ac1-6e6e-471e-9460-e3fbbec5503f" providerId="AD" clId="Web-{A6BC5A5A-3EA4-7E52-5659-71EEDD6F567D}" dt="2024-12-18T04:37:16.733" v="932"/>
        <pc:sldMkLst>
          <pc:docMk/>
          <pc:sldMk cId="1785765518" sldId="409"/>
        </pc:sldMkLst>
      </pc:sldChg>
      <pc:sldChg chg="del">
        <pc:chgData name="Beth Shirley" userId="S::uqbshir1@uq.edu.au::249e0ac1-6e6e-471e-9460-e3fbbec5503f" providerId="AD" clId="Web-{A6BC5A5A-3EA4-7E52-5659-71EEDD6F567D}" dt="2024-12-18T04:37:16.358" v="931"/>
        <pc:sldMkLst>
          <pc:docMk/>
          <pc:sldMk cId="2451376810" sldId="410"/>
        </pc:sldMkLst>
      </pc:sldChg>
      <pc:sldChg chg="del">
        <pc:chgData name="Beth Shirley" userId="S::uqbshir1@uq.edu.au::249e0ac1-6e6e-471e-9460-e3fbbec5503f" providerId="AD" clId="Web-{A6BC5A5A-3EA4-7E52-5659-71EEDD6F567D}" dt="2024-12-18T04:37:11.607" v="930"/>
        <pc:sldMkLst>
          <pc:docMk/>
          <pc:sldMk cId="4153546203" sldId="411"/>
        </pc:sldMkLst>
      </pc:sldChg>
      <pc:sldChg chg="del">
        <pc:chgData name="Beth Shirley" userId="S::uqbshir1@uq.edu.au::249e0ac1-6e6e-471e-9460-e3fbbec5503f" providerId="AD" clId="Web-{A6BC5A5A-3EA4-7E52-5659-71EEDD6F567D}" dt="2024-12-18T04:37:09.623" v="929"/>
        <pc:sldMkLst>
          <pc:docMk/>
          <pc:sldMk cId="4168587320" sldId="412"/>
        </pc:sldMkLst>
      </pc:sldChg>
      <pc:sldChg chg="del">
        <pc:chgData name="Beth Shirley" userId="S::uqbshir1@uq.edu.au::249e0ac1-6e6e-471e-9460-e3fbbec5503f" providerId="AD" clId="Web-{A6BC5A5A-3EA4-7E52-5659-71EEDD6F567D}" dt="2024-12-18T04:37:08.748" v="928"/>
        <pc:sldMkLst>
          <pc:docMk/>
          <pc:sldMk cId="404023771" sldId="413"/>
        </pc:sldMkLst>
      </pc:sldChg>
      <pc:sldChg chg="del">
        <pc:chgData name="Beth Shirley" userId="S::uqbshir1@uq.edu.au::249e0ac1-6e6e-471e-9460-e3fbbec5503f" providerId="AD" clId="Web-{A6BC5A5A-3EA4-7E52-5659-71EEDD6F567D}" dt="2024-12-18T04:37:07.139" v="927"/>
        <pc:sldMkLst>
          <pc:docMk/>
          <pc:sldMk cId="581061984" sldId="414"/>
        </pc:sldMkLst>
      </pc:sldChg>
      <pc:sldChg chg="del">
        <pc:chgData name="Beth Shirley" userId="S::uqbshir1@uq.edu.au::249e0ac1-6e6e-471e-9460-e3fbbec5503f" providerId="AD" clId="Web-{A6BC5A5A-3EA4-7E52-5659-71EEDD6F567D}" dt="2024-12-18T04:37:06.389" v="926"/>
        <pc:sldMkLst>
          <pc:docMk/>
          <pc:sldMk cId="1489455110" sldId="415"/>
        </pc:sldMkLst>
      </pc:sldChg>
      <pc:sldChg chg="del">
        <pc:chgData name="Beth Shirley" userId="S::uqbshir1@uq.edu.au::249e0ac1-6e6e-471e-9460-e3fbbec5503f" providerId="AD" clId="Web-{A6BC5A5A-3EA4-7E52-5659-71EEDD6F567D}" dt="2024-12-18T04:37:05.498" v="925"/>
        <pc:sldMkLst>
          <pc:docMk/>
          <pc:sldMk cId="3882166338" sldId="416"/>
        </pc:sldMkLst>
      </pc:sldChg>
      <pc:sldChg chg="del">
        <pc:chgData name="Beth Shirley" userId="S::uqbshir1@uq.edu.au::249e0ac1-6e6e-471e-9460-e3fbbec5503f" providerId="AD" clId="Web-{A6BC5A5A-3EA4-7E52-5659-71EEDD6F567D}" dt="2024-12-18T04:37:01.951" v="923"/>
        <pc:sldMkLst>
          <pc:docMk/>
          <pc:sldMk cId="4199246961" sldId="417"/>
        </pc:sldMkLst>
      </pc:sldChg>
      <pc:sldChg chg="del">
        <pc:chgData name="Beth Shirley" userId="S::uqbshir1@uq.edu.au::249e0ac1-6e6e-471e-9460-e3fbbec5503f" providerId="AD" clId="Web-{A6BC5A5A-3EA4-7E52-5659-71EEDD6F567D}" dt="2024-12-18T04:37:01.920" v="922"/>
        <pc:sldMkLst>
          <pc:docMk/>
          <pc:sldMk cId="290788268" sldId="418"/>
        </pc:sldMkLst>
      </pc:sldChg>
      <pc:sldChg chg="del">
        <pc:chgData name="Beth Shirley" userId="S::uqbshir1@uq.edu.au::249e0ac1-6e6e-471e-9460-e3fbbec5503f" providerId="AD" clId="Web-{A6BC5A5A-3EA4-7E52-5659-71EEDD6F567D}" dt="2024-12-18T04:37:00.201" v="921"/>
        <pc:sldMkLst>
          <pc:docMk/>
          <pc:sldMk cId="1687862072" sldId="419"/>
        </pc:sldMkLst>
      </pc:sldChg>
      <pc:sldChg chg="del">
        <pc:chgData name="Beth Shirley" userId="S::uqbshir1@uq.edu.au::249e0ac1-6e6e-471e-9460-e3fbbec5503f" providerId="AD" clId="Web-{A6BC5A5A-3EA4-7E52-5659-71EEDD6F567D}" dt="2024-12-18T04:37:03.795" v="924"/>
        <pc:sldMkLst>
          <pc:docMk/>
          <pc:sldMk cId="560310774" sldId="422"/>
        </pc:sldMkLst>
      </pc:sldChg>
      <pc:sldChg chg="del">
        <pc:chgData name="Beth Shirley" userId="S::uqbshir1@uq.edu.au::249e0ac1-6e6e-471e-9460-e3fbbec5503f" providerId="AD" clId="Web-{A6BC5A5A-3EA4-7E52-5659-71EEDD6F567D}" dt="2024-12-18T04:38:20.078" v="962"/>
        <pc:sldMkLst>
          <pc:docMk/>
          <pc:sldMk cId="3291055821" sldId="425"/>
        </pc:sldMkLst>
      </pc:sldChg>
      <pc:sldChg chg="del">
        <pc:chgData name="Beth Shirley" userId="S::uqbshir1@uq.edu.au::249e0ac1-6e6e-471e-9460-e3fbbec5503f" providerId="AD" clId="Web-{A6BC5A5A-3EA4-7E52-5659-71EEDD6F567D}" dt="2024-12-18T04:38:22" v="963"/>
        <pc:sldMkLst>
          <pc:docMk/>
          <pc:sldMk cId="779631754" sldId="426"/>
        </pc:sldMkLst>
      </pc:sldChg>
      <pc:sldChg chg="del">
        <pc:chgData name="Beth Shirley" userId="S::uqbshir1@uq.edu.au::249e0ac1-6e6e-471e-9460-e3fbbec5503f" providerId="AD" clId="Web-{A6BC5A5A-3EA4-7E52-5659-71EEDD6F567D}" dt="2024-12-18T04:38:23.359" v="964"/>
        <pc:sldMkLst>
          <pc:docMk/>
          <pc:sldMk cId="2857421572" sldId="427"/>
        </pc:sldMkLst>
      </pc:sldChg>
      <pc:sldChg chg="del">
        <pc:chgData name="Beth Shirley" userId="S::uqbshir1@uq.edu.au::249e0ac1-6e6e-471e-9460-e3fbbec5503f" providerId="AD" clId="Web-{A6BC5A5A-3EA4-7E52-5659-71EEDD6F567D}" dt="2024-12-18T04:38:25.297" v="965"/>
        <pc:sldMkLst>
          <pc:docMk/>
          <pc:sldMk cId="271866307" sldId="428"/>
        </pc:sldMkLst>
      </pc:sldChg>
      <pc:sldChg chg="del">
        <pc:chgData name="Beth Shirley" userId="S::uqbshir1@uq.edu.au::249e0ac1-6e6e-471e-9460-e3fbbec5503f" providerId="AD" clId="Web-{A6BC5A5A-3EA4-7E52-5659-71EEDD6F567D}" dt="2024-12-18T04:38:25.953" v="966"/>
        <pc:sldMkLst>
          <pc:docMk/>
          <pc:sldMk cId="4173919963" sldId="429"/>
        </pc:sldMkLst>
      </pc:sldChg>
      <pc:sldChg chg="del">
        <pc:chgData name="Beth Shirley" userId="S::uqbshir1@uq.edu.au::249e0ac1-6e6e-471e-9460-e3fbbec5503f" providerId="AD" clId="Web-{A6BC5A5A-3EA4-7E52-5659-71EEDD6F567D}" dt="2024-12-18T04:38:26.766" v="967"/>
        <pc:sldMkLst>
          <pc:docMk/>
          <pc:sldMk cId="1365093821" sldId="431"/>
        </pc:sldMkLst>
      </pc:sldChg>
      <pc:sldChg chg="del">
        <pc:chgData name="Beth Shirley" userId="S::uqbshir1@uq.edu.au::249e0ac1-6e6e-471e-9460-e3fbbec5503f" providerId="AD" clId="Web-{A6BC5A5A-3EA4-7E52-5659-71EEDD6F567D}" dt="2024-12-18T04:38:29.438" v="968"/>
        <pc:sldMkLst>
          <pc:docMk/>
          <pc:sldMk cId="33129499" sldId="433"/>
        </pc:sldMkLst>
      </pc:sldChg>
      <pc:sldChg chg="del">
        <pc:chgData name="Beth Shirley" userId="S::uqbshir1@uq.edu.au::249e0ac1-6e6e-471e-9460-e3fbbec5503f" providerId="AD" clId="Web-{A6BC5A5A-3EA4-7E52-5659-71EEDD6F567D}" dt="2024-12-18T04:38:30.625" v="969"/>
        <pc:sldMkLst>
          <pc:docMk/>
          <pc:sldMk cId="2109773097" sldId="434"/>
        </pc:sldMkLst>
      </pc:sldChg>
      <pc:sldChg chg="del">
        <pc:chgData name="Beth Shirley" userId="S::uqbshir1@uq.edu.au::249e0ac1-6e6e-471e-9460-e3fbbec5503f" providerId="AD" clId="Web-{A6BC5A5A-3EA4-7E52-5659-71EEDD6F567D}" dt="2024-12-18T04:38:30.922" v="970"/>
        <pc:sldMkLst>
          <pc:docMk/>
          <pc:sldMk cId="2953480485" sldId="435"/>
        </pc:sldMkLst>
      </pc:sldChg>
      <pc:sldChg chg="new del">
        <pc:chgData name="Beth Shirley" userId="S::uqbshir1@uq.edu.au::249e0ac1-6e6e-471e-9460-e3fbbec5503f" providerId="AD" clId="Web-{A6BC5A5A-3EA4-7E52-5659-71EEDD6F567D}" dt="2024-12-18T03:13:04.540" v="132"/>
        <pc:sldMkLst>
          <pc:docMk/>
          <pc:sldMk cId="462915708" sldId="436"/>
        </pc:sldMkLst>
      </pc:sldChg>
      <pc:sldChg chg="add ord replId">
        <pc:chgData name="Beth Shirley" userId="S::uqbshir1@uq.edu.au::249e0ac1-6e6e-471e-9460-e3fbbec5503f" providerId="AD" clId="Web-{A6BC5A5A-3EA4-7E52-5659-71EEDD6F567D}" dt="2024-12-18T03:30:57.099" v="227"/>
        <pc:sldMkLst>
          <pc:docMk/>
          <pc:sldMk cId="849538031" sldId="437"/>
        </pc:sldMkLst>
      </pc:sldChg>
      <pc:sldChg chg="addSp delSp modSp add replId">
        <pc:chgData name="Beth Shirley" userId="S::uqbshir1@uq.edu.au::249e0ac1-6e6e-471e-9460-e3fbbec5503f" providerId="AD" clId="Web-{A6BC5A5A-3EA4-7E52-5659-71EEDD6F567D}" dt="2024-12-18T04:36:29.856" v="920" actId="20577"/>
        <pc:sldMkLst>
          <pc:docMk/>
          <pc:sldMk cId="3554571590" sldId="438"/>
        </pc:sldMkLst>
        <pc:spChg chg="mod">
          <ac:chgData name="Beth Shirley" userId="S::uqbshir1@uq.edu.au::249e0ac1-6e6e-471e-9460-e3fbbec5503f" providerId="AD" clId="Web-{A6BC5A5A-3EA4-7E52-5659-71EEDD6F567D}" dt="2024-12-18T03:33:27.509" v="272" actId="20577"/>
          <ac:spMkLst>
            <pc:docMk/>
            <pc:sldMk cId="3554571590" sldId="438"/>
            <ac:spMk id="2" creationId="{00000000-0000-0000-0000-000000000000}"/>
          </ac:spMkLst>
        </pc:spChg>
        <pc:spChg chg="mod">
          <ac:chgData name="Beth Shirley" userId="S::uqbshir1@uq.edu.au::249e0ac1-6e6e-471e-9460-e3fbbec5503f" providerId="AD" clId="Web-{A6BC5A5A-3EA4-7E52-5659-71EEDD6F567D}" dt="2024-12-18T04:36:29.856" v="920" actId="20577"/>
          <ac:spMkLst>
            <pc:docMk/>
            <pc:sldMk cId="3554571590" sldId="438"/>
            <ac:spMk id="3" creationId="{00000000-0000-0000-0000-000000000000}"/>
          </ac:spMkLst>
        </pc:spChg>
        <pc:spChg chg="mod">
          <ac:chgData name="Beth Shirley" userId="S::uqbshir1@uq.edu.au::249e0ac1-6e6e-471e-9460-e3fbbec5503f" providerId="AD" clId="Web-{A6BC5A5A-3EA4-7E52-5659-71EEDD6F567D}" dt="2024-12-18T03:28:37.345" v="221"/>
          <ac:spMkLst>
            <pc:docMk/>
            <pc:sldMk cId="3554571590" sldId="438"/>
            <ac:spMk id="24" creationId="{E40DF5AE-F9B6-56A1-9276-8443159B9A60}"/>
          </ac:spMkLst>
        </pc:spChg>
        <pc:spChg chg="add">
          <ac:chgData name="Beth Shirley" userId="S::uqbshir1@uq.edu.au::249e0ac1-6e6e-471e-9460-e3fbbec5503f" providerId="AD" clId="Web-{A6BC5A5A-3EA4-7E52-5659-71EEDD6F567D}" dt="2024-12-18T03:28:37.345" v="221"/>
          <ac:spMkLst>
            <pc:docMk/>
            <pc:sldMk cId="3554571590" sldId="438"/>
            <ac:spMk id="29" creationId="{1EBE0778-343F-96EB-0B73-D237FBF4B2D7}"/>
          </ac:spMkLst>
        </pc:spChg>
        <pc:spChg chg="add">
          <ac:chgData name="Beth Shirley" userId="S::uqbshir1@uq.edu.au::249e0ac1-6e6e-471e-9460-e3fbbec5503f" providerId="AD" clId="Web-{A6BC5A5A-3EA4-7E52-5659-71EEDD6F567D}" dt="2024-12-18T03:28:37.345" v="221"/>
          <ac:spMkLst>
            <pc:docMk/>
            <pc:sldMk cId="3554571590" sldId="438"/>
            <ac:spMk id="31" creationId="{09DED5CB-F8E0-FA78-55F1-9240879A353D}"/>
          </ac:spMkLst>
        </pc:spChg>
        <pc:picChg chg="add mod ord">
          <ac:chgData name="Beth Shirley" userId="S::uqbshir1@uq.edu.au::249e0ac1-6e6e-471e-9460-e3fbbec5503f" providerId="AD" clId="Web-{A6BC5A5A-3EA4-7E52-5659-71EEDD6F567D}" dt="2024-12-18T03:28:37.345" v="221"/>
          <ac:picMkLst>
            <pc:docMk/>
            <pc:sldMk cId="3554571590" sldId="438"/>
            <ac:picMk id="4" creationId="{ADED28B6-ADF9-E031-E18B-B85F3562A0E4}"/>
          </ac:picMkLst>
        </pc:picChg>
      </pc:sldChg>
      <pc:sldChg chg="addSp delSp modSp add replId">
        <pc:chgData name="Beth Shirley" userId="S::uqbshir1@uq.edu.au::249e0ac1-6e6e-471e-9460-e3fbbec5503f" providerId="AD" clId="Web-{A6BC5A5A-3EA4-7E52-5659-71EEDD6F567D}" dt="2024-12-18T04:36:15.371" v="919" actId="20577"/>
        <pc:sldMkLst>
          <pc:docMk/>
          <pc:sldMk cId="138261989" sldId="439"/>
        </pc:sldMkLst>
        <pc:spChg chg="mod">
          <ac:chgData name="Beth Shirley" userId="S::uqbshir1@uq.edu.au::249e0ac1-6e6e-471e-9460-e3fbbec5503f" providerId="AD" clId="Web-{A6BC5A5A-3EA4-7E52-5659-71EEDD6F567D}" dt="2024-12-18T03:37:38.266" v="302" actId="20577"/>
          <ac:spMkLst>
            <pc:docMk/>
            <pc:sldMk cId="138261989" sldId="439"/>
            <ac:spMk id="2" creationId="{00000000-0000-0000-0000-000000000000}"/>
          </ac:spMkLst>
        </pc:spChg>
        <pc:spChg chg="mod">
          <ac:chgData name="Beth Shirley" userId="S::uqbshir1@uq.edu.au::249e0ac1-6e6e-471e-9460-e3fbbec5503f" providerId="AD" clId="Web-{A6BC5A5A-3EA4-7E52-5659-71EEDD6F567D}" dt="2024-12-18T04:36:15.371" v="919" actId="20577"/>
          <ac:spMkLst>
            <pc:docMk/>
            <pc:sldMk cId="138261989" sldId="439"/>
            <ac:spMk id="3" creationId="{00000000-0000-0000-0000-000000000000}"/>
          </ac:spMkLst>
        </pc:spChg>
        <pc:spChg chg="mod">
          <ac:chgData name="Beth Shirley" userId="S::uqbshir1@uq.edu.au::249e0ac1-6e6e-471e-9460-e3fbbec5503f" providerId="AD" clId="Web-{A6BC5A5A-3EA4-7E52-5659-71EEDD6F567D}" dt="2024-12-18T03:35:49.435" v="291"/>
          <ac:spMkLst>
            <pc:docMk/>
            <pc:sldMk cId="138261989" sldId="439"/>
            <ac:spMk id="24" creationId="{E40DF5AE-F9B6-56A1-9276-8443159B9A60}"/>
          </ac:spMkLst>
        </pc:spChg>
        <pc:spChg chg="add">
          <ac:chgData name="Beth Shirley" userId="S::uqbshir1@uq.edu.au::249e0ac1-6e6e-471e-9460-e3fbbec5503f" providerId="AD" clId="Web-{A6BC5A5A-3EA4-7E52-5659-71EEDD6F567D}" dt="2024-12-18T03:35:49.435" v="291"/>
          <ac:spMkLst>
            <pc:docMk/>
            <pc:sldMk cId="138261989" sldId="439"/>
            <ac:spMk id="29" creationId="{43303005-83A5-D968-EB66-E14990D3E19F}"/>
          </ac:spMkLst>
        </pc:spChg>
        <pc:picChg chg="add mod ord">
          <ac:chgData name="Beth Shirley" userId="S::uqbshir1@uq.edu.au::249e0ac1-6e6e-471e-9460-e3fbbec5503f" providerId="AD" clId="Web-{A6BC5A5A-3EA4-7E52-5659-71EEDD6F567D}" dt="2024-12-18T03:35:49.435" v="291"/>
          <ac:picMkLst>
            <pc:docMk/>
            <pc:sldMk cId="138261989" sldId="439"/>
            <ac:picMk id="4" creationId="{92F405E5-EC5E-3AC6-72F5-8A0D6F009F09}"/>
          </ac:picMkLst>
        </pc:picChg>
      </pc:sldChg>
      <pc:sldChg chg="new del">
        <pc:chgData name="Beth Shirley" userId="S::uqbshir1@uq.edu.au::249e0ac1-6e6e-471e-9460-e3fbbec5503f" providerId="AD" clId="Web-{A6BC5A5A-3EA4-7E52-5659-71EEDD6F567D}" dt="2024-12-18T03:29:58.379" v="224"/>
        <pc:sldMkLst>
          <pc:docMk/>
          <pc:sldMk cId="1608542111" sldId="440"/>
        </pc:sldMkLst>
      </pc:sldChg>
      <pc:sldChg chg="add">
        <pc:chgData name="Beth Shirley" userId="S::uqbshir1@uq.edu.au::249e0ac1-6e6e-471e-9460-e3fbbec5503f" providerId="AD" clId="Web-{A6BC5A5A-3EA4-7E52-5659-71EEDD6F567D}" dt="2024-12-18T03:29:49.644" v="223"/>
        <pc:sldMkLst>
          <pc:docMk/>
          <pc:sldMk cId="1642272356" sldId="443"/>
        </pc:sldMkLst>
      </pc:sldChg>
      <pc:sldChg chg="modSp new del">
        <pc:chgData name="Beth Shirley" userId="S::uqbshir1@uq.edu.au::249e0ac1-6e6e-471e-9460-e3fbbec5503f" providerId="AD" clId="Web-{A6BC5A5A-3EA4-7E52-5659-71EEDD6F567D}" dt="2024-12-18T03:32:54.962" v="251"/>
        <pc:sldMkLst>
          <pc:docMk/>
          <pc:sldMk cId="1553058989" sldId="444"/>
        </pc:sldMkLst>
      </pc:sldChg>
      <pc:sldChg chg="new del">
        <pc:chgData name="Beth Shirley" userId="S::uqbshir1@uq.edu.au::249e0ac1-6e6e-471e-9460-e3fbbec5503f" providerId="AD" clId="Web-{A6BC5A5A-3EA4-7E52-5659-71EEDD6F567D}" dt="2024-12-18T03:30:29.114" v="226"/>
        <pc:sldMkLst>
          <pc:docMk/>
          <pc:sldMk cId="3441099947" sldId="444"/>
        </pc:sldMkLst>
      </pc:sldChg>
      <pc:sldChg chg="delSp modSp new">
        <pc:chgData name="Beth Shirley" userId="S::uqbshir1@uq.edu.au::249e0ac1-6e6e-471e-9460-e3fbbec5503f" providerId="AD" clId="Web-{A6BC5A5A-3EA4-7E52-5659-71EEDD6F567D}" dt="2024-12-18T03:33:05.915" v="258" actId="20577"/>
        <pc:sldMkLst>
          <pc:docMk/>
          <pc:sldMk cId="1169362690" sldId="445"/>
        </pc:sldMkLst>
        <pc:spChg chg="mod">
          <ac:chgData name="Beth Shirley" userId="S::uqbshir1@uq.edu.au::249e0ac1-6e6e-471e-9460-e3fbbec5503f" providerId="AD" clId="Web-{A6BC5A5A-3EA4-7E52-5659-71EEDD6F567D}" dt="2024-12-18T03:33:05.915" v="258" actId="20577"/>
          <ac:spMkLst>
            <pc:docMk/>
            <pc:sldMk cId="1169362690" sldId="445"/>
            <ac:spMk id="2" creationId="{B9E53F3E-9864-2CF0-651F-ACA0D22A7823}"/>
          </ac:spMkLst>
        </pc:spChg>
        <pc:spChg chg="mod">
          <ac:chgData name="Beth Shirley" userId="S::uqbshir1@uq.edu.au::249e0ac1-6e6e-471e-9460-e3fbbec5503f" providerId="AD" clId="Web-{A6BC5A5A-3EA4-7E52-5659-71EEDD6F567D}" dt="2024-12-18T03:32:27.273" v="245" actId="20577"/>
          <ac:spMkLst>
            <pc:docMk/>
            <pc:sldMk cId="1169362690" sldId="445"/>
            <ac:spMk id="3" creationId="{985C13CE-BD5D-04B8-1A5F-E6A429B01013}"/>
          </ac:spMkLst>
        </pc:spChg>
      </pc:sldChg>
      <pc:sldChg chg="add">
        <pc:chgData name="Beth Shirley" userId="S::uqbshir1@uq.edu.au::249e0ac1-6e6e-471e-9460-e3fbbec5503f" providerId="AD" clId="Web-{A6BC5A5A-3EA4-7E52-5659-71EEDD6F567D}" dt="2024-12-18T03:36:51.093" v="295"/>
        <pc:sldMkLst>
          <pc:docMk/>
          <pc:sldMk cId="3443145281" sldId="446"/>
        </pc:sldMkLst>
      </pc:sldChg>
      <pc:sldChg chg="add del replId">
        <pc:chgData name="Beth Shirley" userId="S::uqbshir1@uq.edu.au::249e0ac1-6e6e-471e-9460-e3fbbec5503f" providerId="AD" clId="Web-{A6BC5A5A-3EA4-7E52-5659-71EEDD6F567D}" dt="2024-12-18T03:36:44.608" v="294"/>
        <pc:sldMkLst>
          <pc:docMk/>
          <pc:sldMk cId="3892421660" sldId="446"/>
        </pc:sldMkLst>
      </pc:sldChg>
      <pc:sldChg chg="add modNotes">
        <pc:chgData name="Beth Shirley" userId="S::uqbshir1@uq.edu.au::249e0ac1-6e6e-471e-9460-e3fbbec5503f" providerId="AD" clId="Web-{A6BC5A5A-3EA4-7E52-5659-71EEDD6F567D}" dt="2024-12-18T03:49:30.503" v="699"/>
        <pc:sldMkLst>
          <pc:docMk/>
          <pc:sldMk cId="4031869588" sldId="447"/>
        </pc:sldMkLst>
      </pc:sldChg>
      <pc:sldChg chg="modSp add replId">
        <pc:chgData name="Beth Shirley" userId="S::uqbshir1@uq.edu.au::249e0ac1-6e6e-471e-9460-e3fbbec5503f" providerId="AD" clId="Web-{A6BC5A5A-3EA4-7E52-5659-71EEDD6F567D}" dt="2024-12-18T03:39:26.894" v="306" actId="20577"/>
        <pc:sldMkLst>
          <pc:docMk/>
          <pc:sldMk cId="3848370005" sldId="448"/>
        </pc:sldMkLst>
        <pc:spChg chg="mod">
          <ac:chgData name="Beth Shirley" userId="S::uqbshir1@uq.edu.au::249e0ac1-6e6e-471e-9460-e3fbbec5503f" providerId="AD" clId="Web-{A6BC5A5A-3EA4-7E52-5659-71EEDD6F567D}" dt="2024-12-18T03:39:26.894" v="306" actId="20577"/>
          <ac:spMkLst>
            <pc:docMk/>
            <pc:sldMk cId="3848370005" sldId="448"/>
            <ac:spMk id="3" creationId="{985C13CE-BD5D-04B8-1A5F-E6A429B01013}"/>
          </ac:spMkLst>
        </pc:spChg>
      </pc:sldChg>
      <pc:sldChg chg="addSp modSp add replId modNotes">
        <pc:chgData name="Beth Shirley" userId="S::uqbshir1@uq.edu.au::249e0ac1-6e6e-471e-9460-e3fbbec5503f" providerId="AD" clId="Web-{A6BC5A5A-3EA4-7E52-5659-71EEDD6F567D}" dt="2024-12-18T04:35:41.745" v="915" actId="14100"/>
        <pc:sldMkLst>
          <pc:docMk/>
          <pc:sldMk cId="3761998873" sldId="449"/>
        </pc:sldMkLst>
      </pc:sldChg>
      <pc:sldChg chg="addSp delSp modSp add mod replId modClrScheme chgLayout">
        <pc:chgData name="Beth Shirley" userId="S::uqbshir1@uq.edu.au::249e0ac1-6e6e-471e-9460-e3fbbec5503f" providerId="AD" clId="Web-{A6BC5A5A-3EA4-7E52-5659-71EEDD6F567D}" dt="2024-12-18T03:57:53.610" v="870" actId="1076"/>
        <pc:sldMkLst>
          <pc:docMk/>
          <pc:sldMk cId="3408301706" sldId="450"/>
        </pc:sldMkLst>
        <pc:spChg chg="mod">
          <ac:chgData name="Beth Shirley" userId="S::uqbshir1@uq.edu.au::249e0ac1-6e6e-471e-9460-e3fbbec5503f" providerId="AD" clId="Web-{A6BC5A5A-3EA4-7E52-5659-71EEDD6F567D}" dt="2024-12-18T03:57:43.095" v="868" actId="20577"/>
          <ac:spMkLst>
            <pc:docMk/>
            <pc:sldMk cId="3408301706" sldId="450"/>
            <ac:spMk id="3" creationId="{985C13CE-BD5D-04B8-1A5F-E6A429B01013}"/>
          </ac:spMkLst>
        </pc:spChg>
        <pc:spChg chg="mod">
          <ac:chgData name="Beth Shirley" userId="S::uqbshir1@uq.edu.au::249e0ac1-6e6e-471e-9460-e3fbbec5503f" providerId="AD" clId="Web-{A6BC5A5A-3EA4-7E52-5659-71EEDD6F567D}" dt="2024-12-18T03:56:20.061" v="853"/>
          <ac:spMkLst>
            <pc:docMk/>
            <pc:sldMk cId="3408301706" sldId="450"/>
            <ac:spMk id="5" creationId="{86272C89-316E-AE0D-578C-6B403F6A7ADC}"/>
          </ac:spMkLst>
        </pc:spChg>
        <pc:spChg chg="add mod">
          <ac:chgData name="Beth Shirley" userId="S::uqbshir1@uq.edu.au::249e0ac1-6e6e-471e-9460-e3fbbec5503f" providerId="AD" clId="Web-{A6BC5A5A-3EA4-7E52-5659-71EEDD6F567D}" dt="2024-12-18T03:56:20.061" v="853"/>
          <ac:spMkLst>
            <pc:docMk/>
            <pc:sldMk cId="3408301706" sldId="450"/>
            <ac:spMk id="11" creationId="{EFAEB88F-A0F6-FA38-D564-85AEF73066DA}"/>
          </ac:spMkLst>
        </pc:spChg>
        <pc:graphicFrameChg chg="add mod modGraphic">
          <ac:chgData name="Beth Shirley" userId="S::uqbshir1@uq.edu.au::249e0ac1-6e6e-471e-9460-e3fbbec5503f" providerId="AD" clId="Web-{A6BC5A5A-3EA4-7E52-5659-71EEDD6F567D}" dt="2024-12-18T03:57:53.610" v="870" actId="1076"/>
          <ac:graphicFrameMkLst>
            <pc:docMk/>
            <pc:sldMk cId="3408301706" sldId="450"/>
            <ac:graphicFrameMk id="7" creationId="{677BD988-5D34-C9B6-333C-97066AB42649}"/>
          </ac:graphicFrameMkLst>
        </pc:graphicFrameChg>
      </pc:sldChg>
      <pc:sldChg chg="addSp delSp modSp add replId">
        <pc:chgData name="Beth Shirley" userId="S::uqbshir1@uq.edu.au::249e0ac1-6e6e-471e-9460-e3fbbec5503f" providerId="AD" clId="Web-{A6BC5A5A-3EA4-7E52-5659-71EEDD6F567D}" dt="2024-12-18T04:36:09.840" v="918" actId="20577"/>
        <pc:sldMkLst>
          <pc:docMk/>
          <pc:sldMk cId="4011785310" sldId="451"/>
        </pc:sldMkLst>
        <pc:spChg chg="mod">
          <ac:chgData name="Beth Shirley" userId="S::uqbshir1@uq.edu.au::249e0ac1-6e6e-471e-9460-e3fbbec5503f" providerId="AD" clId="Web-{A6BC5A5A-3EA4-7E52-5659-71EEDD6F567D}" dt="2024-12-18T03:51:01.412" v="740" actId="20577"/>
          <ac:spMkLst>
            <pc:docMk/>
            <pc:sldMk cId="4011785310" sldId="451"/>
            <ac:spMk id="2" creationId="{00000000-0000-0000-0000-000000000000}"/>
          </ac:spMkLst>
        </pc:spChg>
        <pc:spChg chg="mod">
          <ac:chgData name="Beth Shirley" userId="S::uqbshir1@uq.edu.au::249e0ac1-6e6e-471e-9460-e3fbbec5503f" providerId="AD" clId="Web-{A6BC5A5A-3EA4-7E52-5659-71EEDD6F567D}" dt="2024-12-18T04:36:09.840" v="918" actId="20577"/>
          <ac:spMkLst>
            <pc:docMk/>
            <pc:sldMk cId="4011785310" sldId="451"/>
            <ac:spMk id="3" creationId="{00000000-0000-0000-0000-000000000000}"/>
          </ac:spMkLst>
        </pc:spChg>
        <pc:spChg chg="add">
          <ac:chgData name="Beth Shirley" userId="S::uqbshir1@uq.edu.au::249e0ac1-6e6e-471e-9460-e3fbbec5503f" providerId="AD" clId="Web-{A6BC5A5A-3EA4-7E52-5659-71EEDD6F567D}" dt="2024-12-18T03:54:00.464" v="760"/>
          <ac:spMkLst>
            <pc:docMk/>
            <pc:sldMk cId="4011785310" sldId="451"/>
            <ac:spMk id="36" creationId="{5D8F0370-D7CC-DFFF-5EB8-F27D12916FFD}"/>
          </ac:spMkLst>
        </pc:spChg>
        <pc:spChg chg="add">
          <ac:chgData name="Beth Shirley" userId="S::uqbshir1@uq.edu.au::249e0ac1-6e6e-471e-9460-e3fbbec5503f" providerId="AD" clId="Web-{A6BC5A5A-3EA4-7E52-5659-71EEDD6F567D}" dt="2024-12-18T03:54:00.464" v="760"/>
          <ac:spMkLst>
            <pc:docMk/>
            <pc:sldMk cId="4011785310" sldId="451"/>
            <ac:spMk id="38" creationId="{C2E768D3-8E25-F279-CE48-8AA60019F778}"/>
          </ac:spMkLst>
        </pc:spChg>
        <pc:picChg chg="add mod ord">
          <ac:chgData name="Beth Shirley" userId="S::uqbshir1@uq.edu.au::249e0ac1-6e6e-471e-9460-e3fbbec5503f" providerId="AD" clId="Web-{A6BC5A5A-3EA4-7E52-5659-71EEDD6F567D}" dt="2024-12-18T03:54:00.464" v="760"/>
          <ac:picMkLst>
            <pc:docMk/>
            <pc:sldMk cId="4011785310" sldId="451"/>
            <ac:picMk id="5" creationId="{A4F401EF-7DDB-8E03-71D9-0CC876DC20B5}"/>
          </ac:picMkLst>
        </pc:picChg>
      </pc:sldChg>
      <pc:sldChg chg="addSp delSp modSp add del replId">
        <pc:chgData name="Beth Shirley" userId="S::uqbshir1@uq.edu.au::249e0ac1-6e6e-471e-9460-e3fbbec5503f" providerId="AD" clId="Web-{A6BC5A5A-3EA4-7E52-5659-71EEDD6F567D}" dt="2024-12-18T03:59:38.301" v="884"/>
        <pc:sldMkLst>
          <pc:docMk/>
          <pc:sldMk cId="572023322" sldId="452"/>
        </pc:sldMkLst>
      </pc:sldChg>
      <pc:sldChg chg="add del replId">
        <pc:chgData name="Beth Shirley" userId="S::uqbshir1@uq.edu.au::249e0ac1-6e6e-471e-9460-e3fbbec5503f" providerId="AD" clId="Web-{A6BC5A5A-3EA4-7E52-5659-71EEDD6F567D}" dt="2024-12-18T03:59:51.504" v="886"/>
        <pc:sldMkLst>
          <pc:docMk/>
          <pc:sldMk cId="1927263952" sldId="452"/>
        </pc:sldMkLst>
      </pc:sldChg>
      <pc:sldChg chg="addSp delSp modSp add mod replId modClrScheme chgLayout">
        <pc:chgData name="Beth Shirley" userId="S::uqbshir1@uq.edu.au::249e0ac1-6e6e-471e-9460-e3fbbec5503f" providerId="AD" clId="Web-{A6BC5A5A-3EA4-7E52-5659-71EEDD6F567D}" dt="2024-12-18T04:02:11.164" v="905"/>
        <pc:sldMkLst>
          <pc:docMk/>
          <pc:sldMk cId="2450055694" sldId="452"/>
        </pc:sldMkLst>
      </pc:sldChg>
      <pc:sldMasterChg chg="addSldLayout">
        <pc:chgData name="Beth Shirley" userId="S::uqbshir1@uq.edu.au::249e0ac1-6e6e-471e-9460-e3fbbec5503f" providerId="AD" clId="Web-{A6BC5A5A-3EA4-7E52-5659-71EEDD6F567D}" dt="2024-12-18T03:39:14.112" v="303"/>
        <pc:sldMasterMkLst>
          <pc:docMk/>
          <pc:sldMasterMk cId="3786833112" sldId="2147483648"/>
        </pc:sldMasterMkLst>
        <pc:sldLayoutChg chg="add">
          <pc:chgData name="Beth Shirley" userId="S::uqbshir1@uq.edu.au::249e0ac1-6e6e-471e-9460-e3fbbec5503f" providerId="AD" clId="Web-{A6BC5A5A-3EA4-7E52-5659-71EEDD6F567D}" dt="2024-12-18T03:39:14.112" v="303"/>
          <pc:sldLayoutMkLst>
            <pc:docMk/>
            <pc:sldMasterMk cId="3786833112" sldId="2147483648"/>
            <pc:sldLayoutMk cId="4046720319" sldId="2147483819"/>
          </pc:sldLayoutMkLst>
        </pc:sldLayoutChg>
      </pc:sldMasterChg>
    </pc:docChg>
  </pc:docChgLst>
  <pc:docChgLst>
    <pc:chgData name="Beth Shirley" userId="249e0ac1-6e6e-471e-9460-e3fbbec5503f" providerId="ADAL" clId="{A1869464-9043-1F46-B492-B40BE2262BFC}"/>
    <pc:docChg chg="custSel addSld delSld modSld modSection">
      <pc:chgData name="Beth Shirley" userId="249e0ac1-6e6e-471e-9460-e3fbbec5503f" providerId="ADAL" clId="{A1869464-9043-1F46-B492-B40BE2262BFC}" dt="2025-01-22T19:25:41.878" v="194" actId="20577"/>
      <pc:docMkLst>
        <pc:docMk/>
      </pc:docMkLst>
      <pc:sldChg chg="addSp modSp">
        <pc:chgData name="Beth Shirley" userId="249e0ac1-6e6e-471e-9460-e3fbbec5503f" providerId="ADAL" clId="{A1869464-9043-1F46-B492-B40BE2262BFC}" dt="2025-01-22T03:15:21.349" v="34"/>
        <pc:sldMkLst>
          <pc:docMk/>
          <pc:sldMk cId="2516766007" sldId="262"/>
        </pc:sldMkLst>
        <pc:picChg chg="add mod">
          <ac:chgData name="Beth Shirley" userId="249e0ac1-6e6e-471e-9460-e3fbbec5503f" providerId="ADAL" clId="{A1869464-9043-1F46-B492-B40BE2262BFC}" dt="2025-01-22T03:15:21.349" v="34"/>
          <ac:picMkLst>
            <pc:docMk/>
            <pc:sldMk cId="2516766007" sldId="262"/>
            <ac:picMk id="11" creationId="{AF5AEC4D-0437-42F8-5D75-5223578C59FC}"/>
          </ac:picMkLst>
        </pc:picChg>
      </pc:sldChg>
      <pc:sldChg chg="addSp delSp modSp mod modTransition modAnim">
        <pc:chgData name="Beth Shirley" userId="249e0ac1-6e6e-471e-9460-e3fbbec5503f" providerId="ADAL" clId="{A1869464-9043-1F46-B492-B40BE2262BFC}" dt="2025-01-22T03:14:50.646" v="33"/>
        <pc:sldMkLst>
          <pc:docMk/>
          <pc:sldMk cId="2934808045" sldId="284"/>
        </pc:sldMkLst>
        <pc:spChg chg="mod">
          <ac:chgData name="Beth Shirley" userId="249e0ac1-6e6e-471e-9460-e3fbbec5503f" providerId="ADAL" clId="{A1869464-9043-1F46-B492-B40BE2262BFC}" dt="2025-01-22T03:12:54.522" v="28" actId="20577"/>
          <ac:spMkLst>
            <pc:docMk/>
            <pc:sldMk cId="2934808045" sldId="284"/>
            <ac:spMk id="11" creationId="{00000000-0000-0000-0000-000000000000}"/>
          </ac:spMkLst>
        </pc:spChg>
        <pc:picChg chg="add del mod">
          <ac:chgData name="Beth Shirley" userId="249e0ac1-6e6e-471e-9460-e3fbbec5503f" providerId="ADAL" clId="{A1869464-9043-1F46-B492-B40BE2262BFC}" dt="2025-01-22T03:13:34.370" v="30"/>
          <ac:picMkLst>
            <pc:docMk/>
            <pc:sldMk cId="2934808045" sldId="284"/>
            <ac:picMk id="6" creationId="{88B72E9E-B91C-0D85-9B98-C52868E60869}"/>
          </ac:picMkLst>
        </pc:picChg>
        <pc:picChg chg="add del mod">
          <ac:chgData name="Beth Shirley" userId="249e0ac1-6e6e-471e-9460-e3fbbec5503f" providerId="ADAL" clId="{A1869464-9043-1F46-B492-B40BE2262BFC}" dt="2025-01-22T03:14:36.004" v="32"/>
          <ac:picMkLst>
            <pc:docMk/>
            <pc:sldMk cId="2934808045" sldId="284"/>
            <ac:picMk id="14" creationId="{27176DDD-644B-7CA1-6E6D-F20ABFC1603D}"/>
          </ac:picMkLst>
        </pc:picChg>
        <pc:picChg chg="add mod">
          <ac:chgData name="Beth Shirley" userId="249e0ac1-6e6e-471e-9460-e3fbbec5503f" providerId="ADAL" clId="{A1869464-9043-1F46-B492-B40BE2262BFC}" dt="2025-01-22T03:14:50.646" v="33"/>
          <ac:picMkLst>
            <pc:docMk/>
            <pc:sldMk cId="2934808045" sldId="284"/>
            <ac:picMk id="20" creationId="{DCB856A4-9600-1B4C-D896-4CCE76A4D070}"/>
          </ac:picMkLst>
        </pc:picChg>
      </pc:sldChg>
      <pc:sldChg chg="del">
        <pc:chgData name="Beth Shirley" userId="249e0ac1-6e6e-471e-9460-e3fbbec5503f" providerId="ADAL" clId="{A1869464-9043-1F46-B492-B40BE2262BFC}" dt="2025-01-22T04:25:59.852" v="87" actId="2696"/>
        <pc:sldMkLst>
          <pc:docMk/>
          <pc:sldMk cId="849538031" sldId="437"/>
        </pc:sldMkLst>
      </pc:sldChg>
      <pc:sldChg chg="addSp delSp modSp modTransition modAnim">
        <pc:chgData name="Beth Shirley" userId="249e0ac1-6e6e-471e-9460-e3fbbec5503f" providerId="ADAL" clId="{A1869464-9043-1F46-B492-B40BE2262BFC}" dt="2025-01-22T03:23:59.294" v="38"/>
        <pc:sldMkLst>
          <pc:docMk/>
          <pc:sldMk cId="3554571590" sldId="438"/>
        </pc:sldMkLst>
        <pc:picChg chg="add del mod">
          <ac:chgData name="Beth Shirley" userId="249e0ac1-6e6e-471e-9460-e3fbbec5503f" providerId="ADAL" clId="{A1869464-9043-1F46-B492-B40BE2262BFC}" dt="2025-01-22T03:22:54.328" v="37"/>
          <ac:picMkLst>
            <pc:docMk/>
            <pc:sldMk cId="3554571590" sldId="438"/>
            <ac:picMk id="7" creationId="{74EF1C6E-C9F8-995D-4308-E9998C434489}"/>
          </ac:picMkLst>
        </pc:picChg>
        <pc:picChg chg="add mod">
          <ac:chgData name="Beth Shirley" userId="249e0ac1-6e6e-471e-9460-e3fbbec5503f" providerId="ADAL" clId="{A1869464-9043-1F46-B492-B40BE2262BFC}" dt="2025-01-22T03:23:59.294" v="38"/>
          <ac:picMkLst>
            <pc:docMk/>
            <pc:sldMk cId="3554571590" sldId="438"/>
            <ac:picMk id="15" creationId="{5FE70B75-1B79-1FB5-EBE3-F794DC61C8DD}"/>
          </ac:picMkLst>
        </pc:picChg>
      </pc:sldChg>
      <pc:sldChg chg="addSp delSp modSp modTransition modAnim">
        <pc:chgData name="Beth Shirley" userId="249e0ac1-6e6e-471e-9460-e3fbbec5503f" providerId="ADAL" clId="{A1869464-9043-1F46-B492-B40BE2262BFC}" dt="2025-01-22T03:37:43.054" v="55"/>
        <pc:sldMkLst>
          <pc:docMk/>
          <pc:sldMk cId="138261989" sldId="439"/>
        </pc:sldMkLst>
        <pc:picChg chg="add del mod">
          <ac:chgData name="Beth Shirley" userId="249e0ac1-6e6e-471e-9460-e3fbbec5503f" providerId="ADAL" clId="{A1869464-9043-1F46-B492-B40BE2262BFC}" dt="2025-01-22T03:31:59.018" v="52"/>
          <ac:picMkLst>
            <pc:docMk/>
            <pc:sldMk cId="138261989" sldId="439"/>
            <ac:picMk id="7" creationId="{FB3CC6EB-8BD3-4F02-D244-8E0FEF1BD7B9}"/>
          </ac:picMkLst>
        </pc:picChg>
        <pc:picChg chg="add del mod">
          <ac:chgData name="Beth Shirley" userId="249e0ac1-6e6e-471e-9460-e3fbbec5503f" providerId="ADAL" clId="{A1869464-9043-1F46-B492-B40BE2262BFC}" dt="2025-01-22T03:32:50.534" v="54"/>
          <ac:picMkLst>
            <pc:docMk/>
            <pc:sldMk cId="138261989" sldId="439"/>
            <ac:picMk id="13" creationId="{FEA02002-3312-86C3-19A7-4921A5EA2A23}"/>
          </ac:picMkLst>
        </pc:picChg>
        <pc:picChg chg="add mod">
          <ac:chgData name="Beth Shirley" userId="249e0ac1-6e6e-471e-9460-e3fbbec5503f" providerId="ADAL" clId="{A1869464-9043-1F46-B492-B40BE2262BFC}" dt="2025-01-22T03:37:43.054" v="55"/>
          <ac:picMkLst>
            <pc:docMk/>
            <pc:sldMk cId="138261989" sldId="439"/>
            <ac:picMk id="17" creationId="{58F395D8-ABE0-CBAF-D98A-C486DBE4682E}"/>
          </ac:picMkLst>
        </pc:picChg>
      </pc:sldChg>
      <pc:sldChg chg="addSp modSp">
        <pc:chgData name="Beth Shirley" userId="249e0ac1-6e6e-471e-9460-e3fbbec5503f" providerId="ADAL" clId="{A1869464-9043-1F46-B492-B40BE2262BFC}" dt="2025-01-22T03:25:57.087" v="39"/>
        <pc:sldMkLst>
          <pc:docMk/>
          <pc:sldMk cId="1642272356" sldId="443"/>
        </pc:sldMkLst>
        <pc:picChg chg="add mod">
          <ac:chgData name="Beth Shirley" userId="249e0ac1-6e6e-471e-9460-e3fbbec5503f" providerId="ADAL" clId="{A1869464-9043-1F46-B492-B40BE2262BFC}" dt="2025-01-22T03:25:57.087" v="39"/>
          <ac:picMkLst>
            <pc:docMk/>
            <pc:sldMk cId="1642272356" sldId="443"/>
            <ac:picMk id="9" creationId="{85FAB503-5598-AD7E-AF09-CCF2E4B08A7D}"/>
          </ac:picMkLst>
        </pc:picChg>
      </pc:sldChg>
      <pc:sldChg chg="addSp modSp">
        <pc:chgData name="Beth Shirley" userId="249e0ac1-6e6e-471e-9460-e3fbbec5503f" providerId="ADAL" clId="{A1869464-9043-1F46-B492-B40BE2262BFC}" dt="2025-01-22T03:27:24.543" v="40"/>
        <pc:sldMkLst>
          <pc:docMk/>
          <pc:sldMk cId="1169362690" sldId="445"/>
        </pc:sldMkLst>
        <pc:picChg chg="add mod">
          <ac:chgData name="Beth Shirley" userId="249e0ac1-6e6e-471e-9460-e3fbbec5503f" providerId="ADAL" clId="{A1869464-9043-1F46-B492-B40BE2262BFC}" dt="2025-01-22T03:27:24.543" v="40"/>
          <ac:picMkLst>
            <pc:docMk/>
            <pc:sldMk cId="1169362690" sldId="445"/>
            <ac:picMk id="9" creationId="{C4DE5BA1-D15E-8B4A-D627-FE40C65C291E}"/>
          </ac:picMkLst>
        </pc:picChg>
      </pc:sldChg>
      <pc:sldChg chg="addSp modSp">
        <pc:chgData name="Beth Shirley" userId="249e0ac1-6e6e-471e-9460-e3fbbec5503f" providerId="ADAL" clId="{A1869464-9043-1F46-B492-B40BE2262BFC}" dt="2025-01-22T03:37:43.054" v="55"/>
        <pc:sldMkLst>
          <pc:docMk/>
          <pc:sldMk cId="3443145281" sldId="446"/>
        </pc:sldMkLst>
        <pc:picChg chg="add mod">
          <ac:chgData name="Beth Shirley" userId="249e0ac1-6e6e-471e-9460-e3fbbec5503f" providerId="ADAL" clId="{A1869464-9043-1F46-B492-B40BE2262BFC}" dt="2025-01-22T03:37:43.054" v="55"/>
          <ac:picMkLst>
            <pc:docMk/>
            <pc:sldMk cId="3443145281" sldId="446"/>
            <ac:picMk id="8" creationId="{5468BACD-BDE3-67E4-13CD-2163250DC700}"/>
          </ac:picMkLst>
        </pc:picChg>
      </pc:sldChg>
      <pc:sldChg chg="addSp modSp">
        <pc:chgData name="Beth Shirley" userId="249e0ac1-6e6e-471e-9460-e3fbbec5503f" providerId="ADAL" clId="{A1869464-9043-1F46-B492-B40BE2262BFC}" dt="2025-01-22T03:44:18.879" v="57"/>
        <pc:sldMkLst>
          <pc:docMk/>
          <pc:sldMk cId="4031869588" sldId="447"/>
        </pc:sldMkLst>
        <pc:picChg chg="add mod">
          <ac:chgData name="Beth Shirley" userId="249e0ac1-6e6e-471e-9460-e3fbbec5503f" providerId="ADAL" clId="{A1869464-9043-1F46-B492-B40BE2262BFC}" dt="2025-01-22T03:44:18.879" v="57"/>
          <ac:picMkLst>
            <pc:docMk/>
            <pc:sldMk cId="4031869588" sldId="447"/>
            <ac:picMk id="3" creationId="{A22FB998-5B62-0551-5ED8-F0C747007F05}"/>
          </ac:picMkLst>
        </pc:picChg>
      </pc:sldChg>
      <pc:sldChg chg="addSp delSp modSp modTransition modAnim">
        <pc:chgData name="Beth Shirley" userId="249e0ac1-6e6e-471e-9460-e3fbbec5503f" providerId="ADAL" clId="{A1869464-9043-1F46-B492-B40BE2262BFC}" dt="2025-01-22T03:44:18.879" v="57"/>
        <pc:sldMkLst>
          <pc:docMk/>
          <pc:sldMk cId="3848370005" sldId="448"/>
        </pc:sldMkLst>
        <pc:picChg chg="add del mod">
          <ac:chgData name="Beth Shirley" userId="249e0ac1-6e6e-471e-9460-e3fbbec5503f" providerId="ADAL" clId="{A1869464-9043-1F46-B492-B40BE2262BFC}" dt="2025-01-22T03:38:18.454" v="56"/>
          <ac:picMkLst>
            <pc:docMk/>
            <pc:sldMk cId="3848370005" sldId="448"/>
            <ac:picMk id="8" creationId="{12700814-5941-CDFF-6557-03A486A16613}"/>
          </ac:picMkLst>
        </pc:picChg>
        <pc:picChg chg="add mod">
          <ac:chgData name="Beth Shirley" userId="249e0ac1-6e6e-471e-9460-e3fbbec5503f" providerId="ADAL" clId="{A1869464-9043-1F46-B492-B40BE2262BFC}" dt="2025-01-22T03:44:18.879" v="57"/>
          <ac:picMkLst>
            <pc:docMk/>
            <pc:sldMk cId="3848370005" sldId="448"/>
            <ac:picMk id="12" creationId="{A6B0ECB5-8A1B-417D-267F-365A1017213F}"/>
          </ac:picMkLst>
        </pc:picChg>
      </pc:sldChg>
      <pc:sldChg chg="addSp delSp modSp modTransition modAnim">
        <pc:chgData name="Beth Shirley" userId="249e0ac1-6e6e-471e-9460-e3fbbec5503f" providerId="ADAL" clId="{A1869464-9043-1F46-B492-B40BE2262BFC}" dt="2025-01-22T04:01:29.556" v="61"/>
        <pc:sldMkLst>
          <pc:docMk/>
          <pc:sldMk cId="3408301706" sldId="450"/>
        </pc:sldMkLst>
        <pc:picChg chg="add del mod">
          <ac:chgData name="Beth Shirley" userId="249e0ac1-6e6e-471e-9460-e3fbbec5503f" providerId="ADAL" clId="{A1869464-9043-1F46-B492-B40BE2262BFC}" dt="2025-01-22T04:00:26.370" v="60"/>
          <ac:picMkLst>
            <pc:docMk/>
            <pc:sldMk cId="3408301706" sldId="450"/>
            <ac:picMk id="8" creationId="{353E3018-DE5B-559F-C885-D54A795D9681}"/>
          </ac:picMkLst>
        </pc:picChg>
        <pc:picChg chg="add mod">
          <ac:chgData name="Beth Shirley" userId="249e0ac1-6e6e-471e-9460-e3fbbec5503f" providerId="ADAL" clId="{A1869464-9043-1F46-B492-B40BE2262BFC}" dt="2025-01-22T04:01:29.556" v="61"/>
          <ac:picMkLst>
            <pc:docMk/>
            <pc:sldMk cId="3408301706" sldId="450"/>
            <ac:picMk id="13" creationId="{BBC4AF54-03E3-AD2A-E39B-FC68D08A054B}"/>
          </ac:picMkLst>
        </pc:picChg>
      </pc:sldChg>
      <pc:sldChg chg="addSp modSp">
        <pc:chgData name="Beth Shirley" userId="249e0ac1-6e6e-471e-9460-e3fbbec5503f" providerId="ADAL" clId="{A1869464-9043-1F46-B492-B40BE2262BFC}" dt="2025-01-22T03:59:46.497" v="58"/>
        <pc:sldMkLst>
          <pc:docMk/>
          <pc:sldMk cId="4011785310" sldId="451"/>
        </pc:sldMkLst>
        <pc:picChg chg="add mod">
          <ac:chgData name="Beth Shirley" userId="249e0ac1-6e6e-471e-9460-e3fbbec5503f" providerId="ADAL" clId="{A1869464-9043-1F46-B492-B40BE2262BFC}" dt="2025-01-22T03:59:46.497" v="58"/>
          <ac:picMkLst>
            <pc:docMk/>
            <pc:sldMk cId="4011785310" sldId="451"/>
            <ac:picMk id="7" creationId="{BE3EE76F-DD26-3DFD-7445-FE8551C4D09F}"/>
          </ac:picMkLst>
        </pc:picChg>
      </pc:sldChg>
      <pc:sldChg chg="addSp delSp modSp del modTransition modAnim">
        <pc:chgData name="Beth Shirley" userId="249e0ac1-6e6e-471e-9460-e3fbbec5503f" providerId="ADAL" clId="{A1869464-9043-1F46-B492-B40BE2262BFC}" dt="2025-01-22T04:23:31.588" v="65" actId="2696"/>
        <pc:sldMkLst>
          <pc:docMk/>
          <pc:sldMk cId="2450055694" sldId="452"/>
        </pc:sldMkLst>
        <pc:picChg chg="add del mod">
          <ac:chgData name="Beth Shirley" userId="249e0ac1-6e6e-471e-9460-e3fbbec5503f" providerId="ADAL" clId="{A1869464-9043-1F46-B492-B40BE2262BFC}" dt="2025-01-22T04:02:59.121" v="63"/>
          <ac:picMkLst>
            <pc:docMk/>
            <pc:sldMk cId="2450055694" sldId="452"/>
            <ac:picMk id="6" creationId="{34F57DB6-F385-A9D4-24B5-34D398893B3A}"/>
          </ac:picMkLst>
        </pc:picChg>
        <pc:picChg chg="add mod">
          <ac:chgData name="Beth Shirley" userId="249e0ac1-6e6e-471e-9460-e3fbbec5503f" providerId="ADAL" clId="{A1869464-9043-1F46-B492-B40BE2262BFC}" dt="2025-01-22T04:03:16.697" v="64"/>
          <ac:picMkLst>
            <pc:docMk/>
            <pc:sldMk cId="2450055694" sldId="452"/>
            <ac:picMk id="11" creationId="{56F53643-BCFF-CEE6-2EE7-2F4BC490815F}"/>
          </ac:picMkLst>
        </pc:picChg>
      </pc:sldChg>
      <pc:sldChg chg="addSp delSp modSp modTransition modAnim">
        <pc:chgData name="Beth Shirley" userId="249e0ac1-6e6e-471e-9460-e3fbbec5503f" providerId="ADAL" clId="{A1869464-9043-1F46-B492-B40BE2262BFC}" dt="2025-01-22T03:29:04.764" v="43"/>
        <pc:sldMkLst>
          <pc:docMk/>
          <pc:sldMk cId="573753737" sldId="453"/>
        </pc:sldMkLst>
        <pc:picChg chg="add del mod">
          <ac:chgData name="Beth Shirley" userId="249e0ac1-6e6e-471e-9460-e3fbbec5503f" providerId="ADAL" clId="{A1869464-9043-1F46-B492-B40BE2262BFC}" dt="2025-01-22T03:28:18.665" v="42"/>
          <ac:picMkLst>
            <pc:docMk/>
            <pc:sldMk cId="573753737" sldId="453"/>
            <ac:picMk id="6" creationId="{E02FCE07-1AEF-0485-B34E-FFDE9EAD0094}"/>
          </ac:picMkLst>
        </pc:picChg>
        <pc:picChg chg="add mod">
          <ac:chgData name="Beth Shirley" userId="249e0ac1-6e6e-471e-9460-e3fbbec5503f" providerId="ADAL" clId="{A1869464-9043-1F46-B492-B40BE2262BFC}" dt="2025-01-22T03:29:04.764" v="43"/>
          <ac:picMkLst>
            <pc:docMk/>
            <pc:sldMk cId="573753737" sldId="453"/>
            <ac:picMk id="12" creationId="{A68D5EE0-1C1D-0111-56BF-92DA5A36A913}"/>
          </ac:picMkLst>
        </pc:picChg>
      </pc:sldChg>
      <pc:sldChg chg="addSp modSp">
        <pc:chgData name="Beth Shirley" userId="249e0ac1-6e6e-471e-9460-e3fbbec5503f" providerId="ADAL" clId="{A1869464-9043-1F46-B492-B40BE2262BFC}" dt="2025-01-22T03:22:08.161" v="35"/>
        <pc:sldMkLst>
          <pc:docMk/>
          <pc:sldMk cId="4211417072" sldId="455"/>
        </pc:sldMkLst>
        <pc:picChg chg="add mod">
          <ac:chgData name="Beth Shirley" userId="249e0ac1-6e6e-471e-9460-e3fbbec5503f" providerId="ADAL" clId="{A1869464-9043-1F46-B492-B40BE2262BFC}" dt="2025-01-22T03:22:08.161" v="35"/>
          <ac:picMkLst>
            <pc:docMk/>
            <pc:sldMk cId="4211417072" sldId="455"/>
            <ac:picMk id="7" creationId="{00F6A664-3D19-C035-F863-248EA3E4CDD1}"/>
          </ac:picMkLst>
        </pc:picChg>
      </pc:sldChg>
      <pc:sldChg chg="addSp modSp">
        <pc:chgData name="Beth Shirley" userId="249e0ac1-6e6e-471e-9460-e3fbbec5503f" providerId="ADAL" clId="{A1869464-9043-1F46-B492-B40BE2262BFC}" dt="2025-01-22T03:22:08.161" v="35"/>
        <pc:sldMkLst>
          <pc:docMk/>
          <pc:sldMk cId="3952335677" sldId="456"/>
        </pc:sldMkLst>
        <pc:picChg chg="add mod">
          <ac:chgData name="Beth Shirley" userId="249e0ac1-6e6e-471e-9460-e3fbbec5503f" providerId="ADAL" clId="{A1869464-9043-1F46-B492-B40BE2262BFC}" dt="2025-01-22T03:22:08.161" v="35"/>
          <ac:picMkLst>
            <pc:docMk/>
            <pc:sldMk cId="3952335677" sldId="456"/>
            <ac:picMk id="7" creationId="{16C2E9E5-ECDC-C857-5814-C399432BDE4A}"/>
          </ac:picMkLst>
        </pc:picChg>
      </pc:sldChg>
      <pc:sldChg chg="addSp delSp modSp mod">
        <pc:chgData name="Beth Shirley" userId="249e0ac1-6e6e-471e-9460-e3fbbec5503f" providerId="ADAL" clId="{A1869464-9043-1F46-B492-B40BE2262BFC}" dt="2025-01-22T19:25:41.878" v="194" actId="20577"/>
        <pc:sldMkLst>
          <pc:docMk/>
          <pc:sldMk cId="3917318541" sldId="457"/>
        </pc:sldMkLst>
        <pc:spChg chg="mod">
          <ac:chgData name="Beth Shirley" userId="249e0ac1-6e6e-471e-9460-e3fbbec5503f" providerId="ADAL" clId="{A1869464-9043-1F46-B492-B40BE2262BFC}" dt="2025-01-22T19:25:32.472" v="191" actId="20577"/>
          <ac:spMkLst>
            <pc:docMk/>
            <pc:sldMk cId="3917318541" sldId="457"/>
            <ac:spMk id="2" creationId="{2E7A7883-3845-EB82-7D55-012B5A0E9E13}"/>
          </ac:spMkLst>
        </pc:spChg>
        <pc:spChg chg="mod">
          <ac:chgData name="Beth Shirley" userId="249e0ac1-6e6e-471e-9460-e3fbbec5503f" providerId="ADAL" clId="{A1869464-9043-1F46-B492-B40BE2262BFC}" dt="2025-01-22T19:25:41.878" v="194" actId="20577"/>
          <ac:spMkLst>
            <pc:docMk/>
            <pc:sldMk cId="3917318541" sldId="457"/>
            <ac:spMk id="7" creationId="{2F9803FD-ECD4-3C10-F1B9-B6023A432F10}"/>
          </ac:spMkLst>
        </pc:spChg>
        <pc:picChg chg="del">
          <ac:chgData name="Beth Shirley" userId="249e0ac1-6e6e-471e-9460-e3fbbec5503f" providerId="ADAL" clId="{A1869464-9043-1F46-B492-B40BE2262BFC}" dt="2025-01-22T19:25:37.072" v="192" actId="478"/>
          <ac:picMkLst>
            <pc:docMk/>
            <pc:sldMk cId="3917318541" sldId="457"/>
            <ac:picMk id="8" creationId="{5641DF5C-6FFE-E181-3842-2AAF6F4319E2}"/>
          </ac:picMkLst>
        </pc:picChg>
        <pc:picChg chg="add mod">
          <ac:chgData name="Beth Shirley" userId="249e0ac1-6e6e-471e-9460-e3fbbec5503f" providerId="ADAL" clId="{A1869464-9043-1F46-B492-B40BE2262BFC}" dt="2025-01-22T03:22:08.161" v="35"/>
          <ac:picMkLst>
            <pc:docMk/>
            <pc:sldMk cId="3917318541" sldId="457"/>
            <ac:picMk id="9" creationId="{DB3371D1-0D10-167E-3BAD-B9A43BD835B8}"/>
          </ac:picMkLst>
        </pc:picChg>
      </pc:sldChg>
      <pc:sldChg chg="addSp delSp modSp modTransition modAnim">
        <pc:chgData name="Beth Shirley" userId="249e0ac1-6e6e-471e-9460-e3fbbec5503f" providerId="ADAL" clId="{A1869464-9043-1F46-B492-B40BE2262BFC}" dt="2025-01-22T03:30:45.916" v="50"/>
        <pc:sldMkLst>
          <pc:docMk/>
          <pc:sldMk cId="1492488481" sldId="458"/>
        </pc:sldMkLst>
        <pc:picChg chg="add del mod">
          <ac:chgData name="Beth Shirley" userId="249e0ac1-6e6e-471e-9460-e3fbbec5503f" providerId="ADAL" clId="{A1869464-9043-1F46-B492-B40BE2262BFC}" dt="2025-01-22T03:29:26.865" v="45"/>
          <ac:picMkLst>
            <pc:docMk/>
            <pc:sldMk cId="1492488481" sldId="458"/>
            <ac:picMk id="4" creationId="{0C950DE2-53D0-6997-A839-9B0ABDED6AE7}"/>
          </ac:picMkLst>
        </pc:picChg>
        <pc:picChg chg="add del mod">
          <ac:chgData name="Beth Shirley" userId="249e0ac1-6e6e-471e-9460-e3fbbec5503f" providerId="ADAL" clId="{A1869464-9043-1F46-B492-B40BE2262BFC}" dt="2025-01-22T03:29:53.165" v="47"/>
          <ac:picMkLst>
            <pc:docMk/>
            <pc:sldMk cId="1492488481" sldId="458"/>
            <ac:picMk id="9" creationId="{60907627-5CB8-F395-864F-D12C32E2246F}"/>
          </ac:picMkLst>
        </pc:picChg>
        <pc:picChg chg="add del mod">
          <ac:chgData name="Beth Shirley" userId="249e0ac1-6e6e-471e-9460-e3fbbec5503f" providerId="ADAL" clId="{A1869464-9043-1F46-B492-B40BE2262BFC}" dt="2025-01-22T03:30:23.399" v="49"/>
          <ac:picMkLst>
            <pc:docMk/>
            <pc:sldMk cId="1492488481" sldId="458"/>
            <ac:picMk id="13" creationId="{91233757-4821-BB50-2BCA-C7113F0AB33F}"/>
          </ac:picMkLst>
        </pc:picChg>
        <pc:picChg chg="add mod">
          <ac:chgData name="Beth Shirley" userId="249e0ac1-6e6e-471e-9460-e3fbbec5503f" providerId="ADAL" clId="{A1869464-9043-1F46-B492-B40BE2262BFC}" dt="2025-01-22T03:30:45.916" v="50"/>
          <ac:picMkLst>
            <pc:docMk/>
            <pc:sldMk cId="1492488481" sldId="458"/>
            <ac:picMk id="18" creationId="{675FC32B-670E-5D61-0E45-714F13ABEE71}"/>
          </ac:picMkLst>
        </pc:picChg>
      </pc:sldChg>
      <pc:sldChg chg="addSp delSp modSp new mod modTransition modClrScheme modAnim chgLayout">
        <pc:chgData name="Beth Shirley" userId="249e0ac1-6e6e-471e-9460-e3fbbec5503f" providerId="ADAL" clId="{A1869464-9043-1F46-B492-B40BE2262BFC}" dt="2025-01-22T04:26:56.425" v="90"/>
        <pc:sldMkLst>
          <pc:docMk/>
          <pc:sldMk cId="236350375" sldId="459"/>
        </pc:sldMkLst>
        <pc:spChg chg="mod ord">
          <ac:chgData name="Beth Shirley" userId="249e0ac1-6e6e-471e-9460-e3fbbec5503f" providerId="ADAL" clId="{A1869464-9043-1F46-B492-B40BE2262BFC}" dt="2025-01-22T04:25:21.586" v="86" actId="26606"/>
          <ac:spMkLst>
            <pc:docMk/>
            <pc:sldMk cId="236350375" sldId="459"/>
            <ac:spMk id="2" creationId="{F8E0CDE4-2C38-1C22-D810-FA152D43DE43}"/>
          </ac:spMkLst>
        </pc:spChg>
        <pc:spChg chg="del">
          <ac:chgData name="Beth Shirley" userId="249e0ac1-6e6e-471e-9460-e3fbbec5503f" providerId="ADAL" clId="{A1869464-9043-1F46-B492-B40BE2262BFC}" dt="2025-01-22T04:25:21.586" v="86" actId="26606"/>
          <ac:spMkLst>
            <pc:docMk/>
            <pc:sldMk cId="236350375" sldId="459"/>
            <ac:spMk id="3" creationId="{A717FAA8-23BF-9B6B-EB54-8937F505AFDD}"/>
          </ac:spMkLst>
        </pc:spChg>
        <pc:spChg chg="mod ord">
          <ac:chgData name="Beth Shirley" userId="249e0ac1-6e6e-471e-9460-e3fbbec5503f" providerId="ADAL" clId="{A1869464-9043-1F46-B492-B40BE2262BFC}" dt="2025-01-22T04:25:21.586" v="86" actId="26606"/>
          <ac:spMkLst>
            <pc:docMk/>
            <pc:sldMk cId="236350375" sldId="459"/>
            <ac:spMk id="4" creationId="{E75754F0-82AB-AEB6-452A-ED24E5511AAB}"/>
          </ac:spMkLst>
        </pc:spChg>
        <pc:spChg chg="del">
          <ac:chgData name="Beth Shirley" userId="249e0ac1-6e6e-471e-9460-e3fbbec5503f" providerId="ADAL" clId="{A1869464-9043-1F46-B492-B40BE2262BFC}" dt="2025-01-22T04:25:21.586" v="86" actId="26606"/>
          <ac:spMkLst>
            <pc:docMk/>
            <pc:sldMk cId="236350375" sldId="459"/>
            <ac:spMk id="5" creationId="{AC5A05F4-BAF4-567E-E88E-BD3B612EF9CC}"/>
          </ac:spMkLst>
        </pc:spChg>
        <pc:spChg chg="del">
          <ac:chgData name="Beth Shirley" userId="249e0ac1-6e6e-471e-9460-e3fbbec5503f" providerId="ADAL" clId="{A1869464-9043-1F46-B492-B40BE2262BFC}" dt="2025-01-22T04:25:21.586" v="86" actId="26606"/>
          <ac:spMkLst>
            <pc:docMk/>
            <pc:sldMk cId="236350375" sldId="459"/>
            <ac:spMk id="6" creationId="{D652A07C-E656-2B56-A9CA-B221AA7E7D02}"/>
          </ac:spMkLst>
        </pc:spChg>
        <pc:spChg chg="add mod">
          <ac:chgData name="Beth Shirley" userId="249e0ac1-6e6e-471e-9460-e3fbbec5503f" providerId="ADAL" clId="{A1869464-9043-1F46-B492-B40BE2262BFC}" dt="2025-01-22T04:25:21.586" v="86" actId="26606"/>
          <ac:spMkLst>
            <pc:docMk/>
            <pc:sldMk cId="236350375" sldId="459"/>
            <ac:spMk id="13" creationId="{376EB6E1-EDCC-186D-9EEA-D1F46B560CC1}"/>
          </ac:spMkLst>
        </pc:spChg>
        <pc:spChg chg="add mod">
          <ac:chgData name="Beth Shirley" userId="249e0ac1-6e6e-471e-9460-e3fbbec5503f" providerId="ADAL" clId="{A1869464-9043-1F46-B492-B40BE2262BFC}" dt="2025-01-22T04:25:21.586" v="86" actId="26606"/>
          <ac:spMkLst>
            <pc:docMk/>
            <pc:sldMk cId="236350375" sldId="459"/>
            <ac:spMk id="15" creationId="{843C1850-392F-F0AB-105E-6EC313878F1B}"/>
          </ac:spMkLst>
        </pc:spChg>
        <pc:spChg chg="add mod">
          <ac:chgData name="Beth Shirley" userId="249e0ac1-6e6e-471e-9460-e3fbbec5503f" providerId="ADAL" clId="{A1869464-9043-1F46-B492-B40BE2262BFC}" dt="2025-01-22T04:25:21.586" v="86" actId="26606"/>
          <ac:spMkLst>
            <pc:docMk/>
            <pc:sldMk cId="236350375" sldId="459"/>
            <ac:spMk id="17" creationId="{1066195F-83DF-35D9-6871-A19F08C770A9}"/>
          </ac:spMkLst>
        </pc:spChg>
        <pc:picChg chg="add mod">
          <ac:chgData name="Beth Shirley" userId="249e0ac1-6e6e-471e-9460-e3fbbec5503f" providerId="ADAL" clId="{A1869464-9043-1F46-B492-B40BE2262BFC}" dt="2025-01-22T04:25:21.586" v="86" actId="26606"/>
          <ac:picMkLst>
            <pc:docMk/>
            <pc:sldMk cId="236350375" sldId="459"/>
            <ac:picMk id="8" creationId="{A3522E4E-A766-FF40-D45D-821069319FDC}"/>
          </ac:picMkLst>
        </pc:picChg>
        <pc:picChg chg="add del mod">
          <ac:chgData name="Beth Shirley" userId="249e0ac1-6e6e-471e-9460-e3fbbec5503f" providerId="ADAL" clId="{A1869464-9043-1F46-B492-B40BE2262BFC}" dt="2025-01-22T04:26:36.136" v="89"/>
          <ac:picMkLst>
            <pc:docMk/>
            <pc:sldMk cId="236350375" sldId="459"/>
            <ac:picMk id="11" creationId="{44BA7D15-76EA-30D8-59C0-BE5D97F51F59}"/>
          </ac:picMkLst>
        </pc:picChg>
        <pc:picChg chg="add mod">
          <ac:chgData name="Beth Shirley" userId="249e0ac1-6e6e-471e-9460-e3fbbec5503f" providerId="ADAL" clId="{A1869464-9043-1F46-B492-B40BE2262BFC}" dt="2025-01-22T04:26:56.425" v="90"/>
          <ac:picMkLst>
            <pc:docMk/>
            <pc:sldMk cId="236350375" sldId="459"/>
            <ac:picMk id="18" creationId="{C76E0D6E-3E0E-ABBD-EDE7-948ABF41DF3F}"/>
          </ac:picMkLst>
        </pc:picChg>
      </pc:sldChg>
    </pc:docChg>
  </pc:docChgLst>
  <pc:docChgLst>
    <pc:chgData name="Beth Shirley" userId="S::uqbshir1@uq.edu.au::249e0ac1-6e6e-471e-9460-e3fbbec5503f" providerId="AD" clId="Web-{67E6BBF1-8A1D-1F05-45D6-811E38354E30}"/>
    <pc:docChg chg="modSld">
      <pc:chgData name="Beth Shirley" userId="S::uqbshir1@uq.edu.au::249e0ac1-6e6e-471e-9460-e3fbbec5503f" providerId="AD" clId="Web-{67E6BBF1-8A1D-1F05-45D6-811E38354E30}" dt="2025-01-29T04:56:49.253" v="7" actId="20577"/>
      <pc:docMkLst>
        <pc:docMk/>
      </pc:docMkLst>
      <pc:sldChg chg="modSp">
        <pc:chgData name="Beth Shirley" userId="S::uqbshir1@uq.edu.au::249e0ac1-6e6e-471e-9460-e3fbbec5503f" providerId="AD" clId="Web-{67E6BBF1-8A1D-1F05-45D6-811E38354E30}" dt="2025-01-29T04:56:49.253" v="7" actId="20577"/>
        <pc:sldMkLst>
          <pc:docMk/>
          <pc:sldMk cId="3917318541" sldId="457"/>
        </pc:sldMkLst>
        <pc:spChg chg="mod">
          <ac:chgData name="Beth Shirley" userId="S::uqbshir1@uq.edu.au::249e0ac1-6e6e-471e-9460-e3fbbec5503f" providerId="AD" clId="Web-{67E6BBF1-8A1D-1F05-45D6-811E38354E30}" dt="2025-01-29T04:56:49.253" v="7" actId="20577"/>
          <ac:spMkLst>
            <pc:docMk/>
            <pc:sldMk cId="3917318541" sldId="457"/>
            <ac:spMk id="2" creationId="{2E7A7883-3845-EB82-7D55-012B5A0E9E13}"/>
          </ac:spMkLst>
        </pc:spChg>
      </pc:sldChg>
    </pc:docChg>
  </pc:docChgLst>
  <pc:docChgLst>
    <pc:chgData name="Annabel Chau" userId="S::uqachau7@uq.edu.au::0e238d21-d76e-427f-ab14-a071f982680f" providerId="AD" clId="Web-{A2E28EA8-17C4-F89D-B2F0-68FFF0F7C11C}"/>
    <pc:docChg chg="addSld modSld sldOrd modSection">
      <pc:chgData name="Annabel Chau" userId="S::uqachau7@uq.edu.au::0e238d21-d76e-427f-ab14-a071f982680f" providerId="AD" clId="Web-{A2E28EA8-17C4-F89D-B2F0-68FFF0F7C11C}" dt="2025-01-16T23:27:21.224" v="484" actId="20577"/>
      <pc:docMkLst>
        <pc:docMk/>
      </pc:docMkLst>
      <pc:sldChg chg="delSp modSp ord">
        <pc:chgData name="Annabel Chau" userId="S::uqachau7@uq.edu.au::0e238d21-d76e-427f-ab14-a071f982680f" providerId="AD" clId="Web-{A2E28EA8-17C4-F89D-B2F0-68FFF0F7C11C}" dt="2025-01-16T23:27:21.224" v="484" actId="20577"/>
        <pc:sldMkLst>
          <pc:docMk/>
          <pc:sldMk cId="1642272356" sldId="443"/>
        </pc:sldMkLst>
        <pc:spChg chg="mod">
          <ac:chgData name="Annabel Chau" userId="S::uqachau7@uq.edu.au::0e238d21-d76e-427f-ab14-a071f982680f" providerId="AD" clId="Web-{A2E28EA8-17C4-F89D-B2F0-68FFF0F7C11C}" dt="2025-01-16T23:27:21.224" v="484" actId="20577"/>
          <ac:spMkLst>
            <pc:docMk/>
            <pc:sldMk cId="1642272356" sldId="443"/>
            <ac:spMk id="2" creationId="{6F7E5755-66BC-C52B-D563-F9B72AFED099}"/>
          </ac:spMkLst>
        </pc:spChg>
        <pc:spChg chg="mod">
          <ac:chgData name="Annabel Chau" userId="S::uqachau7@uq.edu.au::0e238d21-d76e-427f-ab14-a071f982680f" providerId="AD" clId="Web-{A2E28EA8-17C4-F89D-B2F0-68FFF0F7C11C}" dt="2025-01-16T22:30:58.159" v="16" actId="20577"/>
          <ac:spMkLst>
            <pc:docMk/>
            <pc:sldMk cId="1642272356" sldId="443"/>
            <ac:spMk id="4" creationId="{6922C2B4-BA59-52D7-E515-DFB2CC16E901}"/>
          </ac:spMkLst>
        </pc:spChg>
        <pc:spChg chg="mod">
          <ac:chgData name="Annabel Chau" userId="S::uqachau7@uq.edu.au::0e238d21-d76e-427f-ab14-a071f982680f" providerId="AD" clId="Web-{A2E28EA8-17C4-F89D-B2F0-68FFF0F7C11C}" dt="2025-01-16T23:18:54.003" v="482" actId="1076"/>
          <ac:spMkLst>
            <pc:docMk/>
            <pc:sldMk cId="1642272356" sldId="443"/>
            <ac:spMk id="11" creationId="{2DCF2F67-DBD2-3D7C-6C7A-E9F53A042725}"/>
          </ac:spMkLst>
        </pc:spChg>
      </pc:sldChg>
      <pc:sldChg chg="modSp">
        <pc:chgData name="Annabel Chau" userId="S::uqachau7@uq.edu.au::0e238d21-d76e-427f-ab14-a071f982680f" providerId="AD" clId="Web-{A2E28EA8-17C4-F89D-B2F0-68FFF0F7C11C}" dt="2025-01-16T23:14:22.649" v="430" actId="1076"/>
        <pc:sldMkLst>
          <pc:docMk/>
          <pc:sldMk cId="1169362690" sldId="445"/>
        </pc:sldMkLst>
        <pc:spChg chg="mod">
          <ac:chgData name="Annabel Chau" userId="S::uqachau7@uq.edu.au::0e238d21-d76e-427f-ab14-a071f982680f" providerId="AD" clId="Web-{A2E28EA8-17C4-F89D-B2F0-68FFF0F7C11C}" dt="2025-01-16T23:14:22.649" v="430" actId="1076"/>
          <ac:spMkLst>
            <pc:docMk/>
            <pc:sldMk cId="1169362690" sldId="445"/>
            <ac:spMk id="2" creationId="{B9E53F3E-9864-2CF0-651F-ACA0D22A7823}"/>
          </ac:spMkLst>
        </pc:spChg>
      </pc:sldChg>
      <pc:sldChg chg="addSp delSp modSp new">
        <pc:chgData name="Annabel Chau" userId="S::uqachau7@uq.edu.au::0e238d21-d76e-427f-ab14-a071f982680f" providerId="AD" clId="Web-{A2E28EA8-17C4-F89D-B2F0-68FFF0F7C11C}" dt="2025-01-16T23:16:00.918" v="451" actId="1076"/>
        <pc:sldMkLst>
          <pc:docMk/>
          <pc:sldMk cId="573753737" sldId="453"/>
        </pc:sldMkLst>
        <pc:spChg chg="mod">
          <ac:chgData name="Annabel Chau" userId="S::uqachau7@uq.edu.au::0e238d21-d76e-427f-ab14-a071f982680f" providerId="AD" clId="Web-{A2E28EA8-17C4-F89D-B2F0-68FFF0F7C11C}" dt="2025-01-16T23:15:28.574" v="446" actId="20577"/>
          <ac:spMkLst>
            <pc:docMk/>
            <pc:sldMk cId="573753737" sldId="453"/>
            <ac:spMk id="3" creationId="{A4B2DBAC-41F2-008B-3743-9B9CA14041F0}"/>
          </ac:spMkLst>
        </pc:spChg>
        <pc:spChg chg="add mod">
          <ac:chgData name="Annabel Chau" userId="S::uqachau7@uq.edu.au::0e238d21-d76e-427f-ab14-a071f982680f" providerId="AD" clId="Web-{A2E28EA8-17C4-F89D-B2F0-68FFF0F7C11C}" dt="2025-01-16T23:16:00.918" v="451" actId="1076"/>
          <ac:spMkLst>
            <pc:docMk/>
            <pc:sldMk cId="573753737" sldId="453"/>
            <ac:spMk id="9" creationId="{4773E6EC-5B74-29A4-7538-4996C0AC1B76}"/>
          </ac:spMkLst>
        </pc:spChg>
        <pc:picChg chg="add mod ord modCrop">
          <ac:chgData name="Annabel Chau" userId="S::uqachau7@uq.edu.au::0e238d21-d76e-427f-ab14-a071f982680f" providerId="AD" clId="Web-{A2E28EA8-17C4-F89D-B2F0-68FFF0F7C11C}" dt="2025-01-16T23:15:48.434" v="449" actId="1076"/>
          <ac:picMkLst>
            <pc:docMk/>
            <pc:sldMk cId="573753737" sldId="453"/>
            <ac:picMk id="7" creationId="{EF5B2C7E-05EA-3B58-5490-3000585D0ECF}"/>
          </ac:picMkLst>
        </pc:picChg>
      </pc:sldChg>
    </pc:docChg>
  </pc:docChgLst>
  <pc:docChgLst>
    <pc:chgData name="Michaela Kelly" userId="S::uqmkell8@uq.edu.au::28f5fbda-2183-4fd7-93c4-6c15da61c3b0" providerId="AD" clId="Web-{515EBCCD-C0C8-1C36-47D0-5AD41FFFD12A}"/>
    <pc:docChg chg="modSld">
      <pc:chgData name="Michaela Kelly" userId="S::uqmkell8@uq.edu.au::28f5fbda-2183-4fd7-93c4-6c15da61c3b0" providerId="AD" clId="Web-{515EBCCD-C0C8-1C36-47D0-5AD41FFFD12A}" dt="2025-01-02T06:59:47.593" v="16" actId="14100"/>
      <pc:docMkLst>
        <pc:docMk/>
      </pc:docMkLst>
      <pc:sldChg chg="addSp delSp modSp">
        <pc:chgData name="Michaela Kelly" userId="S::uqmkell8@uq.edu.au::28f5fbda-2183-4fd7-93c4-6c15da61c3b0" providerId="AD" clId="Web-{515EBCCD-C0C8-1C36-47D0-5AD41FFFD12A}" dt="2025-01-02T06:59:47.593" v="16" actId="14100"/>
        <pc:sldMkLst>
          <pc:docMk/>
          <pc:sldMk cId="4031869588" sldId="447"/>
        </pc:sldMkLst>
      </pc:sldChg>
    </pc:docChg>
  </pc:docChgLst>
  <pc:docChgLst>
    <pc:chgData name="Beth Shirley" userId="S::uqbshir1@uq.edu.au::249e0ac1-6e6e-471e-9460-e3fbbec5503f" providerId="AD" clId="Web-{A91DEA6F-4649-6296-506A-909DF50C6925}"/>
    <pc:docChg chg="addSld modSld modSection">
      <pc:chgData name="Beth Shirley" userId="S::uqbshir1@uq.edu.au::249e0ac1-6e6e-471e-9460-e3fbbec5503f" providerId="AD" clId="Web-{A91DEA6F-4649-6296-506A-909DF50C6925}" dt="2025-01-20T20:47:43.071" v="63" actId="20577"/>
      <pc:docMkLst>
        <pc:docMk/>
      </pc:docMkLst>
      <pc:sldChg chg="addSp delSp modSp new mod modClrScheme chgLayout">
        <pc:chgData name="Beth Shirley" userId="S::uqbshir1@uq.edu.au::249e0ac1-6e6e-471e-9460-e3fbbec5503f" providerId="AD" clId="Web-{A91DEA6F-4649-6296-506A-909DF50C6925}" dt="2025-01-20T20:47:43.071" v="63" actId="20577"/>
        <pc:sldMkLst>
          <pc:docMk/>
          <pc:sldMk cId="1492488481" sldId="458"/>
        </pc:sldMkLst>
        <pc:spChg chg="mod ord">
          <ac:chgData name="Beth Shirley" userId="S::uqbshir1@uq.edu.au::249e0ac1-6e6e-471e-9460-e3fbbec5503f" providerId="AD" clId="Web-{A91DEA6F-4649-6296-506A-909DF50C6925}" dt="2025-01-20T20:41:46.748" v="51"/>
          <ac:spMkLst>
            <pc:docMk/>
            <pc:sldMk cId="1492488481" sldId="458"/>
            <ac:spMk id="5" creationId="{00EA7129-6DAE-276A-EB46-C296A6D8339E}"/>
          </ac:spMkLst>
        </pc:spChg>
        <pc:spChg chg="add mod ord">
          <ac:chgData name="Beth Shirley" userId="S::uqbshir1@uq.edu.au::249e0ac1-6e6e-471e-9460-e3fbbec5503f" providerId="AD" clId="Web-{A91DEA6F-4649-6296-506A-909DF50C6925}" dt="2025-01-20T20:47:43.071" v="63" actId="20577"/>
          <ac:spMkLst>
            <pc:docMk/>
            <pc:sldMk cId="1492488481" sldId="458"/>
            <ac:spMk id="34" creationId="{35DAF15F-1E53-62DF-0256-BA52685848D3}"/>
          </ac:spMkLst>
        </pc:spChg>
        <pc:spChg chg="add mod ord">
          <ac:chgData name="Beth Shirley" userId="S::uqbshir1@uq.edu.au::249e0ac1-6e6e-471e-9460-e3fbbec5503f" providerId="AD" clId="Web-{A91DEA6F-4649-6296-506A-909DF50C6925}" dt="2025-01-20T20:41:46.748" v="51"/>
          <ac:spMkLst>
            <pc:docMk/>
            <pc:sldMk cId="1492488481" sldId="458"/>
            <ac:spMk id="38" creationId="{40059D71-D122-D542-AF37-01686CDB1F96}"/>
          </ac:spMkLst>
        </pc:spChg>
        <pc:picChg chg="add mod ord modCrop">
          <ac:chgData name="Beth Shirley" userId="S::uqbshir1@uq.edu.au::249e0ac1-6e6e-471e-9460-e3fbbec5503f" providerId="AD" clId="Web-{A91DEA6F-4649-6296-506A-909DF50C6925}" dt="2025-01-20T20:42:56.609" v="61" actId="1076"/>
          <ac:picMkLst>
            <pc:docMk/>
            <pc:sldMk cId="1492488481" sldId="458"/>
            <ac:picMk id="17" creationId="{780DB404-B175-B416-48EC-83B92F26F58F}"/>
          </ac:picMkLst>
        </pc:picChg>
      </pc:sldChg>
    </pc:docChg>
  </pc:docChgLst>
  <pc:docChgLst>
    <pc:chgData name="Beth Shirley" userId="S::uqbshir1@uq.edu.au::249e0ac1-6e6e-471e-9460-e3fbbec5503f" providerId="AD" clId="Web-{CA4D1CF3-EA85-C941-70E8-3D9EBD10D081}"/>
    <pc:docChg chg="sldOrd">
      <pc:chgData name="Beth Shirley" userId="S::uqbshir1@uq.edu.au::249e0ac1-6e6e-471e-9460-e3fbbec5503f" providerId="AD" clId="Web-{CA4D1CF3-EA85-C941-70E8-3D9EBD10D081}" dt="2025-01-17T06:50:17.901" v="0"/>
      <pc:docMkLst>
        <pc:docMk/>
      </pc:docMkLst>
      <pc:sldChg chg="ord">
        <pc:chgData name="Beth Shirley" userId="S::uqbshir1@uq.edu.au::249e0ac1-6e6e-471e-9460-e3fbbec5503f" providerId="AD" clId="Web-{CA4D1CF3-EA85-C941-70E8-3D9EBD10D081}" dt="2025-01-17T06:50:17.901" v="0"/>
        <pc:sldMkLst>
          <pc:docMk/>
          <pc:sldMk cId="4211417072" sldId="455"/>
        </pc:sldMkLst>
      </pc:sldChg>
    </pc:docChg>
  </pc:docChgLst>
  <pc:docChgLst>
    <pc:chgData name="Beth Shirley" userId="S::uqbshir1@uq.edu.au::249e0ac1-6e6e-471e-9460-e3fbbec5503f" providerId="AD" clId="Web-{22FDC8CB-A066-5BF6-D78A-7B3B038DF36A}"/>
    <pc:docChg chg="addSld delSld modSld sldOrd modSection">
      <pc:chgData name="Beth Shirley" userId="S::uqbshir1@uq.edu.au::249e0ac1-6e6e-471e-9460-e3fbbec5503f" providerId="AD" clId="Web-{22FDC8CB-A066-5BF6-D78A-7B3B038DF36A}" dt="2025-01-17T00:21:19.469" v="129"/>
      <pc:docMkLst>
        <pc:docMk/>
      </pc:docMkLst>
      <pc:sldChg chg="delSp modSp new del">
        <pc:chgData name="Beth Shirley" userId="S::uqbshir1@uq.edu.au::249e0ac1-6e6e-471e-9460-e3fbbec5503f" providerId="AD" clId="Web-{22FDC8CB-A066-5BF6-D78A-7B3B038DF36A}" dt="2025-01-17T00:10:39.718" v="82"/>
        <pc:sldMkLst>
          <pc:docMk/>
          <pc:sldMk cId="920284196" sldId="454"/>
        </pc:sldMkLst>
      </pc:sldChg>
      <pc:sldChg chg="add del replId">
        <pc:chgData name="Beth Shirley" userId="S::uqbshir1@uq.edu.au::249e0ac1-6e6e-471e-9460-e3fbbec5503f" providerId="AD" clId="Web-{22FDC8CB-A066-5BF6-D78A-7B3B038DF36A}" dt="2025-01-17T00:03:25.254" v="42"/>
        <pc:sldMkLst>
          <pc:docMk/>
          <pc:sldMk cId="3972322382" sldId="455"/>
        </pc:sldMkLst>
      </pc:sldChg>
      <pc:sldChg chg="addSp delSp modSp add mod ord replId modShow">
        <pc:chgData name="Beth Shirley" userId="S::uqbshir1@uq.edu.au::249e0ac1-6e6e-471e-9460-e3fbbec5503f" providerId="AD" clId="Web-{22FDC8CB-A066-5BF6-D78A-7B3B038DF36A}" dt="2025-01-17T00:21:19.469" v="129"/>
        <pc:sldMkLst>
          <pc:docMk/>
          <pc:sldMk cId="4211417072" sldId="455"/>
        </pc:sldMkLst>
        <pc:spChg chg="mod">
          <ac:chgData name="Beth Shirley" userId="S::uqbshir1@uq.edu.au::249e0ac1-6e6e-471e-9460-e3fbbec5503f" providerId="AD" clId="Web-{22FDC8CB-A066-5BF6-D78A-7B3B038DF36A}" dt="2025-01-17T00:17:26.776" v="116" actId="20577"/>
          <ac:spMkLst>
            <pc:docMk/>
            <pc:sldMk cId="4211417072" sldId="455"/>
            <ac:spMk id="2" creationId="{796B0B39-CD6F-3709-FDF4-A59821247BDE}"/>
          </ac:spMkLst>
        </pc:spChg>
        <pc:spChg chg="mod">
          <ac:chgData name="Beth Shirley" userId="S::uqbshir1@uq.edu.au::249e0ac1-6e6e-471e-9460-e3fbbec5503f" providerId="AD" clId="Web-{22FDC8CB-A066-5BF6-D78A-7B3B038DF36A}" dt="2025-01-17T00:10:57.062" v="83" actId="20577"/>
          <ac:spMkLst>
            <pc:docMk/>
            <pc:sldMk cId="4211417072" sldId="455"/>
            <ac:spMk id="4" creationId="{7D404106-BC65-0A74-C0DF-BE67D8CEA41B}"/>
          </ac:spMkLst>
        </pc:spChg>
        <pc:spChg chg="add mod">
          <ac:chgData name="Beth Shirley" userId="S::uqbshir1@uq.edu.au::249e0ac1-6e6e-471e-9460-e3fbbec5503f" providerId="AD" clId="Web-{22FDC8CB-A066-5BF6-D78A-7B3B038DF36A}" dt="2025-01-17T00:18:13.761" v="125" actId="14100"/>
          <ac:spMkLst>
            <pc:docMk/>
            <pc:sldMk cId="4211417072" sldId="455"/>
            <ac:spMk id="10" creationId="{61523B5A-48C3-58B0-5434-4D68A8762771}"/>
          </ac:spMkLst>
        </pc:spChg>
        <pc:spChg chg="add mod">
          <ac:chgData name="Beth Shirley" userId="S::uqbshir1@uq.edu.au::249e0ac1-6e6e-471e-9460-e3fbbec5503f" providerId="AD" clId="Web-{22FDC8CB-A066-5BF6-D78A-7B3B038DF36A}" dt="2025-01-17T00:18:22.871" v="127" actId="14100"/>
          <ac:spMkLst>
            <pc:docMk/>
            <pc:sldMk cId="4211417072" sldId="455"/>
            <ac:spMk id="11" creationId="{3CA2463C-DF60-4456-F96F-F4C6E22A77BC}"/>
          </ac:spMkLst>
        </pc:spChg>
        <pc:picChg chg="add mod">
          <ac:chgData name="Beth Shirley" userId="S::uqbshir1@uq.edu.au::249e0ac1-6e6e-471e-9460-e3fbbec5503f" providerId="AD" clId="Web-{22FDC8CB-A066-5BF6-D78A-7B3B038DF36A}" dt="2025-01-17T00:15:09.741" v="106" actId="1076"/>
          <ac:picMkLst>
            <pc:docMk/>
            <pc:sldMk cId="4211417072" sldId="455"/>
            <ac:picMk id="14" creationId="{9756EBC2-7615-EB76-D6E8-F7C8B1D44DEE}"/>
          </ac:picMkLst>
        </pc:picChg>
        <pc:picChg chg="add mod">
          <ac:chgData name="Beth Shirley" userId="S::uqbshir1@uq.edu.au::249e0ac1-6e6e-471e-9460-e3fbbec5503f" providerId="AD" clId="Web-{22FDC8CB-A066-5BF6-D78A-7B3B038DF36A}" dt="2025-01-17T00:15:31.945" v="110" actId="1076"/>
          <ac:picMkLst>
            <pc:docMk/>
            <pc:sldMk cId="4211417072" sldId="455"/>
            <ac:picMk id="15" creationId="{476BC60B-C8E6-E918-43DC-C9E27992FFB5}"/>
          </ac:picMkLst>
        </pc:picChg>
        <pc:picChg chg="add mod">
          <ac:chgData name="Beth Shirley" userId="S::uqbshir1@uq.edu.au::249e0ac1-6e6e-471e-9460-e3fbbec5503f" providerId="AD" clId="Web-{22FDC8CB-A066-5BF6-D78A-7B3B038DF36A}" dt="2025-01-17T00:17:12.760" v="113" actId="1076"/>
          <ac:picMkLst>
            <pc:docMk/>
            <pc:sldMk cId="4211417072" sldId="455"/>
            <ac:picMk id="16" creationId="{A9C98567-2AF3-58C5-F287-B29D58AE3E33}"/>
          </ac:picMkLst>
        </pc:picChg>
      </pc:sldChg>
    </pc:docChg>
  </pc:docChgLst>
  <pc:docChgLst>
    <pc:chgData name="Beth Shirley" userId="S::uqbshir1@uq.edu.au::249e0ac1-6e6e-471e-9460-e3fbbec5503f" providerId="AD" clId="Web-{72DC6CD8-177A-980C-DC4C-0EA19CDE58DA}"/>
    <pc:docChg chg="addSld modSld sldOrd modSection">
      <pc:chgData name="Beth Shirley" userId="S::uqbshir1@uq.edu.au::249e0ac1-6e6e-471e-9460-e3fbbec5503f" providerId="AD" clId="Web-{72DC6CD8-177A-980C-DC4C-0EA19CDE58DA}" dt="2025-01-19T20:34:47.283" v="174" actId="20577"/>
      <pc:docMkLst>
        <pc:docMk/>
      </pc:docMkLst>
      <pc:sldChg chg="modSp">
        <pc:chgData name="Beth Shirley" userId="S::uqbshir1@uq.edu.au::249e0ac1-6e6e-471e-9460-e3fbbec5503f" providerId="AD" clId="Web-{72DC6CD8-177A-980C-DC4C-0EA19CDE58DA}" dt="2025-01-19T20:32:11.620" v="165" actId="14100"/>
        <pc:sldMkLst>
          <pc:docMk/>
          <pc:sldMk cId="2516766007" sldId="262"/>
        </pc:sldMkLst>
        <pc:spChg chg="mod">
          <ac:chgData name="Beth Shirley" userId="S::uqbshir1@uq.edu.au::249e0ac1-6e6e-471e-9460-e3fbbec5503f" providerId="AD" clId="Web-{72DC6CD8-177A-980C-DC4C-0EA19CDE58DA}" dt="2025-01-19T20:14:01.136" v="49" actId="20577"/>
          <ac:spMkLst>
            <pc:docMk/>
            <pc:sldMk cId="2516766007" sldId="262"/>
            <ac:spMk id="3" creationId="{00000000-0000-0000-0000-000000000000}"/>
          </ac:spMkLst>
        </pc:spChg>
        <pc:spChg chg="mod">
          <ac:chgData name="Beth Shirley" userId="S::uqbshir1@uq.edu.au::249e0ac1-6e6e-471e-9460-e3fbbec5503f" providerId="AD" clId="Web-{72DC6CD8-177A-980C-DC4C-0EA19CDE58DA}" dt="2025-01-19T20:32:11.620" v="165" actId="14100"/>
          <ac:spMkLst>
            <pc:docMk/>
            <pc:sldMk cId="2516766007" sldId="262"/>
            <ac:spMk id="23" creationId="{F1F1D5B8-0670-E106-E95B-1DF4B0EAD35B}"/>
          </ac:spMkLst>
        </pc:spChg>
      </pc:sldChg>
      <pc:sldChg chg="modSp">
        <pc:chgData name="Beth Shirley" userId="S::uqbshir1@uq.edu.au::249e0ac1-6e6e-471e-9460-e3fbbec5503f" providerId="AD" clId="Web-{72DC6CD8-177A-980C-DC4C-0EA19CDE58DA}" dt="2025-01-19T20:14:14.606" v="51" actId="20577"/>
        <pc:sldMkLst>
          <pc:docMk/>
          <pc:sldMk cId="3554571590" sldId="438"/>
        </pc:sldMkLst>
        <pc:spChg chg="mod">
          <ac:chgData name="Beth Shirley" userId="S::uqbshir1@uq.edu.au::249e0ac1-6e6e-471e-9460-e3fbbec5503f" providerId="AD" clId="Web-{72DC6CD8-177A-980C-DC4C-0EA19CDE58DA}" dt="2025-01-19T20:14:14.606" v="51" actId="20577"/>
          <ac:spMkLst>
            <pc:docMk/>
            <pc:sldMk cId="3554571590" sldId="438"/>
            <ac:spMk id="3" creationId="{00000000-0000-0000-0000-000000000000}"/>
          </ac:spMkLst>
        </pc:spChg>
      </pc:sldChg>
      <pc:sldChg chg="modSp">
        <pc:chgData name="Beth Shirley" userId="S::uqbshir1@uq.edu.au::249e0ac1-6e6e-471e-9460-e3fbbec5503f" providerId="AD" clId="Web-{72DC6CD8-177A-980C-DC4C-0EA19CDE58DA}" dt="2025-01-19T20:34:47.283" v="174" actId="20577"/>
        <pc:sldMkLst>
          <pc:docMk/>
          <pc:sldMk cId="138261989" sldId="439"/>
        </pc:sldMkLst>
        <pc:spChg chg="mod">
          <ac:chgData name="Beth Shirley" userId="S::uqbshir1@uq.edu.au::249e0ac1-6e6e-471e-9460-e3fbbec5503f" providerId="AD" clId="Web-{72DC6CD8-177A-980C-DC4C-0EA19CDE58DA}" dt="2025-01-19T20:34:47.283" v="174" actId="20577"/>
          <ac:spMkLst>
            <pc:docMk/>
            <pc:sldMk cId="138261989" sldId="439"/>
            <ac:spMk id="3" creationId="{00000000-0000-0000-0000-000000000000}"/>
          </ac:spMkLst>
        </pc:spChg>
      </pc:sldChg>
      <pc:sldChg chg="modSp">
        <pc:chgData name="Beth Shirley" userId="S::uqbshir1@uq.edu.au::249e0ac1-6e6e-471e-9460-e3fbbec5503f" providerId="AD" clId="Web-{72DC6CD8-177A-980C-DC4C-0EA19CDE58DA}" dt="2025-01-19T20:14:55.389" v="56" actId="20577"/>
        <pc:sldMkLst>
          <pc:docMk/>
          <pc:sldMk cId="4011785310" sldId="451"/>
        </pc:sldMkLst>
        <pc:spChg chg="mod">
          <ac:chgData name="Beth Shirley" userId="S::uqbshir1@uq.edu.au::249e0ac1-6e6e-471e-9460-e3fbbec5503f" providerId="AD" clId="Web-{72DC6CD8-177A-980C-DC4C-0EA19CDE58DA}" dt="2025-01-19T20:14:55.389" v="56" actId="20577"/>
          <ac:spMkLst>
            <pc:docMk/>
            <pc:sldMk cId="4011785310" sldId="451"/>
            <ac:spMk id="3" creationId="{00000000-0000-0000-0000-000000000000}"/>
          </ac:spMkLst>
        </pc:spChg>
      </pc:sldChg>
      <pc:sldChg chg="modSp ord">
        <pc:chgData name="Beth Shirley" userId="S::uqbshir1@uq.edu.au::249e0ac1-6e6e-471e-9460-e3fbbec5503f" providerId="AD" clId="Web-{72DC6CD8-177A-980C-DC4C-0EA19CDE58DA}" dt="2025-01-19T20:32:46.856" v="171" actId="20577"/>
        <pc:sldMkLst>
          <pc:docMk/>
          <pc:sldMk cId="4211417072" sldId="455"/>
        </pc:sldMkLst>
        <pc:spChg chg="mod">
          <ac:chgData name="Beth Shirley" userId="S::uqbshir1@uq.edu.au::249e0ac1-6e6e-471e-9460-e3fbbec5503f" providerId="AD" clId="Web-{72DC6CD8-177A-980C-DC4C-0EA19CDE58DA}" dt="2025-01-19T20:32:46.856" v="171" actId="20577"/>
          <ac:spMkLst>
            <pc:docMk/>
            <pc:sldMk cId="4211417072" sldId="455"/>
            <ac:spMk id="4" creationId="{7D404106-BC65-0A74-C0DF-BE67D8CEA41B}"/>
          </ac:spMkLst>
        </pc:spChg>
      </pc:sldChg>
      <pc:sldChg chg="addSp delSp modSp new mod modClrScheme chgLayout">
        <pc:chgData name="Beth Shirley" userId="S::uqbshir1@uq.edu.au::249e0ac1-6e6e-471e-9460-e3fbbec5503f" providerId="AD" clId="Web-{72DC6CD8-177A-980C-DC4C-0EA19CDE58DA}" dt="2025-01-19T20:33:08.982" v="173"/>
        <pc:sldMkLst>
          <pc:docMk/>
          <pc:sldMk cId="3952335677" sldId="456"/>
        </pc:sldMkLst>
        <pc:spChg chg="mod ord">
          <ac:chgData name="Beth Shirley" userId="S::uqbshir1@uq.edu.au::249e0ac1-6e6e-471e-9460-e3fbbec5503f" providerId="AD" clId="Web-{72DC6CD8-177A-980C-DC4C-0EA19CDE58DA}" dt="2025-01-19T20:13:06.993" v="39"/>
          <ac:spMkLst>
            <pc:docMk/>
            <pc:sldMk cId="3952335677" sldId="456"/>
            <ac:spMk id="4" creationId="{EB151F3F-538A-BC95-28D6-324992646663}"/>
          </ac:spMkLst>
        </pc:spChg>
        <pc:spChg chg="mod ord">
          <ac:chgData name="Beth Shirley" userId="S::uqbshir1@uq.edu.au::249e0ac1-6e6e-471e-9460-e3fbbec5503f" providerId="AD" clId="Web-{72DC6CD8-177A-980C-DC4C-0EA19CDE58DA}" dt="2025-01-19T20:31:32.478" v="159" actId="20577"/>
          <ac:spMkLst>
            <pc:docMk/>
            <pc:sldMk cId="3952335677" sldId="456"/>
            <ac:spMk id="5" creationId="{E1D6C901-B785-0D42-3385-8CADEE2A5EDD}"/>
          </ac:spMkLst>
        </pc:spChg>
        <pc:spChg chg="mod ord">
          <ac:chgData name="Beth Shirley" userId="S::uqbshir1@uq.edu.au::249e0ac1-6e6e-471e-9460-e3fbbec5503f" providerId="AD" clId="Web-{72DC6CD8-177A-980C-DC4C-0EA19CDE58DA}" dt="2025-01-19T20:13:06.993" v="39"/>
          <ac:spMkLst>
            <pc:docMk/>
            <pc:sldMk cId="3952335677" sldId="456"/>
            <ac:spMk id="6" creationId="{1C88178A-E9E9-DE29-2E7B-8CFE18171CD2}"/>
          </ac:spMkLst>
        </pc:spChg>
        <pc:spChg chg="add">
          <ac:chgData name="Beth Shirley" userId="S::uqbshir1@uq.edu.au::249e0ac1-6e6e-471e-9460-e3fbbec5503f" providerId="AD" clId="Web-{72DC6CD8-177A-980C-DC4C-0EA19CDE58DA}" dt="2025-01-19T20:13:06.993" v="39"/>
          <ac:spMkLst>
            <pc:docMk/>
            <pc:sldMk cId="3952335677" sldId="456"/>
            <ac:spMk id="19" creationId="{46AE5D37-4396-0562-DCEB-CB4457431301}"/>
          </ac:spMkLst>
        </pc:spChg>
        <pc:spChg chg="add mod">
          <ac:chgData name="Beth Shirley" userId="S::uqbshir1@uq.edu.au::249e0ac1-6e6e-471e-9460-e3fbbec5503f" providerId="AD" clId="Web-{72DC6CD8-177A-980C-DC4C-0EA19CDE58DA}" dt="2025-01-19T20:32:55.997" v="172" actId="20577"/>
          <ac:spMkLst>
            <pc:docMk/>
            <pc:sldMk cId="3952335677" sldId="456"/>
            <ac:spMk id="21" creationId="{59B627B4-38C8-A4F8-A310-C783A67BDD7E}"/>
          </ac:spMkLst>
        </pc:spChg>
        <pc:picChg chg="add mod">
          <ac:chgData name="Beth Shirley" userId="S::uqbshir1@uq.edu.au::249e0ac1-6e6e-471e-9460-e3fbbec5503f" providerId="AD" clId="Web-{72DC6CD8-177A-980C-DC4C-0EA19CDE58DA}" dt="2025-01-19T20:12:28.226" v="36" actId="14100"/>
          <ac:picMkLst>
            <pc:docMk/>
            <pc:sldMk cId="3952335677" sldId="456"/>
            <ac:picMk id="12" creationId="{807F9F4A-5C22-251B-8688-E54D83FAAD5D}"/>
          </ac:picMkLst>
        </pc:picChg>
      </pc:sldChg>
      <pc:sldChg chg="addSp delSp modSp new">
        <pc:chgData name="Beth Shirley" userId="S::uqbshir1@uq.edu.au::249e0ac1-6e6e-471e-9460-e3fbbec5503f" providerId="AD" clId="Web-{72DC6CD8-177A-980C-DC4C-0EA19CDE58DA}" dt="2025-01-19T20:30:28.132" v="155"/>
        <pc:sldMkLst>
          <pc:docMk/>
          <pc:sldMk cId="3917318541" sldId="457"/>
        </pc:sldMkLst>
        <pc:spChg chg="mod">
          <ac:chgData name="Beth Shirley" userId="S::uqbshir1@uq.edu.au::249e0ac1-6e6e-471e-9460-e3fbbec5503f" providerId="AD" clId="Web-{72DC6CD8-177A-980C-DC4C-0EA19CDE58DA}" dt="2025-01-19T20:30:28.132" v="155"/>
          <ac:spMkLst>
            <pc:docMk/>
            <pc:sldMk cId="3917318541" sldId="457"/>
            <ac:spMk id="2" creationId="{2E7A7883-3845-EB82-7D55-012B5A0E9E13}"/>
          </ac:spMkLst>
        </pc:spChg>
        <pc:spChg chg="mod">
          <ac:chgData name="Beth Shirley" userId="S::uqbshir1@uq.edu.au::249e0ac1-6e6e-471e-9460-e3fbbec5503f" providerId="AD" clId="Web-{72DC6CD8-177A-980C-DC4C-0EA19CDE58DA}" dt="2025-01-19T20:16:15.080" v="65" actId="20577"/>
          <ac:spMkLst>
            <pc:docMk/>
            <pc:sldMk cId="3917318541" sldId="457"/>
            <ac:spMk id="3" creationId="{F760B0A4-C03F-141A-4956-68183C84DA06}"/>
          </ac:spMkLst>
        </pc:spChg>
        <pc:spChg chg="mod">
          <ac:chgData name="Beth Shirley" userId="S::uqbshir1@uq.edu.au::249e0ac1-6e6e-471e-9460-e3fbbec5503f" providerId="AD" clId="Web-{72DC6CD8-177A-980C-DC4C-0EA19CDE58DA}" dt="2025-01-19T20:30:09.662" v="152" actId="20577"/>
          <ac:spMkLst>
            <pc:docMk/>
            <pc:sldMk cId="3917318541" sldId="457"/>
            <ac:spMk id="4" creationId="{641A2493-CE8A-C42F-7A93-A81BC7232747}"/>
          </ac:spMkLst>
        </pc:spChg>
        <pc:spChg chg="add mod">
          <ac:chgData name="Beth Shirley" userId="S::uqbshir1@uq.edu.au::249e0ac1-6e6e-471e-9460-e3fbbec5503f" providerId="AD" clId="Web-{72DC6CD8-177A-980C-DC4C-0EA19CDE58DA}" dt="2025-01-19T20:29:56.833" v="151"/>
          <ac:spMkLst>
            <pc:docMk/>
            <pc:sldMk cId="3917318541" sldId="457"/>
            <ac:spMk id="7" creationId="{2F9803FD-ECD4-3C10-F1B9-B6023A432F10}"/>
          </ac:spMkLst>
        </pc:spChg>
        <pc:picChg chg="add mod">
          <ac:chgData name="Beth Shirley" userId="S::uqbshir1@uq.edu.au::249e0ac1-6e6e-471e-9460-e3fbbec5503f" providerId="AD" clId="Web-{72DC6CD8-177A-980C-DC4C-0EA19CDE58DA}" dt="2025-01-19T20:29:03.550" v="126" actId="1076"/>
          <ac:picMkLst>
            <pc:docMk/>
            <pc:sldMk cId="3917318541" sldId="457"/>
            <ac:picMk id="8" creationId="{5641DF5C-6FFE-E181-3842-2AAF6F4319E2}"/>
          </ac:picMkLst>
        </pc:picChg>
      </pc:sldChg>
    </pc:docChg>
  </pc:docChgLst>
  <pc:docChgLst>
    <pc:chgData name="Beth Shirley" userId="S::uqbshir1@uq.edu.au::249e0ac1-6e6e-471e-9460-e3fbbec5503f" providerId="AD" clId="Web-{0968534E-D945-FE04-6A49-04C7191674A3}"/>
    <pc:docChg chg="delSld modSection">
      <pc:chgData name="Beth Shirley" userId="S::uqbshir1@uq.edu.au::249e0ac1-6e6e-471e-9460-e3fbbec5503f" providerId="AD" clId="Web-{0968534E-D945-FE04-6A49-04C7191674A3}" dt="2025-01-02T21:06:21.872" v="0"/>
      <pc:docMkLst>
        <pc:docMk/>
      </pc:docMkLst>
      <pc:sldChg chg="del">
        <pc:chgData name="Beth Shirley" userId="S::uqbshir1@uq.edu.au::249e0ac1-6e6e-471e-9460-e3fbbec5503f" providerId="AD" clId="Web-{0968534E-D945-FE04-6A49-04C7191674A3}" dt="2025-01-02T21:06:21.872" v="0"/>
        <pc:sldMkLst>
          <pc:docMk/>
          <pc:sldMk cId="3761998873" sldId="449"/>
        </pc:sldMkLst>
      </pc:sldChg>
    </pc:docChg>
  </pc:docChgLst>
  <pc:docChgLst>
    <pc:chgData name="Michaela Kelly" userId="S::uqmkell8@uq.edu.au::28f5fbda-2183-4fd7-93c4-6c15da61c3b0" providerId="AD" clId="Web-{433946CE-9BF3-C0DE-B778-C1749704AEBF}"/>
    <pc:docChg chg="mod modSld">
      <pc:chgData name="Michaela Kelly" userId="S::uqmkell8@uq.edu.au::28f5fbda-2183-4fd7-93c4-6c15da61c3b0" providerId="AD" clId="Web-{433946CE-9BF3-C0DE-B778-C1749704AEBF}" dt="2025-01-02T04:20:50.540" v="69" actId="20577"/>
      <pc:docMkLst>
        <pc:docMk/>
      </pc:docMkLst>
      <pc:sldChg chg="delSp modSp">
        <pc:chgData name="Michaela Kelly" userId="S::uqmkell8@uq.edu.au::28f5fbda-2183-4fd7-93c4-6c15da61c3b0" providerId="AD" clId="Web-{433946CE-9BF3-C0DE-B778-C1749704AEBF}" dt="2025-01-02T04:16:30.123" v="44"/>
        <pc:sldMkLst>
          <pc:docMk/>
          <pc:sldMk cId="138261989" sldId="439"/>
        </pc:sldMkLst>
        <pc:spChg chg="mod">
          <ac:chgData name="Michaela Kelly" userId="S::uqmkell8@uq.edu.au::28f5fbda-2183-4fd7-93c4-6c15da61c3b0" providerId="AD" clId="Web-{433946CE-9BF3-C0DE-B778-C1749704AEBF}" dt="2025-01-02T04:14:45.885" v="6" actId="20577"/>
          <ac:spMkLst>
            <pc:docMk/>
            <pc:sldMk cId="138261989" sldId="439"/>
            <ac:spMk id="3" creationId="{00000000-0000-0000-0000-000000000000}"/>
          </ac:spMkLst>
        </pc:spChg>
      </pc:sldChg>
      <pc:sldChg chg="modSp">
        <pc:chgData name="Michaela Kelly" userId="S::uqmkell8@uq.edu.au::28f5fbda-2183-4fd7-93c4-6c15da61c3b0" providerId="AD" clId="Web-{433946CE-9BF3-C0DE-B778-C1749704AEBF}" dt="2025-01-02T04:15:53.278" v="42"/>
        <pc:sldMkLst>
          <pc:docMk/>
          <pc:sldMk cId="3443145281" sldId="446"/>
        </pc:sldMkLst>
        <pc:graphicFrameChg chg="mod modGraphic">
          <ac:chgData name="Michaela Kelly" userId="S::uqmkell8@uq.edu.au::28f5fbda-2183-4fd7-93c4-6c15da61c3b0" providerId="AD" clId="Web-{433946CE-9BF3-C0DE-B778-C1749704AEBF}" dt="2025-01-02T04:15:53.278" v="42"/>
          <ac:graphicFrameMkLst>
            <pc:docMk/>
            <pc:sldMk cId="3443145281" sldId="446"/>
            <ac:graphicFrameMk id="2" creationId="{21E7F022-1284-62DF-109D-EBA45572CD43}"/>
          </ac:graphicFrameMkLst>
        </pc:graphicFrameChg>
      </pc:sldChg>
      <pc:sldChg chg="modSp modCm">
        <pc:chgData name="Michaela Kelly" userId="S::uqmkell8@uq.edu.au::28f5fbda-2183-4fd7-93c4-6c15da61c3b0" providerId="AD" clId="Web-{433946CE-9BF3-C0DE-B778-C1749704AEBF}" dt="2025-01-02T04:20:50.540" v="69" actId="20577"/>
        <pc:sldMkLst>
          <pc:docMk/>
          <pc:sldMk cId="3761998873" sldId="449"/>
        </pc:sldMkLst>
        <pc:extLst>
          <p:ext xmlns:p="http://schemas.openxmlformats.org/presentationml/2006/main" uri="{D6D511B9-2390-475A-947B-AFAB55BFBCF1}">
            <pc226:cmChg xmlns:pc226="http://schemas.microsoft.com/office/powerpoint/2022/06/main/command" chg="mod">
              <pc226:chgData name="Michaela Kelly" userId="S::uqmkell8@uq.edu.au::28f5fbda-2183-4fd7-93c4-6c15da61c3b0" providerId="AD" clId="Web-{433946CE-9BF3-C0DE-B778-C1749704AEBF}" dt="2025-01-02T04:20:50.540" v="69" actId="20577"/>
              <pc2:cmMkLst xmlns:pc2="http://schemas.microsoft.com/office/powerpoint/2019/9/main/command">
                <pc:docMk/>
                <pc:sldMk cId="3761998873" sldId="449"/>
                <pc2:cmMk id="{E3C7FCC7-147D-425B-A49E-D8B719917A67}"/>
              </pc2:cmMkLst>
            </pc226:cmChg>
          </p:ext>
        </pc:extLst>
      </pc:sldChg>
    </pc:docChg>
  </pc:docChgLst>
  <pc:docChgLst>
    <pc:chgData name="Beth Shirley" userId="S::uqbshir1@uq.edu.au::249e0ac1-6e6e-471e-9460-e3fbbec5503f" providerId="AD" clId="Web-{FDFC64B1-1DFF-77E3-EA07-BB162233B63B}"/>
    <pc:docChg chg="modSld">
      <pc:chgData name="Beth Shirley" userId="S::uqbshir1@uq.edu.au::249e0ac1-6e6e-471e-9460-e3fbbec5503f" providerId="AD" clId="Web-{FDFC64B1-1DFF-77E3-EA07-BB162233B63B}" dt="2025-01-13T20:02:05.179" v="13"/>
      <pc:docMkLst>
        <pc:docMk/>
      </pc:docMkLst>
      <pc:sldChg chg="modSp">
        <pc:chgData name="Beth Shirley" userId="S::uqbshir1@uq.edu.au::249e0ac1-6e6e-471e-9460-e3fbbec5503f" providerId="AD" clId="Web-{FDFC64B1-1DFF-77E3-EA07-BB162233B63B}" dt="2025-01-13T19:53:56.434" v="7" actId="20577"/>
        <pc:sldMkLst>
          <pc:docMk/>
          <pc:sldMk cId="2516766007" sldId="262"/>
        </pc:sldMkLst>
        <pc:spChg chg="mod">
          <ac:chgData name="Beth Shirley" userId="S::uqbshir1@uq.edu.au::249e0ac1-6e6e-471e-9460-e3fbbec5503f" providerId="AD" clId="Web-{FDFC64B1-1DFF-77E3-EA07-BB162233B63B}" dt="2025-01-13T19:53:56.434" v="7" actId="20577"/>
          <ac:spMkLst>
            <pc:docMk/>
            <pc:sldMk cId="2516766007" sldId="262"/>
            <ac:spMk id="23" creationId="{F1F1D5B8-0670-E106-E95B-1DF4B0EAD35B}"/>
          </ac:spMkLst>
        </pc:spChg>
      </pc:sldChg>
      <pc:sldChg chg="modSp mod modClrScheme chgLayout">
        <pc:chgData name="Beth Shirley" userId="S::uqbshir1@uq.edu.au::249e0ac1-6e6e-471e-9460-e3fbbec5503f" providerId="AD" clId="Web-{FDFC64B1-1DFF-77E3-EA07-BB162233B63B}" dt="2025-01-13T20:02:05.179" v="13"/>
        <pc:sldMkLst>
          <pc:docMk/>
          <pc:sldMk cId="2934808045" sldId="284"/>
        </pc:sldMkLst>
        <pc:spChg chg="mod ord">
          <ac:chgData name="Beth Shirley" userId="S::uqbshir1@uq.edu.au::249e0ac1-6e6e-471e-9460-e3fbbec5503f" providerId="AD" clId="Web-{FDFC64B1-1DFF-77E3-EA07-BB162233B63B}" dt="2025-01-13T20:02:05.179" v="13"/>
          <ac:spMkLst>
            <pc:docMk/>
            <pc:sldMk cId="2934808045" sldId="284"/>
            <ac:spMk id="10" creationId="{00000000-0000-0000-0000-000000000000}"/>
          </ac:spMkLst>
        </pc:spChg>
        <pc:spChg chg="mod ord">
          <ac:chgData name="Beth Shirley" userId="S::uqbshir1@uq.edu.au::249e0ac1-6e6e-471e-9460-e3fbbec5503f" providerId="AD" clId="Web-{FDFC64B1-1DFF-77E3-EA07-BB162233B63B}" dt="2025-01-13T20:02:05.179" v="13"/>
          <ac:spMkLst>
            <pc:docMk/>
            <pc:sldMk cId="2934808045" sldId="284"/>
            <ac:spMk id="11" creationId="{00000000-0000-0000-0000-000000000000}"/>
          </ac:spMkLst>
        </pc:spChg>
      </pc:sldChg>
      <pc:sldChg chg="modSp">
        <pc:chgData name="Beth Shirley" userId="S::uqbshir1@uq.edu.au::249e0ac1-6e6e-471e-9460-e3fbbec5503f" providerId="AD" clId="Web-{FDFC64B1-1DFF-77E3-EA07-BB162233B63B}" dt="2025-01-13T19:54:07.074" v="8" actId="20577"/>
        <pc:sldMkLst>
          <pc:docMk/>
          <pc:sldMk cId="3554571590" sldId="438"/>
        </pc:sldMkLst>
        <pc:spChg chg="mod">
          <ac:chgData name="Beth Shirley" userId="S::uqbshir1@uq.edu.au::249e0ac1-6e6e-471e-9460-e3fbbec5503f" providerId="AD" clId="Web-{FDFC64B1-1DFF-77E3-EA07-BB162233B63B}" dt="2025-01-13T19:54:07.074" v="8" actId="20577"/>
          <ac:spMkLst>
            <pc:docMk/>
            <pc:sldMk cId="3554571590" sldId="438"/>
            <ac:spMk id="31" creationId="{09DED5CB-F8E0-FA78-55F1-9240879A353D}"/>
          </ac:spMkLst>
        </pc:spChg>
      </pc:sldChg>
      <pc:sldChg chg="modSp">
        <pc:chgData name="Beth Shirley" userId="S::uqbshir1@uq.edu.au::249e0ac1-6e6e-471e-9460-e3fbbec5503f" providerId="AD" clId="Web-{FDFC64B1-1DFF-77E3-EA07-BB162233B63B}" dt="2025-01-13T19:54:11.278" v="9"/>
        <pc:sldMkLst>
          <pc:docMk/>
          <pc:sldMk cId="1169362690" sldId="445"/>
        </pc:sldMkLst>
        <pc:spChg chg="mod">
          <ac:chgData name="Beth Shirley" userId="S::uqbshir1@uq.edu.au::249e0ac1-6e6e-471e-9460-e3fbbec5503f" providerId="AD" clId="Web-{FDFC64B1-1DFF-77E3-EA07-BB162233B63B}" dt="2025-01-13T19:54:11.278" v="9"/>
          <ac:spMkLst>
            <pc:docMk/>
            <pc:sldMk cId="1169362690" sldId="445"/>
            <ac:spMk id="4" creationId="{943C5258-32D4-43D5-EE56-10425A54B74E}"/>
          </ac:spMkLst>
        </pc:spChg>
      </pc:sldChg>
      <pc:sldChg chg="modSp">
        <pc:chgData name="Beth Shirley" userId="S::uqbshir1@uq.edu.au::249e0ac1-6e6e-471e-9460-e3fbbec5503f" providerId="AD" clId="Web-{FDFC64B1-1DFF-77E3-EA07-BB162233B63B}" dt="2025-01-13T19:54:21.028" v="10"/>
        <pc:sldMkLst>
          <pc:docMk/>
          <pc:sldMk cId="3848370005" sldId="448"/>
        </pc:sldMkLst>
        <pc:spChg chg="mod">
          <ac:chgData name="Beth Shirley" userId="S::uqbshir1@uq.edu.au::249e0ac1-6e6e-471e-9460-e3fbbec5503f" providerId="AD" clId="Web-{FDFC64B1-1DFF-77E3-EA07-BB162233B63B}" dt="2025-01-13T19:54:21.028" v="10"/>
          <ac:spMkLst>
            <pc:docMk/>
            <pc:sldMk cId="3848370005" sldId="448"/>
            <ac:spMk id="4" creationId="{943C5258-32D4-43D5-EE56-10425A54B74E}"/>
          </ac:spMkLst>
        </pc:spChg>
      </pc:sldChg>
      <pc:sldChg chg="modSp">
        <pc:chgData name="Beth Shirley" userId="S::uqbshir1@uq.edu.au::249e0ac1-6e6e-471e-9460-e3fbbec5503f" providerId="AD" clId="Web-{FDFC64B1-1DFF-77E3-EA07-BB162233B63B}" dt="2025-01-13T19:54:31.934" v="12"/>
        <pc:sldMkLst>
          <pc:docMk/>
          <pc:sldMk cId="3408301706" sldId="450"/>
        </pc:sldMkLst>
        <pc:spChg chg="mod">
          <ac:chgData name="Beth Shirley" userId="S::uqbshir1@uq.edu.au::249e0ac1-6e6e-471e-9460-e3fbbec5503f" providerId="AD" clId="Web-{FDFC64B1-1DFF-77E3-EA07-BB162233B63B}" dt="2025-01-13T19:54:31.934" v="12"/>
          <ac:spMkLst>
            <pc:docMk/>
            <pc:sldMk cId="3408301706" sldId="450"/>
            <ac:spMk id="11" creationId="{EFAEB88F-A0F6-FA38-D564-85AEF73066DA}"/>
          </ac:spMkLst>
        </pc:spChg>
      </pc:sldChg>
      <pc:sldChg chg="modSp">
        <pc:chgData name="Beth Shirley" userId="S::uqbshir1@uq.edu.au::249e0ac1-6e6e-471e-9460-e3fbbec5503f" providerId="AD" clId="Web-{FDFC64B1-1DFF-77E3-EA07-BB162233B63B}" dt="2025-01-13T19:54:27.387" v="11"/>
        <pc:sldMkLst>
          <pc:docMk/>
          <pc:sldMk cId="4011785310" sldId="451"/>
        </pc:sldMkLst>
        <pc:spChg chg="mod">
          <ac:chgData name="Beth Shirley" userId="S::uqbshir1@uq.edu.au::249e0ac1-6e6e-471e-9460-e3fbbec5503f" providerId="AD" clId="Web-{FDFC64B1-1DFF-77E3-EA07-BB162233B63B}" dt="2025-01-13T19:54:27.387" v="11"/>
          <ac:spMkLst>
            <pc:docMk/>
            <pc:sldMk cId="4011785310" sldId="451"/>
            <ac:spMk id="38" creationId="{C2E768D3-8E25-F279-CE48-8AA60019F778}"/>
          </ac:spMkLst>
        </pc:spChg>
      </pc:sldChg>
    </pc:docChg>
  </pc:docChgLst>
  <pc:docChgLst>
    <pc:chgData name="Michaela Kelly" userId="S::uqmkell8@uq.edu.au::28f5fbda-2183-4fd7-93c4-6c15da61c3b0" providerId="AD" clId="Web-{A31BCE72-596F-5EE1-E8F0-321E70AA2992}"/>
    <pc:docChg chg="modSld sldOrd">
      <pc:chgData name="Michaela Kelly" userId="S::uqmkell8@uq.edu.au::28f5fbda-2183-4fd7-93c4-6c15da61c3b0" providerId="AD" clId="Web-{A31BCE72-596F-5EE1-E8F0-321E70AA2992}" dt="2025-01-15T06:02:09.006" v="110" actId="20577"/>
      <pc:docMkLst>
        <pc:docMk/>
      </pc:docMkLst>
      <pc:sldChg chg="modSp">
        <pc:chgData name="Michaela Kelly" userId="S::uqmkell8@uq.edu.au::28f5fbda-2183-4fd7-93c4-6c15da61c3b0" providerId="AD" clId="Web-{A31BCE72-596F-5EE1-E8F0-321E70AA2992}" dt="2025-01-15T05:43:10.657" v="9"/>
        <pc:sldMkLst>
          <pc:docMk/>
          <pc:sldMk cId="3443145281" sldId="446"/>
        </pc:sldMkLst>
        <pc:graphicFrameChg chg="mod modGraphic">
          <ac:chgData name="Michaela Kelly" userId="S::uqmkell8@uq.edu.au::28f5fbda-2183-4fd7-93c4-6c15da61c3b0" providerId="AD" clId="Web-{A31BCE72-596F-5EE1-E8F0-321E70AA2992}" dt="2025-01-15T05:43:10.657" v="9"/>
          <ac:graphicFrameMkLst>
            <pc:docMk/>
            <pc:sldMk cId="3443145281" sldId="446"/>
            <ac:graphicFrameMk id="2" creationId="{21E7F022-1284-62DF-109D-EBA45572CD43}"/>
          </ac:graphicFrameMkLst>
        </pc:graphicFrameChg>
      </pc:sldChg>
      <pc:sldChg chg="ord">
        <pc:chgData name="Michaela Kelly" userId="S::uqmkell8@uq.edu.au::28f5fbda-2183-4fd7-93c4-6c15da61c3b0" providerId="AD" clId="Web-{A31BCE72-596F-5EE1-E8F0-321E70AA2992}" dt="2025-01-15T06:00:12.456" v="101"/>
        <pc:sldMkLst>
          <pc:docMk/>
          <pc:sldMk cId="4031869588" sldId="447"/>
        </pc:sldMkLst>
      </pc:sldChg>
      <pc:sldChg chg="modSp">
        <pc:chgData name="Michaela Kelly" userId="S::uqmkell8@uq.edu.au::28f5fbda-2183-4fd7-93c4-6c15da61c3b0" providerId="AD" clId="Web-{A31BCE72-596F-5EE1-E8F0-321E70AA2992}" dt="2025-01-15T06:02:09.006" v="110" actId="20577"/>
        <pc:sldMkLst>
          <pc:docMk/>
          <pc:sldMk cId="3848370005" sldId="448"/>
        </pc:sldMkLst>
        <pc:spChg chg="mod">
          <ac:chgData name="Michaela Kelly" userId="S::uqmkell8@uq.edu.au::28f5fbda-2183-4fd7-93c4-6c15da61c3b0" providerId="AD" clId="Web-{A31BCE72-596F-5EE1-E8F0-321E70AA2992}" dt="2025-01-15T06:02:09.006" v="110" actId="20577"/>
          <ac:spMkLst>
            <pc:docMk/>
            <pc:sldMk cId="3848370005" sldId="448"/>
            <ac:spMk id="2" creationId="{B9E53F3E-9864-2CF0-651F-ACA0D22A7823}"/>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hyperlink" Target="mailto:med.mdgp@uq.edu.au" TargetMode="External"/><Relationship Id="rId5" Type="http://schemas.openxmlformats.org/officeDocument/2006/relationships/image" Target="../media/image25.svg"/><Relationship Id="rId4"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5" Type="http://schemas.openxmlformats.org/officeDocument/2006/relationships/hyperlink" Target="mailto:med.mdgp@uq.edu.au" TargetMode="External"/><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0E2DD2-E4A5-4892-90C6-E36F544559B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E80A6D3-9B32-455A-8077-DF639BCD9F16}">
      <dgm:prSet/>
      <dgm:spPr/>
      <dgm:t>
        <a:bodyPr/>
        <a:lstStyle/>
        <a:p>
          <a:pPr>
            <a:lnSpc>
              <a:spcPct val="100000"/>
            </a:lnSpc>
          </a:pPr>
          <a:r>
            <a:rPr lang="en-US"/>
            <a:t>Please spread the word within your practices and networks.</a:t>
          </a:r>
        </a:p>
      </dgm:t>
    </dgm:pt>
    <dgm:pt modelId="{E74E7644-6360-4236-9CF7-ADA31D408881}" type="parTrans" cxnId="{6624CCB4-54A8-4E27-8CBF-3035EEE8EE25}">
      <dgm:prSet/>
      <dgm:spPr/>
      <dgm:t>
        <a:bodyPr/>
        <a:lstStyle/>
        <a:p>
          <a:endParaRPr lang="en-US"/>
        </a:p>
      </dgm:t>
    </dgm:pt>
    <dgm:pt modelId="{24D0F192-9435-46DC-8416-632906A33471}" type="sibTrans" cxnId="{6624CCB4-54A8-4E27-8CBF-3035EEE8EE25}">
      <dgm:prSet/>
      <dgm:spPr/>
      <dgm:t>
        <a:bodyPr/>
        <a:lstStyle/>
        <a:p>
          <a:endParaRPr lang="en-US"/>
        </a:p>
      </dgm:t>
    </dgm:pt>
    <dgm:pt modelId="{D9EFD9EF-58A8-444E-82C9-EB07595D27C9}">
      <dgm:prSet/>
      <dgm:spPr/>
      <dgm:t>
        <a:bodyPr/>
        <a:lstStyle/>
        <a:p>
          <a:pPr>
            <a:lnSpc>
              <a:spcPct val="100000"/>
            </a:lnSpc>
          </a:pPr>
          <a:r>
            <a:rPr lang="en-US"/>
            <a:t>To express interest please email us at</a:t>
          </a:r>
          <a:r>
            <a:rPr lang="en-US">
              <a:latin typeface="Arial"/>
            </a:rPr>
            <a:t> </a:t>
          </a:r>
          <a:r>
            <a:rPr lang="en-US">
              <a:latin typeface="Arial"/>
              <a:hlinkClick xmlns:r="http://schemas.openxmlformats.org/officeDocument/2006/relationships" r:id="rId1"/>
            </a:rPr>
            <a:t>med.mdgp@uq.edu.au</a:t>
          </a:r>
          <a:endParaRPr lang="en-US"/>
        </a:p>
      </dgm:t>
    </dgm:pt>
    <dgm:pt modelId="{8E7E5FF5-C7EE-47B7-81B4-D149DDF0A584}" type="parTrans" cxnId="{EC55CA15-4E94-44EB-83CA-D69DBDE4E4BE}">
      <dgm:prSet/>
      <dgm:spPr/>
      <dgm:t>
        <a:bodyPr/>
        <a:lstStyle/>
        <a:p>
          <a:endParaRPr lang="en-US"/>
        </a:p>
      </dgm:t>
    </dgm:pt>
    <dgm:pt modelId="{AB0ACB4B-7F3A-4860-868C-8F3F004EB3F1}" type="sibTrans" cxnId="{EC55CA15-4E94-44EB-83CA-D69DBDE4E4BE}">
      <dgm:prSet/>
      <dgm:spPr/>
      <dgm:t>
        <a:bodyPr/>
        <a:lstStyle/>
        <a:p>
          <a:endParaRPr lang="en-US"/>
        </a:p>
      </dgm:t>
    </dgm:pt>
    <dgm:pt modelId="{62EC4BA4-A35B-4BA7-AB18-55C7258B1BFA}" type="pres">
      <dgm:prSet presAssocID="{7C0E2DD2-E4A5-4892-90C6-E36F544559B5}" presName="root" presStyleCnt="0">
        <dgm:presLayoutVars>
          <dgm:dir/>
          <dgm:resizeHandles val="exact"/>
        </dgm:presLayoutVars>
      </dgm:prSet>
      <dgm:spPr/>
    </dgm:pt>
    <dgm:pt modelId="{7E0D0188-BE92-40ED-865B-11052FBD8C58}" type="pres">
      <dgm:prSet presAssocID="{EE80A6D3-9B32-455A-8077-DF639BCD9F16}" presName="compNode" presStyleCnt="0"/>
      <dgm:spPr/>
    </dgm:pt>
    <dgm:pt modelId="{1A5B0DC6-EDA3-487C-9346-12796C6A275E}" type="pres">
      <dgm:prSet presAssocID="{EE80A6D3-9B32-455A-8077-DF639BCD9F16}"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onnections"/>
        </a:ext>
      </dgm:extLst>
    </dgm:pt>
    <dgm:pt modelId="{CBD30A16-94D3-44D4-A50C-4868B7AD98B2}" type="pres">
      <dgm:prSet presAssocID="{EE80A6D3-9B32-455A-8077-DF639BCD9F16}" presName="spaceRect" presStyleCnt="0"/>
      <dgm:spPr/>
    </dgm:pt>
    <dgm:pt modelId="{73CC25F4-03D4-4392-B01A-B9C47112C489}" type="pres">
      <dgm:prSet presAssocID="{EE80A6D3-9B32-455A-8077-DF639BCD9F16}" presName="textRect" presStyleLbl="revTx" presStyleIdx="0" presStyleCnt="2">
        <dgm:presLayoutVars>
          <dgm:chMax val="1"/>
          <dgm:chPref val="1"/>
        </dgm:presLayoutVars>
      </dgm:prSet>
      <dgm:spPr/>
    </dgm:pt>
    <dgm:pt modelId="{412BC924-F8FD-45A5-99AB-B811CC77D508}" type="pres">
      <dgm:prSet presAssocID="{24D0F192-9435-46DC-8416-632906A33471}" presName="sibTrans" presStyleCnt="0"/>
      <dgm:spPr/>
    </dgm:pt>
    <dgm:pt modelId="{90F68F87-D6BB-4EED-B1DB-EF9E067EDCEF}" type="pres">
      <dgm:prSet presAssocID="{D9EFD9EF-58A8-444E-82C9-EB07595D27C9}" presName="compNode" presStyleCnt="0"/>
      <dgm:spPr/>
    </dgm:pt>
    <dgm:pt modelId="{96596E22-C097-4919-ACD1-04F3729FE354}" type="pres">
      <dgm:prSet presAssocID="{D9EFD9EF-58A8-444E-82C9-EB07595D27C9}"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nvelope"/>
        </a:ext>
      </dgm:extLst>
    </dgm:pt>
    <dgm:pt modelId="{258876AF-812A-47F2-9985-46E2B314D502}" type="pres">
      <dgm:prSet presAssocID="{D9EFD9EF-58A8-444E-82C9-EB07595D27C9}" presName="spaceRect" presStyleCnt="0"/>
      <dgm:spPr/>
    </dgm:pt>
    <dgm:pt modelId="{5F66884C-5D61-4B29-A081-E56E9966397D}" type="pres">
      <dgm:prSet presAssocID="{D9EFD9EF-58A8-444E-82C9-EB07595D27C9}" presName="textRect" presStyleLbl="revTx" presStyleIdx="1" presStyleCnt="2">
        <dgm:presLayoutVars>
          <dgm:chMax val="1"/>
          <dgm:chPref val="1"/>
        </dgm:presLayoutVars>
      </dgm:prSet>
      <dgm:spPr/>
    </dgm:pt>
  </dgm:ptLst>
  <dgm:cxnLst>
    <dgm:cxn modelId="{4BC6350F-0CA2-487D-98E4-E6E6EDA8DB5C}" type="presOf" srcId="{EE80A6D3-9B32-455A-8077-DF639BCD9F16}" destId="{73CC25F4-03D4-4392-B01A-B9C47112C489}" srcOrd="0" destOrd="0" presId="urn:microsoft.com/office/officeart/2018/2/layout/IconLabelList"/>
    <dgm:cxn modelId="{EC55CA15-4E94-44EB-83CA-D69DBDE4E4BE}" srcId="{7C0E2DD2-E4A5-4892-90C6-E36F544559B5}" destId="{D9EFD9EF-58A8-444E-82C9-EB07595D27C9}" srcOrd="1" destOrd="0" parTransId="{8E7E5FF5-C7EE-47B7-81B4-D149DDF0A584}" sibTransId="{AB0ACB4B-7F3A-4860-868C-8F3F004EB3F1}"/>
    <dgm:cxn modelId="{7E983747-2965-4AD5-A2C1-05EE8818214D}" type="presOf" srcId="{7C0E2DD2-E4A5-4892-90C6-E36F544559B5}" destId="{62EC4BA4-A35B-4BA7-AB18-55C7258B1BFA}" srcOrd="0" destOrd="0" presId="urn:microsoft.com/office/officeart/2018/2/layout/IconLabelList"/>
    <dgm:cxn modelId="{6624CCB4-54A8-4E27-8CBF-3035EEE8EE25}" srcId="{7C0E2DD2-E4A5-4892-90C6-E36F544559B5}" destId="{EE80A6D3-9B32-455A-8077-DF639BCD9F16}" srcOrd="0" destOrd="0" parTransId="{E74E7644-6360-4236-9CF7-ADA31D408881}" sibTransId="{24D0F192-9435-46DC-8416-632906A33471}"/>
    <dgm:cxn modelId="{78BD69BB-F1C9-4A91-81DB-F43715FC9FBD}" type="presOf" srcId="{D9EFD9EF-58A8-444E-82C9-EB07595D27C9}" destId="{5F66884C-5D61-4B29-A081-E56E9966397D}" srcOrd="0" destOrd="0" presId="urn:microsoft.com/office/officeart/2018/2/layout/IconLabelList"/>
    <dgm:cxn modelId="{D2C9AC49-6A7C-4696-BE49-BD7AF3142381}" type="presParOf" srcId="{62EC4BA4-A35B-4BA7-AB18-55C7258B1BFA}" destId="{7E0D0188-BE92-40ED-865B-11052FBD8C58}" srcOrd="0" destOrd="0" presId="urn:microsoft.com/office/officeart/2018/2/layout/IconLabelList"/>
    <dgm:cxn modelId="{3EE1C7C9-ADC4-441A-8EC9-E8CF0D6615D2}" type="presParOf" srcId="{7E0D0188-BE92-40ED-865B-11052FBD8C58}" destId="{1A5B0DC6-EDA3-487C-9346-12796C6A275E}" srcOrd="0" destOrd="0" presId="urn:microsoft.com/office/officeart/2018/2/layout/IconLabelList"/>
    <dgm:cxn modelId="{3017C4CA-ED6F-42B1-9390-8782878F3633}" type="presParOf" srcId="{7E0D0188-BE92-40ED-865B-11052FBD8C58}" destId="{CBD30A16-94D3-44D4-A50C-4868B7AD98B2}" srcOrd="1" destOrd="0" presId="urn:microsoft.com/office/officeart/2018/2/layout/IconLabelList"/>
    <dgm:cxn modelId="{A983B666-0BC6-431F-AD46-C10F20663E96}" type="presParOf" srcId="{7E0D0188-BE92-40ED-865B-11052FBD8C58}" destId="{73CC25F4-03D4-4392-B01A-B9C47112C489}" srcOrd="2" destOrd="0" presId="urn:microsoft.com/office/officeart/2018/2/layout/IconLabelList"/>
    <dgm:cxn modelId="{BB8D0ADB-7FC7-4B88-86E4-C0F5A1BC0FDC}" type="presParOf" srcId="{62EC4BA4-A35B-4BA7-AB18-55C7258B1BFA}" destId="{412BC924-F8FD-45A5-99AB-B811CC77D508}" srcOrd="1" destOrd="0" presId="urn:microsoft.com/office/officeart/2018/2/layout/IconLabelList"/>
    <dgm:cxn modelId="{C9B21134-6C5D-4576-8437-DEFEE0F3FCD0}" type="presParOf" srcId="{62EC4BA4-A35B-4BA7-AB18-55C7258B1BFA}" destId="{90F68F87-D6BB-4EED-B1DB-EF9E067EDCEF}" srcOrd="2" destOrd="0" presId="urn:microsoft.com/office/officeart/2018/2/layout/IconLabelList"/>
    <dgm:cxn modelId="{A6D13BBE-8F16-41EF-835F-DFF89EF78A7B}" type="presParOf" srcId="{90F68F87-D6BB-4EED-B1DB-EF9E067EDCEF}" destId="{96596E22-C097-4919-ACD1-04F3729FE354}" srcOrd="0" destOrd="0" presId="urn:microsoft.com/office/officeart/2018/2/layout/IconLabelList"/>
    <dgm:cxn modelId="{719F0D18-5C0E-440B-B246-2E9107C58C2A}" type="presParOf" srcId="{90F68F87-D6BB-4EED-B1DB-EF9E067EDCEF}" destId="{258876AF-812A-47F2-9985-46E2B314D502}" srcOrd="1" destOrd="0" presId="urn:microsoft.com/office/officeart/2018/2/layout/IconLabelList"/>
    <dgm:cxn modelId="{0B76A0EF-9E2D-45BE-AB7D-9F63DA62C82A}" type="presParOf" srcId="{90F68F87-D6BB-4EED-B1DB-EF9E067EDCEF}" destId="{5F66884C-5D61-4B29-A081-E56E9966397D}"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B0DC6-EDA3-487C-9346-12796C6A275E}">
      <dsp:nvSpPr>
        <dsp:cNvPr id="0" name=""/>
        <dsp:cNvSpPr/>
      </dsp:nvSpPr>
      <dsp:spPr>
        <a:xfrm>
          <a:off x="1890675" y="38058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CC25F4-03D4-4392-B01A-B9C47112C489}">
      <dsp:nvSpPr>
        <dsp:cNvPr id="0" name=""/>
        <dsp:cNvSpPr/>
      </dsp:nvSpPr>
      <dsp:spPr>
        <a:xfrm>
          <a:off x="702675" y="2794768"/>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Please spread the word within your practices and networks.</a:t>
          </a:r>
        </a:p>
      </dsp:txBody>
      <dsp:txXfrm>
        <a:off x="702675" y="2794768"/>
        <a:ext cx="4320000" cy="720000"/>
      </dsp:txXfrm>
    </dsp:sp>
    <dsp:sp modelId="{96596E22-C097-4919-ACD1-04F3729FE354}">
      <dsp:nvSpPr>
        <dsp:cNvPr id="0" name=""/>
        <dsp:cNvSpPr/>
      </dsp:nvSpPr>
      <dsp:spPr>
        <a:xfrm>
          <a:off x="6966675" y="380587"/>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66884C-5D61-4B29-A081-E56E9966397D}">
      <dsp:nvSpPr>
        <dsp:cNvPr id="0" name=""/>
        <dsp:cNvSpPr/>
      </dsp:nvSpPr>
      <dsp:spPr>
        <a:xfrm>
          <a:off x="5778675" y="2794768"/>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To express interest please email us at</a:t>
          </a:r>
          <a:r>
            <a:rPr lang="en-US" sz="2300" kern="1200">
              <a:latin typeface="Arial"/>
            </a:rPr>
            <a:t> </a:t>
          </a:r>
          <a:r>
            <a:rPr lang="en-US" sz="2300" kern="1200">
              <a:latin typeface="Arial"/>
              <a:hlinkClick xmlns:r="http://schemas.openxmlformats.org/officeDocument/2006/relationships" r:id="rId5"/>
            </a:rPr>
            <a:t>med.mdgp@uq.edu.au</a:t>
          </a:r>
          <a:endParaRPr lang="en-US" sz="2300" kern="1200"/>
        </a:p>
      </dsp:txBody>
      <dsp:txXfrm>
        <a:off x="5778675" y="2794768"/>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28/01/2025</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28/01/2025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Welcome.</a:t>
            </a:r>
          </a:p>
          <a:p>
            <a:r>
              <a:rPr lang="en-US">
                <a:ea typeface="Calibri"/>
                <a:cs typeface="Calibri"/>
              </a:rPr>
              <a:t>Acknowledgement of Country and Diversity Statement.</a:t>
            </a:r>
          </a:p>
          <a:p>
            <a:r>
              <a:rPr lang="en-US">
                <a:ea typeface="Calibri"/>
                <a:cs typeface="Calibri"/>
              </a:rPr>
              <a:t>General comments around change of curriculum.</a:t>
            </a:r>
          </a:p>
          <a:p>
            <a:r>
              <a:rPr lang="en-US">
                <a:ea typeface="Calibri"/>
                <a:cs typeface="Calibri"/>
              </a:rPr>
              <a:t>Need for more GP teachers and thanks for help.</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2</a:t>
            </a:fld>
            <a:endParaRPr lang="en-AU"/>
          </a:p>
        </p:txBody>
      </p:sp>
    </p:spTree>
    <p:extLst>
      <p:ext uri="{BB962C8B-B14F-4D97-AF65-F5344CB8AC3E}">
        <p14:creationId xmlns:p14="http://schemas.microsoft.com/office/powerpoint/2010/main" val="281156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Difficult conversation scenarios include references to sexism, racism, doctor-patient boundaries, gifting, professionalism, </a:t>
            </a:r>
          </a:p>
        </p:txBody>
      </p:sp>
      <p:sp>
        <p:nvSpPr>
          <p:cNvPr id="4" name="Slide Number Placeholder 3"/>
          <p:cNvSpPr>
            <a:spLocks noGrp="1"/>
          </p:cNvSpPr>
          <p:nvPr>
            <p:ph type="sldNum" sz="quarter" idx="5"/>
          </p:nvPr>
        </p:nvSpPr>
        <p:spPr/>
        <p:txBody>
          <a:bodyPr/>
          <a:lstStyle/>
          <a:p>
            <a:fld id="{9BDDD4C2-8489-46C1-88E8-B6CA3C77F0DC}" type="slidenum">
              <a:rPr lang="en-AU" smtClean="0"/>
              <a:t>7</a:t>
            </a:fld>
            <a:endParaRPr lang="en-AU"/>
          </a:p>
        </p:txBody>
      </p:sp>
    </p:spTree>
    <p:extLst>
      <p:ext uri="{BB962C8B-B14F-4D97-AF65-F5344CB8AC3E}">
        <p14:creationId xmlns:p14="http://schemas.microsoft.com/office/powerpoint/2010/main" val="3758715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May need to leave this slide out or adjust as not sure about crossover...</a:t>
            </a:r>
          </a:p>
        </p:txBody>
      </p:sp>
      <p:sp>
        <p:nvSpPr>
          <p:cNvPr id="4" name="Slide Number Placeholder 3"/>
          <p:cNvSpPr>
            <a:spLocks noGrp="1"/>
          </p:cNvSpPr>
          <p:nvPr>
            <p:ph type="sldNum" sz="quarter" idx="5"/>
          </p:nvPr>
        </p:nvSpPr>
        <p:spPr/>
        <p:txBody>
          <a:bodyPr/>
          <a:lstStyle/>
          <a:p>
            <a:fld id="{0EF05BAA-92F6-4DEA-A832-E4B15A2F525C}" type="slidenum">
              <a:rPr lang="en-AU" smtClean="0"/>
              <a:t>14</a:t>
            </a:fld>
            <a:endParaRPr lang="en-AU"/>
          </a:p>
        </p:txBody>
      </p:sp>
    </p:spTree>
    <p:extLst>
      <p:ext uri="{BB962C8B-B14F-4D97-AF65-F5344CB8AC3E}">
        <p14:creationId xmlns:p14="http://schemas.microsoft.com/office/powerpoint/2010/main" val="946202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gradFill>
          <a:gsLst>
            <a:gs pos="0">
              <a:srgbClr val="962A8B"/>
            </a:gs>
            <a:gs pos="100000">
              <a:schemeClr val="accent1"/>
            </a:gs>
          </a:gsLst>
          <a:lin ang="0" scaled="1"/>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A365323-3F4C-42A2-A8C5-E7C02EECE16E}"/>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rgbClr val="FFFFFF"/>
          </a:solidFill>
          <a:ln w="14480" cap="flat">
            <a:noFill/>
            <a:prstDash val="solid"/>
            <a:miter/>
          </a:ln>
        </p:spPr>
        <p:txBody>
          <a:bodyPr rtlCol="0" anchor="ctr"/>
          <a:lstStyle/>
          <a:p>
            <a:endParaRPr lang="en-US"/>
          </a:p>
        </p:txBody>
      </p:sp>
      <p:sp>
        <p:nvSpPr>
          <p:cNvPr id="2" name="Title 1"/>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rgbClr val="51247A"/>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7" name="Text Placeholder 6"/>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rgbClr val="999490"/>
                </a:solidFill>
                <a:latin typeface="+mn-lt"/>
                <a:ea typeface="+mj-ea"/>
                <a:cs typeface="+mj-cs"/>
              </a:defRPr>
            </a:lvl1pPr>
          </a:lstStyle>
          <a:p>
            <a:pPr lvl="0">
              <a:lnSpc>
                <a:spcPct val="100000"/>
              </a:lnSpc>
              <a:spcBef>
                <a:spcPct val="0"/>
              </a:spcBef>
            </a:pPr>
            <a:r>
              <a:rPr lang="en-US"/>
              <a:t>Presentation subtitle goes here</a:t>
            </a:r>
          </a:p>
        </p:txBody>
      </p:sp>
      <p:pic>
        <p:nvPicPr>
          <p:cNvPr id="4" name="Picture 3">
            <a:extLst>
              <a:ext uri="{FF2B5EF4-FFF2-40B4-BE49-F238E27FC236}">
                <a16:creationId xmlns:a16="http://schemas.microsoft.com/office/drawing/2014/main" id="{96F98853-2263-DFE9-D4DB-3497445667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36977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2030400"/>
            <a:ext cx="9577138" cy="406364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a:xfrm>
            <a:off x="695326" y="763960"/>
            <a:ext cx="9577138" cy="469056"/>
          </a:xfrm>
        </p:spPr>
        <p:txBody>
          <a:bodyPr/>
          <a:lstStyle>
            <a:lvl1pPr>
              <a:defRPr sz="3800"/>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5" name="Text Placeholder 5">
            <a:extLst>
              <a:ext uri="{FF2B5EF4-FFF2-40B4-BE49-F238E27FC236}">
                <a16:creationId xmlns:a16="http://schemas.microsoft.com/office/drawing/2014/main" id="{243CB3D8-2629-4424-B4A4-6246A0F1B642}"/>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448768"/>
            <a:ext cx="9577138" cy="4645272"/>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a:xfrm>
            <a:off x="695326" y="763960"/>
            <a:ext cx="9577138" cy="469056"/>
          </a:xfrm>
        </p:spPr>
        <p:txBody>
          <a:bodyPr/>
          <a:lstStyle>
            <a:lvl1pPr>
              <a:defRPr sz="3800"/>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88610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endParaRPr lang="en-AU"/>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25329E0A-327E-4475-ACC4-637C24D9D6D8}"/>
              </a:ext>
            </a:extLst>
          </p:cNvPr>
          <p:cNvSpPr>
            <a:spLocks noGrp="1"/>
          </p:cNvSpPr>
          <p:nvPr>
            <p:ph sz="quarter" idx="10"/>
          </p:nvPr>
        </p:nvSpPr>
        <p:spPr>
          <a:xfrm>
            <a:off x="695326" y="2030400"/>
            <a:ext cx="5040000" cy="3956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96221FCF-FD80-4F6D-8DA9-9317EBC3BD65}"/>
              </a:ext>
            </a:extLst>
          </p:cNvPr>
          <p:cNvSpPr>
            <a:spLocks noGrp="1"/>
          </p:cNvSpPr>
          <p:nvPr>
            <p:ph type="title"/>
          </p:nvPr>
        </p:nvSpPr>
        <p:spPr>
          <a:xfrm>
            <a:off x="695325" y="763200"/>
            <a:ext cx="9576000" cy="469056"/>
          </a:xfrm>
        </p:spPr>
        <p:txBody>
          <a:bodyPr/>
          <a:lstStyle>
            <a:lvl1pPr>
              <a:defRPr sz="3800"/>
            </a:lvl1pPr>
          </a:lstStyle>
          <a:p>
            <a:r>
              <a:rPr lang="en-US"/>
              <a:t>Click to edit Master title style</a:t>
            </a:r>
            <a:endParaRPr lang="en-AU"/>
          </a:p>
        </p:txBody>
      </p:sp>
      <p:sp>
        <p:nvSpPr>
          <p:cNvPr id="16" name="Text Placeholder 5">
            <a:extLst>
              <a:ext uri="{FF2B5EF4-FFF2-40B4-BE49-F238E27FC236}">
                <a16:creationId xmlns:a16="http://schemas.microsoft.com/office/drawing/2014/main" id="{3A4F1765-68C5-44D1-A98C-B4F4A28FB056}"/>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9D46B37-73CD-4FCA-A759-8E2A51429F98}"/>
              </a:ext>
            </a:extLst>
          </p:cNvPr>
          <p:cNvSpPr>
            <a:spLocks noGrp="1"/>
          </p:cNvSpPr>
          <p:nvPr>
            <p:ph sz="quarter" idx="32"/>
          </p:nvPr>
        </p:nvSpPr>
        <p:spPr>
          <a:xfrm>
            <a:off x="6456600" y="2009931"/>
            <a:ext cx="5040000" cy="3956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p:nvPr>
        </p:nvSpPr>
        <p:spPr>
          <a:xfrm>
            <a:off x="69532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5"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6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image + two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0" y="4221162"/>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704626" y="942975"/>
            <a:ext cx="3384550" cy="3240087"/>
          </a:xfrm>
        </p:spPr>
        <p:txBody>
          <a:bodyPr/>
          <a:lstStyle/>
          <a:p>
            <a:r>
              <a:rPr lang="en-US"/>
              <a:t>Click to edit Master title style</a:t>
            </a:r>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9377" y="9429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34127" y="9429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32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image + three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0" y="4251994"/>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395713" y="9810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10463" y="9810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9">
            <a:extLst>
              <a:ext uri="{FF2B5EF4-FFF2-40B4-BE49-F238E27FC236}">
                <a16:creationId xmlns:a16="http://schemas.microsoft.com/office/drawing/2014/main" id="{53CF38C6-1EBE-4ED1-8E7F-383C6D451680}"/>
              </a:ext>
            </a:extLst>
          </p:cNvPr>
          <p:cNvSpPr>
            <a:spLocks noGrp="1"/>
          </p:cNvSpPr>
          <p:nvPr>
            <p:ph sz="quarter" idx="10"/>
          </p:nvPr>
        </p:nvSpPr>
        <p:spPr>
          <a:xfrm>
            <a:off x="680963" y="9810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90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 two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982800"/>
            <a:ext cx="3384550" cy="1654112"/>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6" y="2816920"/>
            <a:ext cx="3384550" cy="3056550"/>
          </a:xfrm>
          <a:prstGeom prst="rect">
            <a:avLst/>
          </a:prstGeom>
        </p:spPr>
        <p:txBody>
          <a:bodyPr>
            <a:normAutofit/>
          </a:bodyPr>
          <a:lstStyle>
            <a:lvl1pPr>
              <a:lnSpc>
                <a:spcPct val="100000"/>
              </a:lnSpc>
              <a:defRPr sz="18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982800"/>
            <a:ext cx="3384549" cy="489067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5" y="982800"/>
            <a:ext cx="3384549" cy="489067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9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 two conten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C532FC-7828-49E7-B6EF-06CAF53DDA64}"/>
              </a:ext>
            </a:extLst>
          </p:cNvPr>
          <p:cNvSpPr/>
          <p:nvPr userDrawn="1"/>
        </p:nvSpPr>
        <p:spPr>
          <a:xfrm>
            <a:off x="8102601" y="0"/>
            <a:ext cx="4079875" cy="6858000"/>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endParaRPr lang="en-AU"/>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hasCustomPrompt="1"/>
          </p:nvPr>
        </p:nvSpPr>
        <p:spPr>
          <a:xfrm>
            <a:off x="9302058" y="156527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763200"/>
            <a:ext cx="7096126"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1364400"/>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704852" y="20304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4419602" y="20304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9">
            <a:extLst>
              <a:ext uri="{FF2B5EF4-FFF2-40B4-BE49-F238E27FC236}">
                <a16:creationId xmlns:a16="http://schemas.microsoft.com/office/drawing/2014/main" id="{AF32EBB3-7E44-468B-BEFB-9B255A6F1EB8}"/>
              </a:ext>
            </a:extLst>
          </p:cNvPr>
          <p:cNvSpPr>
            <a:spLocks noGrp="1"/>
          </p:cNvSpPr>
          <p:nvPr>
            <p:ph sz="quarter" idx="34" hasCustomPrompt="1"/>
          </p:nvPr>
        </p:nvSpPr>
        <p:spPr>
          <a:xfrm>
            <a:off x="9302058" y="278129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2" name="Content Placeholder 9">
            <a:extLst>
              <a:ext uri="{FF2B5EF4-FFF2-40B4-BE49-F238E27FC236}">
                <a16:creationId xmlns:a16="http://schemas.microsoft.com/office/drawing/2014/main" id="{0B41B234-B4D0-4D79-AEB1-C98A1F8CCE58}"/>
              </a:ext>
            </a:extLst>
          </p:cNvPr>
          <p:cNvSpPr>
            <a:spLocks noGrp="1"/>
          </p:cNvSpPr>
          <p:nvPr>
            <p:ph sz="quarter" idx="35" hasCustomPrompt="1"/>
          </p:nvPr>
        </p:nvSpPr>
        <p:spPr>
          <a:xfrm>
            <a:off x="9302058" y="399730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3" name="Content Placeholder 9">
            <a:extLst>
              <a:ext uri="{FF2B5EF4-FFF2-40B4-BE49-F238E27FC236}">
                <a16:creationId xmlns:a16="http://schemas.microsoft.com/office/drawing/2014/main" id="{0D058AAA-CC5E-4EB4-8A66-630C36AEA6A3}"/>
              </a:ext>
            </a:extLst>
          </p:cNvPr>
          <p:cNvSpPr>
            <a:spLocks noGrp="1"/>
          </p:cNvSpPr>
          <p:nvPr>
            <p:ph sz="quarter" idx="36" hasCustomPrompt="1"/>
          </p:nvPr>
        </p:nvSpPr>
        <p:spPr>
          <a:xfrm>
            <a:off x="9302058" y="521332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pic>
        <p:nvPicPr>
          <p:cNvPr id="19" name="Picture 18">
            <a:extLst>
              <a:ext uri="{FF2B5EF4-FFF2-40B4-BE49-F238E27FC236}">
                <a16:creationId xmlns:a16="http://schemas.microsoft.com/office/drawing/2014/main" id="{7BD43D24-DED4-FCB2-C7FB-44ABCBEE61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
        <p:nvSpPr>
          <p:cNvPr id="24" name="Content Placeholder 12">
            <a:extLst>
              <a:ext uri="{FF2B5EF4-FFF2-40B4-BE49-F238E27FC236}">
                <a16:creationId xmlns:a16="http://schemas.microsoft.com/office/drawing/2014/main" id="{4D2AB6EC-9563-4A3F-B32C-5B6C8DECC827}"/>
              </a:ext>
            </a:extLst>
          </p:cNvPr>
          <p:cNvSpPr>
            <a:spLocks noGrp="1"/>
          </p:cNvSpPr>
          <p:nvPr>
            <p:ph sz="quarter" idx="12" hasCustomPrompt="1"/>
          </p:nvPr>
        </p:nvSpPr>
        <p:spPr>
          <a:xfrm>
            <a:off x="8797925" y="156527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5" name="Content Placeholder 12">
            <a:extLst>
              <a:ext uri="{FF2B5EF4-FFF2-40B4-BE49-F238E27FC236}">
                <a16:creationId xmlns:a16="http://schemas.microsoft.com/office/drawing/2014/main" id="{4ABE180E-CFFE-4CAE-A73A-A88BD1BEE804}"/>
              </a:ext>
            </a:extLst>
          </p:cNvPr>
          <p:cNvSpPr>
            <a:spLocks noGrp="1"/>
          </p:cNvSpPr>
          <p:nvPr>
            <p:ph sz="quarter" idx="37" hasCustomPrompt="1"/>
          </p:nvPr>
        </p:nvSpPr>
        <p:spPr>
          <a:xfrm>
            <a:off x="8797925" y="278129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6" name="Content Placeholder 12">
            <a:extLst>
              <a:ext uri="{FF2B5EF4-FFF2-40B4-BE49-F238E27FC236}">
                <a16:creationId xmlns:a16="http://schemas.microsoft.com/office/drawing/2014/main" id="{ECD62701-D54F-4D35-A337-33AE67BB7307}"/>
              </a:ext>
            </a:extLst>
          </p:cNvPr>
          <p:cNvSpPr>
            <a:spLocks noGrp="1"/>
          </p:cNvSpPr>
          <p:nvPr>
            <p:ph sz="quarter" idx="38" hasCustomPrompt="1"/>
          </p:nvPr>
        </p:nvSpPr>
        <p:spPr>
          <a:xfrm>
            <a:off x="8797925" y="399730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7" name="Content Placeholder 12">
            <a:extLst>
              <a:ext uri="{FF2B5EF4-FFF2-40B4-BE49-F238E27FC236}">
                <a16:creationId xmlns:a16="http://schemas.microsoft.com/office/drawing/2014/main" id="{3CA48A95-C256-4238-BDF0-2E7279624AEB}"/>
              </a:ext>
            </a:extLst>
          </p:cNvPr>
          <p:cNvSpPr>
            <a:spLocks noGrp="1"/>
          </p:cNvSpPr>
          <p:nvPr>
            <p:ph sz="quarter" idx="39" hasCustomPrompt="1"/>
          </p:nvPr>
        </p:nvSpPr>
        <p:spPr>
          <a:xfrm>
            <a:off x="8797925" y="521332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217301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40E684A2-92A1-4743-93DB-A2D5AFCE792F}"/>
              </a:ext>
            </a:extLst>
          </p:cNvPr>
          <p:cNvSpPr>
            <a:spLocks noGrp="1"/>
          </p:cNvSpPr>
          <p:nvPr>
            <p:ph type="ftr" sz="quarter" idx="21"/>
          </p:nvPr>
        </p:nvSpPr>
        <p:spPr/>
        <p:txBody>
          <a:bodyPr/>
          <a:lstStyle/>
          <a:p>
            <a:endParaRPr lang="en-AU"/>
          </a:p>
        </p:txBody>
      </p:sp>
      <p:sp>
        <p:nvSpPr>
          <p:cNvPr id="10" name="Slide Number Placeholder 9">
            <a:extLst>
              <a:ext uri="{FF2B5EF4-FFF2-40B4-BE49-F238E27FC236}">
                <a16:creationId xmlns:a16="http://schemas.microsoft.com/office/drawing/2014/main" id="{3B228959-3C67-45BC-954A-A13981901278}"/>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EC2D33F-D887-4527-98FE-88AEA004A9AE}"/>
              </a:ext>
            </a:extLst>
          </p:cNvPr>
          <p:cNvSpPr>
            <a:spLocks noGrp="1"/>
          </p:cNvSpPr>
          <p:nvPr>
            <p:ph sz="quarter" idx="10" hasCustomPrompt="1"/>
          </p:nvPr>
        </p:nvSpPr>
        <p:spPr>
          <a:xfrm>
            <a:off x="679927" y="2477978"/>
            <a:ext cx="5112000" cy="3616822"/>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insert graph</a:t>
            </a:r>
          </a:p>
        </p:txBody>
      </p:sp>
      <p:sp>
        <p:nvSpPr>
          <p:cNvPr id="18" name="Title 3">
            <a:extLst>
              <a:ext uri="{FF2B5EF4-FFF2-40B4-BE49-F238E27FC236}">
                <a16:creationId xmlns:a16="http://schemas.microsoft.com/office/drawing/2014/main" id="{564D6273-13C3-41E3-9854-6BA8DC870939}"/>
              </a:ext>
            </a:extLst>
          </p:cNvPr>
          <p:cNvSpPr>
            <a:spLocks noGrp="1"/>
          </p:cNvSpPr>
          <p:nvPr>
            <p:ph type="title"/>
          </p:nvPr>
        </p:nvSpPr>
        <p:spPr>
          <a:xfrm>
            <a:off x="695325" y="763200"/>
            <a:ext cx="9577139" cy="469056"/>
          </a:xfrm>
        </p:spPr>
        <p:txBody>
          <a:bodyPr/>
          <a:lstStyle/>
          <a:p>
            <a:r>
              <a:rPr lang="en-US"/>
              <a:t>Click to edit Master title style</a:t>
            </a:r>
            <a:endParaRPr lang="en-AU"/>
          </a:p>
        </p:txBody>
      </p:sp>
      <p:sp>
        <p:nvSpPr>
          <p:cNvPr id="19" name="Text Placeholder 5">
            <a:extLst>
              <a:ext uri="{FF2B5EF4-FFF2-40B4-BE49-F238E27FC236}">
                <a16:creationId xmlns:a16="http://schemas.microsoft.com/office/drawing/2014/main" id="{60130E7F-2696-4D7D-8351-3A820B0259DC}"/>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20" name="Content Placeholder 9">
            <a:extLst>
              <a:ext uri="{FF2B5EF4-FFF2-40B4-BE49-F238E27FC236}">
                <a16:creationId xmlns:a16="http://schemas.microsoft.com/office/drawing/2014/main" id="{4C22DC31-C022-4D35-A4CA-01E2EE12CEB3}"/>
              </a:ext>
            </a:extLst>
          </p:cNvPr>
          <p:cNvSpPr>
            <a:spLocks noGrp="1"/>
          </p:cNvSpPr>
          <p:nvPr>
            <p:ph sz="quarter" idx="32" hasCustomPrompt="1"/>
          </p:nvPr>
        </p:nvSpPr>
        <p:spPr>
          <a:xfrm>
            <a:off x="695326" y="2030400"/>
            <a:ext cx="5112000"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
        <p:nvSpPr>
          <p:cNvPr id="21" name="Content Placeholder 9">
            <a:extLst>
              <a:ext uri="{FF2B5EF4-FFF2-40B4-BE49-F238E27FC236}">
                <a16:creationId xmlns:a16="http://schemas.microsoft.com/office/drawing/2014/main" id="{6319767D-07B2-4A1E-BE78-9D7F3E8A2DF0}"/>
              </a:ext>
            </a:extLst>
          </p:cNvPr>
          <p:cNvSpPr>
            <a:spLocks noGrp="1"/>
          </p:cNvSpPr>
          <p:nvPr>
            <p:ph sz="quarter" idx="33" hasCustomPrompt="1"/>
          </p:nvPr>
        </p:nvSpPr>
        <p:spPr>
          <a:xfrm>
            <a:off x="6386675" y="2477978"/>
            <a:ext cx="5112000" cy="3616822"/>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insert graph</a:t>
            </a:r>
          </a:p>
        </p:txBody>
      </p:sp>
      <p:sp>
        <p:nvSpPr>
          <p:cNvPr id="22" name="Content Placeholder 9">
            <a:extLst>
              <a:ext uri="{FF2B5EF4-FFF2-40B4-BE49-F238E27FC236}">
                <a16:creationId xmlns:a16="http://schemas.microsoft.com/office/drawing/2014/main" id="{26657DA0-8703-4499-B474-1559693405B0}"/>
              </a:ext>
            </a:extLst>
          </p:cNvPr>
          <p:cNvSpPr>
            <a:spLocks noGrp="1"/>
          </p:cNvSpPr>
          <p:nvPr>
            <p:ph sz="quarter" idx="34" hasCustomPrompt="1"/>
          </p:nvPr>
        </p:nvSpPr>
        <p:spPr>
          <a:xfrm>
            <a:off x="6384600" y="2030400"/>
            <a:ext cx="5112000"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Tree>
    <p:extLst>
      <p:ext uri="{BB962C8B-B14F-4D97-AF65-F5344CB8AC3E}">
        <p14:creationId xmlns:p14="http://schemas.microsoft.com/office/powerpoint/2010/main" val="302488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23BF6C02-0CA6-49E2-A373-73DF26BA1D21}"/>
              </a:ext>
            </a:extLst>
          </p:cNvPr>
          <p:cNvSpPr>
            <a:spLocks noGrp="1"/>
          </p:cNvSpPr>
          <p:nvPr>
            <p:ph type="ftr" sz="quarter" idx="19"/>
          </p:nvPr>
        </p:nvSpPr>
        <p:spPr/>
        <p:txBody>
          <a:bodyPr/>
          <a:lstStyle/>
          <a:p>
            <a:endParaRPr lang="en-AU"/>
          </a:p>
        </p:txBody>
      </p:sp>
      <p:sp>
        <p:nvSpPr>
          <p:cNvPr id="14" name="Slide Number Placeholder 13">
            <a:extLst>
              <a:ext uri="{FF2B5EF4-FFF2-40B4-BE49-F238E27FC236}">
                <a16:creationId xmlns:a16="http://schemas.microsoft.com/office/drawing/2014/main" id="{D89DCE9D-2EC0-4E96-8676-B7755E0D22A7}"/>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E77EF712-8DED-4A52-BD51-103375D11B54}"/>
              </a:ext>
            </a:extLst>
          </p:cNvPr>
          <p:cNvSpPr>
            <a:spLocks noGrp="1"/>
          </p:cNvSpPr>
          <p:nvPr>
            <p:ph sz="quarter" idx="10"/>
          </p:nvPr>
        </p:nvSpPr>
        <p:spPr>
          <a:xfrm>
            <a:off x="694800" y="2030400"/>
            <a:ext cx="10513768"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p:txBody>
      </p:sp>
      <p:sp>
        <p:nvSpPr>
          <p:cNvPr id="15" name="Title 3">
            <a:extLst>
              <a:ext uri="{FF2B5EF4-FFF2-40B4-BE49-F238E27FC236}">
                <a16:creationId xmlns:a16="http://schemas.microsoft.com/office/drawing/2014/main" id="{EE4083B0-5F51-4F95-BD7A-3B4222E8A272}"/>
              </a:ext>
            </a:extLst>
          </p:cNvPr>
          <p:cNvSpPr>
            <a:spLocks noGrp="1"/>
          </p:cNvSpPr>
          <p:nvPr>
            <p:ph type="title"/>
          </p:nvPr>
        </p:nvSpPr>
        <p:spPr>
          <a:xfrm>
            <a:off x="695325"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00BC9CFA-71EA-43AD-BDD4-7FDB2FDF1BD1}"/>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82B9C09-CED4-448F-920B-B0EA81FCD18B}"/>
              </a:ext>
            </a:extLst>
          </p:cNvPr>
          <p:cNvSpPr>
            <a:spLocks noGrp="1"/>
          </p:cNvSpPr>
          <p:nvPr>
            <p:ph sz="quarter" idx="32"/>
          </p:nvPr>
        </p:nvSpPr>
        <p:spPr>
          <a:xfrm>
            <a:off x="694800" y="3918534"/>
            <a:ext cx="10513768"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p:txBody>
      </p:sp>
    </p:spTree>
    <p:extLst>
      <p:ext uri="{BB962C8B-B14F-4D97-AF65-F5344CB8AC3E}">
        <p14:creationId xmlns:p14="http://schemas.microsoft.com/office/powerpoint/2010/main" val="2870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97F7E37-8565-4210-8CB9-D04B2BAF361C}"/>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rgbClr val="51247A"/>
              </a:gs>
              <a:gs pos="100000">
                <a:srgbClr val="962A8B"/>
              </a:gs>
            </a:gsLst>
            <a:lin ang="10800000" scaled="1"/>
            <a:tileRect/>
          </a:gradFill>
          <a:ln w="1448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D37"/>
              </a:solidFill>
              <a:effectLst/>
              <a:uLnTx/>
              <a:uFillTx/>
              <a:latin typeface="Gotham Book"/>
            </a:endParaRPr>
          </a:p>
        </p:txBody>
      </p:sp>
      <p:sp>
        <p:nvSpPr>
          <p:cNvPr id="15" name="Title 1">
            <a:extLst>
              <a:ext uri="{FF2B5EF4-FFF2-40B4-BE49-F238E27FC236}">
                <a16:creationId xmlns:a16="http://schemas.microsoft.com/office/drawing/2014/main" id="{5CEF5EBB-02AF-4BB0-8215-ABDBBF0D02E0}"/>
              </a:ext>
            </a:extLst>
          </p:cNvPr>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6" name="Text Placeholder 6">
            <a:extLst>
              <a:ext uri="{FF2B5EF4-FFF2-40B4-BE49-F238E27FC236}">
                <a16:creationId xmlns:a16="http://schemas.microsoft.com/office/drawing/2014/main" id="{B0C04C2E-5E9B-4744-BB83-74543AFA907D}"/>
              </a:ext>
            </a:extLst>
          </p:cNvPr>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pic>
        <p:nvPicPr>
          <p:cNvPr id="3" name="Picture 2">
            <a:extLst>
              <a:ext uri="{FF2B5EF4-FFF2-40B4-BE49-F238E27FC236}">
                <a16:creationId xmlns:a16="http://schemas.microsoft.com/office/drawing/2014/main" id="{817F9C90-1B55-A440-3671-71EC9ADE5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175575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endParaRPr lang="en-AU"/>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073AADBC-DF68-45FD-854E-35806C6DE09F}"/>
              </a:ext>
            </a:extLst>
          </p:cNvPr>
          <p:cNvSpPr>
            <a:spLocks noGrp="1"/>
          </p:cNvSpPr>
          <p:nvPr>
            <p:ph sz="quarter" idx="10"/>
          </p:nvPr>
        </p:nvSpPr>
        <p:spPr>
          <a:xfrm>
            <a:off x="695326" y="20304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AFEEB2E7-44F2-48F2-BBFC-DF704AD7B376}"/>
              </a:ext>
            </a:extLst>
          </p:cNvPr>
          <p:cNvSpPr>
            <a:spLocks noGrp="1"/>
          </p:cNvSpPr>
          <p:nvPr>
            <p:ph type="title"/>
          </p:nvPr>
        </p:nvSpPr>
        <p:spPr>
          <a:xfrm>
            <a:off x="695325"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FF3FFB07-730C-4029-A1B2-3F55F310FE8D}"/>
              </a:ext>
            </a:extLst>
          </p:cNvPr>
          <p:cNvSpPr>
            <a:spLocks noGrp="1"/>
          </p:cNvSpPr>
          <p:nvPr>
            <p:ph type="body" sz="quarter" idx="31" hasCustomPrompt="1"/>
          </p:nvPr>
        </p:nvSpPr>
        <p:spPr>
          <a:xfrm>
            <a:off x="695325" y="1364400"/>
            <a:ext cx="1008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4FAE2FD6-F041-4D7F-8F92-2AFDD991FE5D}"/>
              </a:ext>
            </a:extLst>
          </p:cNvPr>
          <p:cNvSpPr>
            <a:spLocks noGrp="1"/>
          </p:cNvSpPr>
          <p:nvPr>
            <p:ph sz="quarter" idx="32"/>
          </p:nvPr>
        </p:nvSpPr>
        <p:spPr>
          <a:xfrm>
            <a:off x="4427539" y="2030400"/>
            <a:ext cx="6347786"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endParaRPr lang="en-AU"/>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C6A8FED-FA65-4CA1-BCAC-A45FB3462E67}"/>
              </a:ext>
            </a:extLst>
          </p:cNvPr>
          <p:cNvSpPr>
            <a:spLocks noGrp="1"/>
          </p:cNvSpPr>
          <p:nvPr>
            <p:ph sz="quarter" idx="10"/>
          </p:nvPr>
        </p:nvSpPr>
        <p:spPr>
          <a:xfrm>
            <a:off x="739077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D65DFCA3-BD94-4763-9B1A-CD6AE2B1E931}"/>
              </a:ext>
            </a:extLst>
          </p:cNvPr>
          <p:cNvSpPr>
            <a:spLocks noGrp="1"/>
          </p:cNvSpPr>
          <p:nvPr>
            <p:ph type="title"/>
          </p:nvPr>
        </p:nvSpPr>
        <p:spPr>
          <a:xfrm>
            <a:off x="695326"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20E119BA-A47F-4967-9FEC-495C9F92A72D}"/>
              </a:ext>
            </a:extLst>
          </p:cNvPr>
          <p:cNvSpPr>
            <a:spLocks noGrp="1"/>
          </p:cNvSpPr>
          <p:nvPr>
            <p:ph type="body" sz="quarter" idx="31" hasCustomPrompt="1"/>
          </p:nvPr>
        </p:nvSpPr>
        <p:spPr>
          <a:xfrm>
            <a:off x="695325" y="1364400"/>
            <a:ext cx="1008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75AE0700-627C-416D-BA13-5D2F3C8E5562}"/>
              </a:ext>
            </a:extLst>
          </p:cNvPr>
          <p:cNvSpPr>
            <a:spLocks noGrp="1"/>
          </p:cNvSpPr>
          <p:nvPr>
            <p:ph sz="quarter" idx="32"/>
          </p:nvPr>
        </p:nvSpPr>
        <p:spPr>
          <a:xfrm>
            <a:off x="695325" y="2030400"/>
            <a:ext cx="5842800"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1999" cy="6857999"/>
          </a:xfrm>
          <a:prstGeom prst="rect">
            <a:avLst/>
          </a:prstGeom>
          <a:solidFill>
            <a:schemeClr val="bg1">
              <a:lumMod val="95000"/>
            </a:schemeClr>
          </a:solidFill>
        </p:spPr>
        <p:txBody>
          <a:bodyPr vert="horz" wrap="square" lIns="0" tIns="0" rIns="0" bIns="0" rtlCol="0" anchor="ctr" anchorCtr="0">
            <a:noAutofit/>
          </a:bodyPr>
          <a:lstStyle>
            <a:lvl1pPr algn="ctr">
              <a:defRPr lang="en-AU" dirty="0"/>
            </a:lvl1pPr>
          </a:lstStyle>
          <a:p>
            <a:pPr lvl="0"/>
            <a:r>
              <a:rPr lang="en-AU"/>
              <a:t>Click icon to add picture</a:t>
            </a:r>
            <a:br>
              <a:rPr lang="en-AU"/>
            </a:br>
            <a:br>
              <a:rPr lang="en-AU"/>
            </a:br>
            <a:br>
              <a:rPr lang="en-AU"/>
            </a:br>
            <a:endParaRPr lang="en-AU"/>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260000" rIns="180000" bIns="180000" anchor="t">
            <a:normAutofit/>
          </a:bodyPr>
          <a:lstStyle>
            <a:lvl1pPr marL="0" indent="0" algn="l">
              <a:buClr>
                <a:schemeClr val="bg1"/>
              </a:buClr>
              <a:buFont typeface="Arial" panose="020B0604020202020204" pitchFamily="34" charset="0"/>
              <a:buNone/>
              <a:defRPr lang="en-AU" dirty="0">
                <a:solidFill>
                  <a:schemeClr val="tx1"/>
                </a:solidFill>
              </a:defRPr>
            </a:lvl1pPr>
          </a:lstStyle>
          <a:p>
            <a:pPr lvl="0"/>
            <a:r>
              <a:rPr lang="en-AU"/>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911424" y="1340768"/>
            <a:ext cx="2592288" cy="876470"/>
          </a:xfrm>
        </p:spPr>
        <p:txBody>
          <a:bodyPr anchor="t">
            <a:normAutofit/>
          </a:bodyPr>
          <a:lstStyle>
            <a:lvl1pPr>
              <a:defRPr sz="2800"/>
            </a:lvl1pPr>
          </a:lstStyle>
          <a:p>
            <a:r>
              <a:rPr lang="en-US"/>
              <a:t>[Title]</a:t>
            </a:r>
            <a:endParaRPr lang="en-AU"/>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lvl1pPr>
              <a:defRPr>
                <a:solidFill>
                  <a:schemeClr val="bg1"/>
                </a:solidFill>
              </a:defRPr>
            </a:lvl1pPr>
          </a:lstStyle>
          <a:p>
            <a:endParaRPr lang="en-AU"/>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lvl1pPr>
              <a:defRPr>
                <a:solidFill>
                  <a:schemeClr val="bg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29999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2001916"/>
            <a:ext cx="10801349" cy="3947404"/>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br>
              <a:rPr lang="en-AU"/>
            </a:br>
            <a:br>
              <a:rPr lang="en-AU"/>
            </a:br>
            <a:br>
              <a:rPr lang="en-AU"/>
            </a:br>
            <a:endParaRPr lang="en-AU"/>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endParaRPr lang="en-AU"/>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ext Placeholder 5">
            <a:extLst>
              <a:ext uri="{FF2B5EF4-FFF2-40B4-BE49-F238E27FC236}">
                <a16:creationId xmlns:a16="http://schemas.microsoft.com/office/drawing/2014/main" id="{FE9E9E33-B596-4A72-ACBD-699AC270638F}"/>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E278AFA-A93C-4FAD-AA41-A6E61D8974AC}"/>
              </a:ext>
            </a:extLst>
          </p:cNvPr>
          <p:cNvSpPr>
            <a:spLocks noGrp="1"/>
          </p:cNvSpPr>
          <p:nvPr>
            <p:ph type="pic" sz="quarter" idx="23" hasCustomPrompt="1"/>
          </p:nvPr>
        </p:nvSpPr>
        <p:spPr>
          <a:xfrm>
            <a:off x="4400549" y="-4"/>
            <a:ext cx="7810872" cy="685800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8" name="Footer Placeholder 7">
            <a:extLst>
              <a:ext uri="{FF2B5EF4-FFF2-40B4-BE49-F238E27FC236}">
                <a16:creationId xmlns:a16="http://schemas.microsoft.com/office/drawing/2014/main" id="{0DA6D18E-7831-44BE-9F27-A68CFE3B02CE}"/>
              </a:ext>
            </a:extLst>
          </p:cNvPr>
          <p:cNvSpPr>
            <a:spLocks noGrp="1"/>
          </p:cNvSpPr>
          <p:nvPr>
            <p:ph type="ftr" sz="quarter" idx="15"/>
          </p:nvPr>
        </p:nvSpPr>
        <p:spPr/>
        <p:txBody>
          <a:bodyPr/>
          <a:lstStyle/>
          <a:p>
            <a:endParaRPr lang="en-AU"/>
          </a:p>
        </p:txBody>
      </p:sp>
      <p:sp>
        <p:nvSpPr>
          <p:cNvPr id="11" name="Slide Number Placeholder 10">
            <a:extLst>
              <a:ext uri="{FF2B5EF4-FFF2-40B4-BE49-F238E27FC236}">
                <a16:creationId xmlns:a16="http://schemas.microsoft.com/office/drawing/2014/main" id="{CBA412D2-A7E4-4007-BC7B-41EB3D0B601C}"/>
              </a:ext>
            </a:extLst>
          </p:cNvPr>
          <p:cNvSpPr>
            <a:spLocks noGrp="1"/>
          </p:cNvSpPr>
          <p:nvPr>
            <p:ph type="sldNum" sz="quarter" idx="16"/>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8" name="Content Placeholder 17">
            <a:extLst>
              <a:ext uri="{FF2B5EF4-FFF2-40B4-BE49-F238E27FC236}">
                <a16:creationId xmlns:a16="http://schemas.microsoft.com/office/drawing/2014/main" id="{8F8ED989-2306-4E52-9B82-69A7EC193988}"/>
              </a:ext>
            </a:extLst>
          </p:cNvPr>
          <p:cNvSpPr>
            <a:spLocks noGrp="1"/>
          </p:cNvSpPr>
          <p:nvPr>
            <p:ph sz="quarter" idx="24"/>
          </p:nvPr>
        </p:nvSpPr>
        <p:spPr>
          <a:xfrm>
            <a:off x="695326" y="2030400"/>
            <a:ext cx="3384549" cy="3979065"/>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lnSpc>
                <a:spcPct val="100000"/>
              </a:lnSpc>
              <a:spcAft>
                <a:spcPts val="1200"/>
              </a:spcAft>
              <a:defRPr sz="1400"/>
            </a:lvl1pPr>
            <a:lvl2pPr>
              <a:lnSpc>
                <a:spcPct val="100000"/>
              </a:lnSpc>
              <a:spcAft>
                <a:spcPts val="1200"/>
              </a:spcAft>
              <a:defRPr sz="1400"/>
            </a:lvl2pPr>
            <a:lvl3pPr>
              <a:lnSpc>
                <a:spcPct val="100000"/>
              </a:lnSpc>
              <a:spcAft>
                <a:spcPts val="1200"/>
              </a:spcAft>
              <a:defRPr sz="1400"/>
            </a:lvl3pPr>
            <a:lvl4pPr>
              <a:lnSpc>
                <a:spcPct val="100000"/>
              </a:lnSpc>
              <a:spcAft>
                <a:spcPts val="1200"/>
              </a:spcAft>
              <a:defRPr sz="1400"/>
            </a:lvl4pPr>
            <a:lvl5pPr>
              <a:lnSpc>
                <a:spcPct val="100000"/>
              </a:lnSpc>
              <a:spcAft>
                <a:spcPts val="12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Title 1">
            <a:extLst>
              <a:ext uri="{FF2B5EF4-FFF2-40B4-BE49-F238E27FC236}">
                <a16:creationId xmlns:a16="http://schemas.microsoft.com/office/drawing/2014/main" id="{4ABC919D-2CAB-42EE-BCCF-5B744E8E7227}"/>
              </a:ext>
            </a:extLst>
          </p:cNvPr>
          <p:cNvSpPr>
            <a:spLocks noGrp="1"/>
          </p:cNvSpPr>
          <p:nvPr>
            <p:ph type="title" hasCustomPrompt="1"/>
          </p:nvPr>
        </p:nvSpPr>
        <p:spPr>
          <a:xfrm>
            <a:off x="695327" y="763200"/>
            <a:ext cx="3384548" cy="503510"/>
          </a:xfrm>
        </p:spPr>
        <p:txBody>
          <a:bodyPr anchor="t">
            <a:noAutofit/>
          </a:bodyPr>
          <a:lstStyle>
            <a:lvl1pPr>
              <a:defRPr sz="3800"/>
            </a:lvl1pPr>
          </a:lstStyle>
          <a:p>
            <a:r>
              <a:rPr lang="en-US"/>
              <a:t>Title here</a:t>
            </a:r>
            <a:endParaRPr lang="en-AU"/>
          </a:p>
        </p:txBody>
      </p:sp>
      <p:sp>
        <p:nvSpPr>
          <p:cNvPr id="22" name="Text Placeholder 5">
            <a:extLst>
              <a:ext uri="{FF2B5EF4-FFF2-40B4-BE49-F238E27FC236}">
                <a16:creationId xmlns:a16="http://schemas.microsoft.com/office/drawing/2014/main" id="{F4130282-F858-425B-AE74-20EE73DF9819}"/>
              </a:ext>
            </a:extLst>
          </p:cNvPr>
          <p:cNvSpPr>
            <a:spLocks noGrp="1"/>
          </p:cNvSpPr>
          <p:nvPr>
            <p:ph type="body" sz="quarter" idx="31" hasCustomPrompt="1"/>
          </p:nvPr>
        </p:nvSpPr>
        <p:spPr>
          <a:xfrm>
            <a:off x="695326" y="1364400"/>
            <a:ext cx="3384548"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80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734EC9E-80A6-4F00-A6C2-0211431E31A4}"/>
              </a:ext>
            </a:extLst>
          </p:cNvPr>
          <p:cNvSpPr>
            <a:spLocks noGrp="1"/>
          </p:cNvSpPr>
          <p:nvPr>
            <p:ph type="ftr" sz="quarter" idx="20"/>
          </p:nvPr>
        </p:nvSpPr>
        <p:spPr/>
        <p:txBody>
          <a:bodyPr/>
          <a:lstStyle/>
          <a:p>
            <a:endParaRPr lang="en-AU"/>
          </a:p>
        </p:txBody>
      </p:sp>
      <p:sp>
        <p:nvSpPr>
          <p:cNvPr id="18" name="Picture Placeholder 17">
            <a:extLst>
              <a:ext uri="{FF2B5EF4-FFF2-40B4-BE49-F238E27FC236}">
                <a16:creationId xmlns:a16="http://schemas.microsoft.com/office/drawing/2014/main" id="{ADD8DE5C-8A89-400F-8CA9-77C24E2B49BA}"/>
              </a:ext>
            </a:extLst>
          </p:cNvPr>
          <p:cNvSpPr>
            <a:spLocks noGrp="1"/>
          </p:cNvSpPr>
          <p:nvPr>
            <p:ph type="pic" sz="quarter" idx="22" hasCustomPrompt="1"/>
          </p:nvPr>
        </p:nvSpPr>
        <p:spPr>
          <a:xfrm>
            <a:off x="5591945" y="-4"/>
            <a:ext cx="6586315" cy="6858001"/>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Slide Number Placeholder 6">
            <a:extLst>
              <a:ext uri="{FF2B5EF4-FFF2-40B4-BE49-F238E27FC236}">
                <a16:creationId xmlns:a16="http://schemas.microsoft.com/office/drawing/2014/main" id="{EFD63467-2027-4D99-8858-F83AC8390523}"/>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3" name="Content Placeholder 22">
            <a:extLst>
              <a:ext uri="{FF2B5EF4-FFF2-40B4-BE49-F238E27FC236}">
                <a16:creationId xmlns:a16="http://schemas.microsoft.com/office/drawing/2014/main" id="{5E6B1A59-9939-4457-A48E-2E14017A35CE}"/>
              </a:ext>
            </a:extLst>
          </p:cNvPr>
          <p:cNvSpPr>
            <a:spLocks noGrp="1"/>
          </p:cNvSpPr>
          <p:nvPr>
            <p:ph sz="quarter" idx="23"/>
          </p:nvPr>
        </p:nvSpPr>
        <p:spPr>
          <a:xfrm>
            <a:off x="695326" y="2030400"/>
            <a:ext cx="4500000" cy="3871065"/>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smtClean="0"/>
            </a:lvl1pPr>
            <a:lvl2pPr>
              <a:defRPr lang="en-US" sz="1400" smtClean="0"/>
            </a:lvl2pPr>
            <a:lvl3pPr>
              <a:defRPr lang="en-US" sz="1400" smtClean="0"/>
            </a:lvl3pPr>
            <a:lvl4pPr>
              <a:defRPr lang="en-US" sz="1400" smtClean="0"/>
            </a:lvl4pPr>
            <a:lvl5pPr>
              <a:defRPr lang="en-AU" sz="140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24" name="Title 1">
            <a:extLst>
              <a:ext uri="{FF2B5EF4-FFF2-40B4-BE49-F238E27FC236}">
                <a16:creationId xmlns:a16="http://schemas.microsoft.com/office/drawing/2014/main" id="{F3F9AAC9-FF46-40B0-8882-C71A56BB2719}"/>
              </a:ext>
            </a:extLst>
          </p:cNvPr>
          <p:cNvSpPr>
            <a:spLocks noGrp="1"/>
          </p:cNvSpPr>
          <p:nvPr>
            <p:ph type="title" hasCustomPrompt="1"/>
          </p:nvPr>
        </p:nvSpPr>
        <p:spPr>
          <a:xfrm>
            <a:off x="695327" y="763200"/>
            <a:ext cx="4500000" cy="503510"/>
          </a:xfrm>
        </p:spPr>
        <p:txBody>
          <a:bodyPr anchor="t">
            <a:noAutofit/>
          </a:bodyPr>
          <a:lstStyle>
            <a:lvl1pPr>
              <a:defRPr sz="3800"/>
            </a:lvl1pPr>
          </a:lstStyle>
          <a:p>
            <a:r>
              <a:rPr lang="en-US"/>
              <a:t>Title here</a:t>
            </a:r>
            <a:endParaRPr lang="en-AU"/>
          </a:p>
        </p:txBody>
      </p:sp>
      <p:sp>
        <p:nvSpPr>
          <p:cNvPr id="25" name="Text Placeholder 5">
            <a:extLst>
              <a:ext uri="{FF2B5EF4-FFF2-40B4-BE49-F238E27FC236}">
                <a16:creationId xmlns:a16="http://schemas.microsoft.com/office/drawing/2014/main" id="{34EB2009-A38E-42C4-8D4A-72D274A5A488}"/>
              </a:ext>
            </a:extLst>
          </p:cNvPr>
          <p:cNvSpPr>
            <a:spLocks noGrp="1"/>
          </p:cNvSpPr>
          <p:nvPr>
            <p:ph type="body" sz="quarter" idx="31" hasCustomPrompt="1"/>
          </p:nvPr>
        </p:nvSpPr>
        <p:spPr>
          <a:xfrm>
            <a:off x="695326" y="1364400"/>
            <a:ext cx="450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84967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95E7F27E-BB6C-4782-8015-F05E2C5C1EDC}"/>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9" name="Picture Placeholder 18">
            <a:extLst>
              <a:ext uri="{FF2B5EF4-FFF2-40B4-BE49-F238E27FC236}">
                <a16:creationId xmlns:a16="http://schemas.microsoft.com/office/drawing/2014/main" id="{2D3E74F8-FA5A-4025-A701-02F364DB2A54}"/>
              </a:ext>
            </a:extLst>
          </p:cNvPr>
          <p:cNvSpPr>
            <a:spLocks noGrp="1"/>
          </p:cNvSpPr>
          <p:nvPr>
            <p:ph type="pic" sz="quarter" idx="22" hasCustomPrompt="1"/>
          </p:nvPr>
        </p:nvSpPr>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Footer Placeholder 6">
            <a:extLst>
              <a:ext uri="{FF2B5EF4-FFF2-40B4-BE49-F238E27FC236}">
                <a16:creationId xmlns:a16="http://schemas.microsoft.com/office/drawing/2014/main" id="{EEA16CAE-14B9-4A43-877B-E46EF044168C}"/>
              </a:ext>
            </a:extLst>
          </p:cNvPr>
          <p:cNvSpPr>
            <a:spLocks noGrp="1"/>
          </p:cNvSpPr>
          <p:nvPr>
            <p:ph type="ftr" sz="quarter" idx="20"/>
          </p:nvPr>
        </p:nvSpPr>
        <p:spPr/>
        <p:txBody>
          <a:bodyPr/>
          <a:lstStyle/>
          <a:p>
            <a:endParaRPr lang="en-AU"/>
          </a:p>
        </p:txBody>
      </p:sp>
      <p:sp>
        <p:nvSpPr>
          <p:cNvPr id="8" name="Slide Number Placeholder 7">
            <a:extLst>
              <a:ext uri="{FF2B5EF4-FFF2-40B4-BE49-F238E27FC236}">
                <a16:creationId xmlns:a16="http://schemas.microsoft.com/office/drawing/2014/main" id="{195BFC0C-3AAF-4677-B586-CD5CBF731F79}"/>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1" name="Title 1">
            <a:extLst>
              <a:ext uri="{FF2B5EF4-FFF2-40B4-BE49-F238E27FC236}">
                <a16:creationId xmlns:a16="http://schemas.microsoft.com/office/drawing/2014/main" id="{FDE1070F-73A4-4C19-B1CF-FB38DA047EC1}"/>
              </a:ext>
            </a:extLst>
          </p:cNvPr>
          <p:cNvSpPr>
            <a:spLocks noGrp="1"/>
          </p:cNvSpPr>
          <p:nvPr>
            <p:ph type="title"/>
          </p:nvPr>
        </p:nvSpPr>
        <p:spPr>
          <a:xfrm>
            <a:off x="695326" y="763200"/>
            <a:ext cx="7096125" cy="503510"/>
          </a:xfrm>
        </p:spPr>
        <p:txBody>
          <a:bodyPr anchor="t">
            <a:noAutofit/>
          </a:bodyPr>
          <a:lstStyle>
            <a:lvl1pPr>
              <a:defRPr sz="3800"/>
            </a:lvl1pPr>
          </a:lstStyle>
          <a:p>
            <a:r>
              <a:rPr lang="en-US"/>
              <a:t>Click to edit Master title style</a:t>
            </a:r>
            <a:endParaRPr lang="en-AU"/>
          </a:p>
        </p:txBody>
      </p:sp>
      <p:sp>
        <p:nvSpPr>
          <p:cNvPr id="25" name="Content Placeholder 24">
            <a:extLst>
              <a:ext uri="{FF2B5EF4-FFF2-40B4-BE49-F238E27FC236}">
                <a16:creationId xmlns:a16="http://schemas.microsoft.com/office/drawing/2014/main" id="{FBA097BA-93E9-4864-A12D-108034747944}"/>
              </a:ext>
            </a:extLst>
          </p:cNvPr>
          <p:cNvSpPr>
            <a:spLocks noGrp="1"/>
          </p:cNvSpPr>
          <p:nvPr>
            <p:ph sz="quarter" idx="23"/>
          </p:nvPr>
        </p:nvSpPr>
        <p:spPr>
          <a:xfrm>
            <a:off x="695326" y="2030400"/>
            <a:ext cx="7096124" cy="4064400"/>
          </a:xfrm>
          <a:custGeom>
            <a:avLst/>
            <a:gdLst>
              <a:gd name="connsiteX0" fmla="*/ 0 w 7096124"/>
              <a:gd name="connsiteY0" fmla="*/ 0 h 3240087"/>
              <a:gd name="connsiteX1" fmla="*/ 7096124 w 7096124"/>
              <a:gd name="connsiteY1" fmla="*/ 0 h 3240087"/>
              <a:gd name="connsiteX2" fmla="*/ 7096124 w 7096124"/>
              <a:gd name="connsiteY2" fmla="*/ 3240087 h 3240087"/>
              <a:gd name="connsiteX3" fmla="*/ 0 w 709612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7096124" h="3240087">
                <a:moveTo>
                  <a:pt x="0" y="0"/>
                </a:moveTo>
                <a:lnTo>
                  <a:pt x="7096124" y="0"/>
                </a:lnTo>
                <a:lnTo>
                  <a:pt x="7096124" y="3240087"/>
                </a:lnTo>
                <a:lnTo>
                  <a:pt x="0" y="3240087"/>
                </a:lnTo>
                <a:close/>
              </a:path>
            </a:pathLst>
          </a:custGeom>
        </p:spPr>
        <p:txBody>
          <a:bodyPr vert="horz" wrap="square"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AU" sz="1400" dirty="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31" name="Text Placeholder 5">
            <a:extLst>
              <a:ext uri="{FF2B5EF4-FFF2-40B4-BE49-F238E27FC236}">
                <a16:creationId xmlns:a16="http://schemas.microsoft.com/office/drawing/2014/main" id="{C6C5E2F5-0061-4600-A426-EB0BCA3B0D86}"/>
              </a:ext>
            </a:extLst>
          </p:cNvPr>
          <p:cNvSpPr>
            <a:spLocks noGrp="1"/>
          </p:cNvSpPr>
          <p:nvPr>
            <p:ph type="body" sz="quarter" idx="31" hasCustomPrompt="1"/>
          </p:nvPr>
        </p:nvSpPr>
        <p:spPr>
          <a:xfrm>
            <a:off x="695325" y="1364400"/>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431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795A59A-32A0-4E4F-ADE5-B079E4BC191A}"/>
              </a:ext>
            </a:extLst>
          </p:cNvPr>
          <p:cNvSpPr>
            <a:spLocks noGrp="1"/>
          </p:cNvSpPr>
          <p:nvPr>
            <p:ph type="pic" sz="quarter" idx="23" hasCustomPrompt="1"/>
          </p:nvPr>
        </p:nvSpPr>
        <p:spPr>
          <a:xfrm>
            <a:off x="4400549" y="0"/>
            <a:ext cx="7810872" cy="687251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endParaRPr lang="en-AU"/>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16" name="Content Placeholder 15">
            <a:extLst>
              <a:ext uri="{FF2B5EF4-FFF2-40B4-BE49-F238E27FC236}">
                <a16:creationId xmlns:a16="http://schemas.microsoft.com/office/drawing/2014/main" id="{0A71569F-BB25-4674-BADB-F4162EFAC7FD}"/>
              </a:ext>
            </a:extLst>
          </p:cNvPr>
          <p:cNvSpPr>
            <a:spLocks noGrp="1"/>
          </p:cNvSpPr>
          <p:nvPr>
            <p:ph sz="quarter" idx="24"/>
          </p:nvPr>
        </p:nvSpPr>
        <p:spPr>
          <a:xfrm>
            <a:off x="695326" y="2030400"/>
            <a:ext cx="3384549" cy="4206912"/>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spcAft>
                <a:spcPts val="1200"/>
              </a:spcAft>
              <a:defRPr sz="1400">
                <a:solidFill>
                  <a:schemeClr val="bg1"/>
                </a:solidFill>
              </a:defRPr>
            </a:lvl1pPr>
            <a:lvl2pPr>
              <a:spcAft>
                <a:spcPts val="1200"/>
              </a:spcAft>
              <a:defRPr sz="1400">
                <a:solidFill>
                  <a:schemeClr val="bg1"/>
                </a:solidFill>
              </a:defRPr>
            </a:lvl2pPr>
            <a:lvl3pPr>
              <a:spcAft>
                <a:spcPts val="1200"/>
              </a:spcAft>
              <a:buClr>
                <a:schemeClr val="bg1"/>
              </a:buClr>
              <a:defRPr sz="1400">
                <a:solidFill>
                  <a:schemeClr val="bg1"/>
                </a:solidFill>
              </a:defRPr>
            </a:lvl3pPr>
            <a:lvl4pPr>
              <a:spcAft>
                <a:spcPts val="1200"/>
              </a:spcAft>
              <a:defRPr sz="1400">
                <a:solidFill>
                  <a:schemeClr val="bg1"/>
                </a:solidFill>
              </a:defRPr>
            </a:lvl4pPr>
            <a:lvl5pPr>
              <a:spcAft>
                <a:spcPts val="120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itle 1">
            <a:extLst>
              <a:ext uri="{FF2B5EF4-FFF2-40B4-BE49-F238E27FC236}">
                <a16:creationId xmlns:a16="http://schemas.microsoft.com/office/drawing/2014/main" id="{BA46BE02-73A4-478B-91B5-60E3126AD077}"/>
              </a:ext>
            </a:extLst>
          </p:cNvPr>
          <p:cNvSpPr>
            <a:spLocks noGrp="1"/>
          </p:cNvSpPr>
          <p:nvPr>
            <p:ph type="title" hasCustomPrompt="1"/>
          </p:nvPr>
        </p:nvSpPr>
        <p:spPr>
          <a:xfrm>
            <a:off x="695327" y="763200"/>
            <a:ext cx="3384548" cy="503510"/>
          </a:xfrm>
        </p:spPr>
        <p:txBody>
          <a:bodyPr anchor="t">
            <a:noAutofit/>
          </a:bodyPr>
          <a:lstStyle>
            <a:lvl1pPr>
              <a:defRPr sz="3800">
                <a:solidFill>
                  <a:schemeClr val="bg1"/>
                </a:solidFill>
              </a:defRPr>
            </a:lvl1pPr>
          </a:lstStyle>
          <a:p>
            <a:r>
              <a:rPr lang="en-US"/>
              <a:t>Title here</a:t>
            </a:r>
            <a:endParaRPr lang="en-AU"/>
          </a:p>
        </p:txBody>
      </p:sp>
      <p:sp>
        <p:nvSpPr>
          <p:cNvPr id="21" name="Text Placeholder 5">
            <a:extLst>
              <a:ext uri="{FF2B5EF4-FFF2-40B4-BE49-F238E27FC236}">
                <a16:creationId xmlns:a16="http://schemas.microsoft.com/office/drawing/2014/main" id="{1B3E6F15-268B-42EB-A1DC-9E9E18BCA2E7}"/>
              </a:ext>
            </a:extLst>
          </p:cNvPr>
          <p:cNvSpPr>
            <a:spLocks noGrp="1"/>
          </p:cNvSpPr>
          <p:nvPr>
            <p:ph type="body" sz="quarter" idx="31" hasCustomPrompt="1"/>
          </p:nvPr>
        </p:nvSpPr>
        <p:spPr>
          <a:xfrm>
            <a:off x="695326" y="1364400"/>
            <a:ext cx="338454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42604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4E0D937-BE88-4584-B716-79FDE92B735A}"/>
              </a:ext>
            </a:extLst>
          </p:cNvPr>
          <p:cNvSpPr>
            <a:spLocks noGrp="1"/>
          </p:cNvSpPr>
          <p:nvPr>
            <p:ph type="pic" sz="quarter" idx="22" hasCustomPrompt="1"/>
          </p:nvPr>
        </p:nvSpPr>
        <p:spPr>
          <a:xfrm>
            <a:off x="5605685" y="0"/>
            <a:ext cx="6586315" cy="6887025"/>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endParaRPr lang="en-AU"/>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20" name="Content Placeholder 19">
            <a:extLst>
              <a:ext uri="{FF2B5EF4-FFF2-40B4-BE49-F238E27FC236}">
                <a16:creationId xmlns:a16="http://schemas.microsoft.com/office/drawing/2014/main" id="{7EFD1972-8EA7-4ECA-B4BE-8591D45B72CC}"/>
              </a:ext>
            </a:extLst>
          </p:cNvPr>
          <p:cNvSpPr>
            <a:spLocks noGrp="1"/>
          </p:cNvSpPr>
          <p:nvPr>
            <p:ph sz="quarter" idx="24"/>
          </p:nvPr>
        </p:nvSpPr>
        <p:spPr>
          <a:xfrm>
            <a:off x="695326" y="2030400"/>
            <a:ext cx="4536578" cy="4278920"/>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6086D5B7-49D4-45BF-9DA6-AAB93DAE779F}"/>
              </a:ext>
            </a:extLst>
          </p:cNvPr>
          <p:cNvSpPr>
            <a:spLocks noGrp="1"/>
          </p:cNvSpPr>
          <p:nvPr>
            <p:ph type="title" hasCustomPrompt="1"/>
          </p:nvPr>
        </p:nvSpPr>
        <p:spPr>
          <a:xfrm>
            <a:off x="695327" y="763200"/>
            <a:ext cx="4536578" cy="503510"/>
          </a:xfrm>
        </p:spPr>
        <p:txBody>
          <a:bodyPr anchor="t">
            <a:noAutofit/>
          </a:bodyPr>
          <a:lstStyle>
            <a:lvl1pPr>
              <a:defRPr sz="3800">
                <a:solidFill>
                  <a:schemeClr val="bg1"/>
                </a:solidFill>
              </a:defRPr>
            </a:lvl1pPr>
          </a:lstStyle>
          <a:p>
            <a:r>
              <a:rPr lang="en-US"/>
              <a:t>Title here</a:t>
            </a:r>
            <a:endParaRPr lang="en-AU"/>
          </a:p>
        </p:txBody>
      </p:sp>
      <p:sp>
        <p:nvSpPr>
          <p:cNvPr id="22" name="Text Placeholder 5">
            <a:extLst>
              <a:ext uri="{FF2B5EF4-FFF2-40B4-BE49-F238E27FC236}">
                <a16:creationId xmlns:a16="http://schemas.microsoft.com/office/drawing/2014/main" id="{6C6C5F7B-FB99-4491-8B47-FF6117F53B75}"/>
              </a:ext>
            </a:extLst>
          </p:cNvPr>
          <p:cNvSpPr>
            <a:spLocks noGrp="1"/>
          </p:cNvSpPr>
          <p:nvPr>
            <p:ph type="body" sz="quarter" idx="31" hasCustomPrompt="1"/>
          </p:nvPr>
        </p:nvSpPr>
        <p:spPr>
          <a:xfrm>
            <a:off x="695326" y="1364400"/>
            <a:ext cx="453657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3333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740DF0C2-28B5-445A-B99A-61CA30EFB414}"/>
              </a:ext>
            </a:extLst>
          </p:cNvPr>
          <p:cNvSpPr>
            <a:spLocks noGrp="1"/>
          </p:cNvSpPr>
          <p:nvPr>
            <p:ph type="body" sz="quarter" idx="32"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7" name="Picture Placeholder 16">
            <a:extLst>
              <a:ext uri="{FF2B5EF4-FFF2-40B4-BE49-F238E27FC236}">
                <a16:creationId xmlns:a16="http://schemas.microsoft.com/office/drawing/2014/main" id="{5B5D6B1C-6262-4AF0-90EE-88B7D7185125}"/>
              </a:ext>
            </a:extLst>
          </p:cNvPr>
          <p:cNvSpPr>
            <a:spLocks noGrp="1"/>
          </p:cNvSpPr>
          <p:nvPr>
            <p:ph type="pic" sz="quarter" idx="23" hasCustomPrompt="1"/>
          </p:nvPr>
        </p:nvSpPr>
        <p:spPr>
          <a:xfrm>
            <a:off x="8125074" y="1"/>
            <a:ext cx="4066927" cy="6887026"/>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15" name="TextBox 14">
            <a:extLst>
              <a:ext uri="{FF2B5EF4-FFF2-40B4-BE49-F238E27FC236}">
                <a16:creationId xmlns:a16="http://schemas.microsoft.com/office/drawing/2014/main" id="{52BEE3ED-5C13-4151-AFC4-04F14BD9ECA3}"/>
              </a:ext>
            </a:extLst>
          </p:cNvPr>
          <p:cNvSpPr txBox="1"/>
          <p:nvPr userDrawn="1"/>
        </p:nvSpPr>
        <p:spPr>
          <a:xfrm>
            <a:off x="1" y="-622612"/>
            <a:ext cx="7632171" cy="523220"/>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Clicking along the edge of purple container and change the shape fill colour.</a:t>
            </a:r>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bwMode="white"/>
        <p:txBody>
          <a:bodyPr/>
          <a:lstStyle>
            <a:lvl1pPr>
              <a:defRPr>
                <a:solidFill>
                  <a:schemeClr val="bg1"/>
                </a:solidFill>
              </a:defRPr>
            </a:lvl1pPr>
          </a:lstStyle>
          <a:p>
            <a:endParaRPr lang="en-AU"/>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0" name="Content Placeholder 19">
            <a:extLst>
              <a:ext uri="{FF2B5EF4-FFF2-40B4-BE49-F238E27FC236}">
                <a16:creationId xmlns:a16="http://schemas.microsoft.com/office/drawing/2014/main" id="{AF12626A-8317-4616-9DEA-523330E3B61A}"/>
              </a:ext>
            </a:extLst>
          </p:cNvPr>
          <p:cNvSpPr>
            <a:spLocks noGrp="1"/>
          </p:cNvSpPr>
          <p:nvPr>
            <p:ph sz="quarter" idx="24"/>
          </p:nvPr>
        </p:nvSpPr>
        <p:spPr>
          <a:xfrm>
            <a:off x="695326" y="2030400"/>
            <a:ext cx="7096124" cy="4278920"/>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9AC21342-65B5-43EB-A61C-CC10FC7BD7B3}"/>
              </a:ext>
            </a:extLst>
          </p:cNvPr>
          <p:cNvSpPr>
            <a:spLocks noGrp="1"/>
          </p:cNvSpPr>
          <p:nvPr>
            <p:ph type="title"/>
          </p:nvPr>
        </p:nvSpPr>
        <p:spPr>
          <a:xfrm>
            <a:off x="695326" y="763200"/>
            <a:ext cx="7096125" cy="503510"/>
          </a:xfrm>
        </p:spPr>
        <p:txBody>
          <a:bodyPr anchor="t">
            <a:noAutofit/>
          </a:bodyPr>
          <a:lstStyle>
            <a:lvl1pPr>
              <a:defRPr sz="3800">
                <a:solidFill>
                  <a:schemeClr val="bg1"/>
                </a:solidFill>
              </a:defRPr>
            </a:lvl1pPr>
          </a:lstStyle>
          <a:p>
            <a:r>
              <a:rPr lang="en-US"/>
              <a:t>Click to edit Master title style</a:t>
            </a:r>
            <a:endParaRPr lang="en-AU"/>
          </a:p>
        </p:txBody>
      </p:sp>
      <p:sp>
        <p:nvSpPr>
          <p:cNvPr id="22" name="Text Placeholder 5">
            <a:extLst>
              <a:ext uri="{FF2B5EF4-FFF2-40B4-BE49-F238E27FC236}">
                <a16:creationId xmlns:a16="http://schemas.microsoft.com/office/drawing/2014/main" id="{09B74B0F-B518-4927-A74F-313B2EC26106}"/>
              </a:ext>
            </a:extLst>
          </p:cNvPr>
          <p:cNvSpPr>
            <a:spLocks noGrp="1"/>
          </p:cNvSpPr>
          <p:nvPr>
            <p:ph type="body" sz="quarter" idx="31" hasCustomPrompt="1"/>
          </p:nvPr>
        </p:nvSpPr>
        <p:spPr>
          <a:xfrm>
            <a:off x="695325" y="1364400"/>
            <a:ext cx="7096125"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77742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3">
    <p:bg>
      <p:bgPr>
        <a:gradFill>
          <a:gsLst>
            <a:gs pos="0">
              <a:schemeClr val="accent1"/>
            </a:gs>
            <a:gs pos="100000">
              <a:schemeClr val="accent2"/>
            </a:gs>
          </a:gsLst>
          <a:lin ang="0" scaled="1"/>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C95EBE-2B41-83C2-04AE-F53ADADC5543}"/>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24" name="Title 1">
            <a:extLst>
              <a:ext uri="{FF2B5EF4-FFF2-40B4-BE49-F238E27FC236}">
                <a16:creationId xmlns:a16="http://schemas.microsoft.com/office/drawing/2014/main" id="{FE9A60ED-79D3-4B3F-A150-9831CF0023BF}"/>
              </a:ext>
            </a:extLst>
          </p:cNvPr>
          <p:cNvSpPr>
            <a:spLocks noGrp="1"/>
          </p:cNvSpPr>
          <p:nvPr>
            <p:ph type="title" hasCustomPrompt="1"/>
          </p:nvPr>
        </p:nvSpPr>
        <p:spPr>
          <a:xfrm>
            <a:off x="6387492" y="282703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accent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25" name="Text Placeholder 6">
            <a:extLst>
              <a:ext uri="{FF2B5EF4-FFF2-40B4-BE49-F238E27FC236}">
                <a16:creationId xmlns:a16="http://schemas.microsoft.com/office/drawing/2014/main" id="{BCDA3659-A7C6-451A-99C1-5E9DC9C183D5}"/>
              </a:ext>
            </a:extLst>
          </p:cNvPr>
          <p:cNvSpPr>
            <a:spLocks noGrp="1"/>
          </p:cNvSpPr>
          <p:nvPr>
            <p:ph type="body" sz="quarter" idx="11" hasCustomPrompt="1"/>
          </p:nvPr>
        </p:nvSpPr>
        <p:spPr>
          <a:xfrm>
            <a:off x="6387464" y="4354056"/>
            <a:ext cx="5116831" cy="246221"/>
          </a:xfrm>
          <a:prstGeom prst="rect">
            <a:avLst/>
          </a:prstGeom>
        </p:spPr>
        <p:txBody>
          <a:bodyPr vert="horz" wrap="square" lIns="0" tIns="0" rIns="0" bIns="0" rtlCol="0" anchor="t">
            <a:noAutofit/>
          </a:bodyPr>
          <a:lstStyle>
            <a:lvl1pPr>
              <a:defRPr lang="en-US" sz="1600" b="1" spc="0" baseline="0" dirty="0">
                <a:solidFill>
                  <a:schemeClr val="accent1"/>
                </a:solidFill>
                <a:latin typeface="+mn-lt"/>
                <a:ea typeface="+mj-ea"/>
                <a:cs typeface="+mj-cs"/>
              </a:defRPr>
            </a:lvl1pPr>
          </a:lstStyle>
          <a:p>
            <a:pPr lvl="0">
              <a:lnSpc>
                <a:spcPct val="100000"/>
              </a:lnSpc>
              <a:spcBef>
                <a:spcPct val="0"/>
              </a:spcBef>
            </a:pPr>
            <a:r>
              <a:rPr lang="en-US"/>
              <a:t>Presentation subtitle goes here</a:t>
            </a:r>
          </a:p>
        </p:txBody>
      </p:sp>
      <p:sp>
        <p:nvSpPr>
          <p:cNvPr id="29" name="Text Placeholder 27">
            <a:extLst>
              <a:ext uri="{FF2B5EF4-FFF2-40B4-BE49-F238E27FC236}">
                <a16:creationId xmlns:a16="http://schemas.microsoft.com/office/drawing/2014/main" id="{3BFDD502-55B1-4F89-AAFD-9DDC1140D50F}"/>
              </a:ext>
            </a:extLst>
          </p:cNvPr>
          <p:cNvSpPr>
            <a:spLocks noGrp="1"/>
          </p:cNvSpPr>
          <p:nvPr>
            <p:ph type="body" sz="quarter" idx="12" hasCustomPrompt="1"/>
          </p:nvPr>
        </p:nvSpPr>
        <p:spPr>
          <a:xfrm>
            <a:off x="10314000" y="360000"/>
            <a:ext cx="1508400" cy="3924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a:lstStyle>
            <a:lvl1pPr>
              <a:defRPr/>
            </a:lvl1pPr>
          </a:lstStyle>
          <a:p>
            <a:pPr lvl="0"/>
            <a:r>
              <a:rPr lang="en-US"/>
              <a:t> </a:t>
            </a:r>
            <a:endParaRPr lang="en-AU"/>
          </a:p>
        </p:txBody>
      </p:sp>
    </p:spTree>
    <p:extLst>
      <p:ext uri="{BB962C8B-B14F-4D97-AF65-F5344CB8AC3E}">
        <p14:creationId xmlns:p14="http://schemas.microsoft.com/office/powerpoint/2010/main" val="713043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1"/>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32144"/>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293490" y="-1"/>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293490" y="3432144"/>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7" name="Footer Placeholder 6">
            <a:extLst>
              <a:ext uri="{FF2B5EF4-FFF2-40B4-BE49-F238E27FC236}">
                <a16:creationId xmlns:a16="http://schemas.microsoft.com/office/drawing/2014/main" id="{AF4FF51F-8DC8-4E19-BB72-27E7B862578F}"/>
              </a:ext>
            </a:extLst>
          </p:cNvPr>
          <p:cNvSpPr>
            <a:spLocks noGrp="1"/>
          </p:cNvSpPr>
          <p:nvPr>
            <p:ph type="ftr" sz="quarter" idx="20"/>
          </p:nvPr>
        </p:nvSpPr>
        <p:spPr/>
        <p:txBody>
          <a:bodyPr/>
          <a:lstStyle/>
          <a:p>
            <a:endParaRPr lang="en-AU"/>
          </a:p>
        </p:txBody>
      </p:sp>
      <p:sp>
        <p:nvSpPr>
          <p:cNvPr id="8" name="Slide Number Placeholder 7">
            <a:extLst>
              <a:ext uri="{FF2B5EF4-FFF2-40B4-BE49-F238E27FC236}">
                <a16:creationId xmlns:a16="http://schemas.microsoft.com/office/drawing/2014/main" id="{21CA045B-79DD-4F1E-A5D5-56CC7F67455E}"/>
              </a:ext>
            </a:extLst>
          </p:cNvPr>
          <p:cNvSpPr>
            <a:spLocks noGrp="1"/>
          </p:cNvSpPr>
          <p:nvPr>
            <p:ph type="sldNum" sz="quarter" idx="21"/>
          </p:nvPr>
        </p:nvSpPr>
        <p:spPr>
          <a:xfrm>
            <a:off x="11208568" y="6526800"/>
            <a:ext cx="288032" cy="108000"/>
          </a:xfrm>
        </p:spPr>
        <p:txBody>
          <a:bodyPr/>
          <a:lstStyle>
            <a:lvl1pPr>
              <a:defRPr>
                <a:solidFill>
                  <a:schemeClr val="bg1"/>
                </a:solidFill>
              </a:defRPr>
            </a:lvl1pPr>
          </a:lstStyle>
          <a:p>
            <a:fld id="{E917DE0E-AFB1-41FD-BC35-27DB61CA125F}" type="slidenum">
              <a:rPr lang="en-AU" smtClean="0"/>
              <a:pPr/>
              <a:t>‹#›</a:t>
            </a:fld>
            <a:endParaRPr lang="en-AU"/>
          </a:p>
        </p:txBody>
      </p:sp>
      <p:sp>
        <p:nvSpPr>
          <p:cNvPr id="22" name="Content Placeholder 21">
            <a:extLst>
              <a:ext uri="{FF2B5EF4-FFF2-40B4-BE49-F238E27FC236}">
                <a16:creationId xmlns:a16="http://schemas.microsoft.com/office/drawing/2014/main" id="{7E880590-31EE-469A-A906-EE62AC106577}"/>
              </a:ext>
            </a:extLst>
          </p:cNvPr>
          <p:cNvSpPr>
            <a:spLocks noGrp="1"/>
          </p:cNvSpPr>
          <p:nvPr>
            <p:ph sz="quarter" idx="23"/>
          </p:nvPr>
        </p:nvSpPr>
        <p:spPr>
          <a:xfrm>
            <a:off x="695325" y="2030400"/>
            <a:ext cx="3384000" cy="4206912"/>
          </a:xfrm>
          <a:custGeom>
            <a:avLst/>
            <a:gdLst>
              <a:gd name="connsiteX0" fmla="*/ 0 w 3384000"/>
              <a:gd name="connsiteY0" fmla="*/ 0 h 3240087"/>
              <a:gd name="connsiteX1" fmla="*/ 3384000 w 3384000"/>
              <a:gd name="connsiteY1" fmla="*/ 0 h 3240087"/>
              <a:gd name="connsiteX2" fmla="*/ 3384000 w 3384000"/>
              <a:gd name="connsiteY2" fmla="*/ 3240087 h 3240087"/>
              <a:gd name="connsiteX3" fmla="*/ 0 w 3384000"/>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3384000" h="3240087">
                <a:moveTo>
                  <a:pt x="0" y="0"/>
                </a:moveTo>
                <a:lnTo>
                  <a:pt x="3384000" y="0"/>
                </a:lnTo>
                <a:lnTo>
                  <a:pt x="3384000" y="3240087"/>
                </a:lnTo>
                <a:lnTo>
                  <a:pt x="0" y="324008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5">
            <a:extLst>
              <a:ext uri="{FF2B5EF4-FFF2-40B4-BE49-F238E27FC236}">
                <a16:creationId xmlns:a16="http://schemas.microsoft.com/office/drawing/2014/main" id="{088CFC63-6AC8-47EA-B1E4-85A2108A3BDE}"/>
              </a:ext>
            </a:extLst>
          </p:cNvPr>
          <p:cNvSpPr>
            <a:spLocks noGrp="1"/>
          </p:cNvSpPr>
          <p:nvPr>
            <p:ph type="body" sz="quarter" idx="31" hasCustomPrompt="1"/>
          </p:nvPr>
        </p:nvSpPr>
        <p:spPr>
          <a:xfrm>
            <a:off x="695326" y="1364400"/>
            <a:ext cx="33845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4" name="Title 3">
            <a:extLst>
              <a:ext uri="{FF2B5EF4-FFF2-40B4-BE49-F238E27FC236}">
                <a16:creationId xmlns:a16="http://schemas.microsoft.com/office/drawing/2014/main" id="{A4BF4B32-3145-473F-ACA2-E9AC7D19BD3C}"/>
              </a:ext>
            </a:extLst>
          </p:cNvPr>
          <p:cNvSpPr>
            <a:spLocks noGrp="1"/>
          </p:cNvSpPr>
          <p:nvPr>
            <p:ph type="title" hasCustomPrompt="1"/>
          </p:nvPr>
        </p:nvSpPr>
        <p:spPr>
          <a:xfrm>
            <a:off x="695326" y="763200"/>
            <a:ext cx="3384550" cy="469056"/>
          </a:xfrm>
        </p:spPr>
        <p:txBody>
          <a:bodyPr/>
          <a:lstStyle/>
          <a:p>
            <a:r>
              <a:rPr lang="en-US"/>
              <a:t>Title style</a:t>
            </a:r>
            <a:endParaRPr lang="en-AU"/>
          </a:p>
        </p:txBody>
      </p:sp>
    </p:spTree>
    <p:extLst>
      <p:ext uri="{BB962C8B-B14F-4D97-AF65-F5344CB8AC3E}">
        <p14:creationId xmlns:p14="http://schemas.microsoft.com/office/powerpoint/2010/main" val="23738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89700" y="3183349"/>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4000" y="3183349"/>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07050" y="3182602"/>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Click to 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4000"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07050"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B91E1143-CBAC-4E3D-95E2-1F1E3980ADDC}"/>
              </a:ext>
            </a:extLst>
          </p:cNvPr>
          <p:cNvSpPr>
            <a:spLocks noGrp="1"/>
          </p:cNvSpPr>
          <p:nvPr>
            <p:ph type="ftr" sz="quarter" idx="23"/>
          </p:nvPr>
        </p:nvSpPr>
        <p:spPr/>
        <p:txBody>
          <a:bodyPr/>
          <a:lstStyle/>
          <a:p>
            <a:endParaRPr lang="en-AU"/>
          </a:p>
        </p:txBody>
      </p:sp>
      <p:sp>
        <p:nvSpPr>
          <p:cNvPr id="8" name="Slide Number Placeholder 7">
            <a:extLst>
              <a:ext uri="{FF2B5EF4-FFF2-40B4-BE49-F238E27FC236}">
                <a16:creationId xmlns:a16="http://schemas.microsoft.com/office/drawing/2014/main" id="{24035F6F-B1C5-4CB7-9CF1-E5C49956EAC7}"/>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22" name="Text Placeholder 5">
            <a:extLst>
              <a:ext uri="{FF2B5EF4-FFF2-40B4-BE49-F238E27FC236}">
                <a16:creationId xmlns:a16="http://schemas.microsoft.com/office/drawing/2014/main" id="{D945792A-E478-4C06-AA1A-F66F0D1360C5}"/>
              </a:ext>
            </a:extLst>
          </p:cNvPr>
          <p:cNvSpPr>
            <a:spLocks noGrp="1"/>
          </p:cNvSpPr>
          <p:nvPr>
            <p:ph type="body" sz="quarter" idx="31" hasCustomPrompt="1"/>
          </p:nvPr>
        </p:nvSpPr>
        <p:spPr>
          <a:xfrm>
            <a:off x="695326" y="1364400"/>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25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9" y="265080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4000" y="265080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9" y="479742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4000" y="479742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7" y="4797520"/>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5E82035B-DC9A-432B-8519-2243ECF2A4F3}"/>
              </a:ext>
            </a:extLst>
          </p:cNvPr>
          <p:cNvSpPr>
            <a:spLocks noGrp="1"/>
          </p:cNvSpPr>
          <p:nvPr>
            <p:ph type="ftr" sz="quarter" idx="39"/>
          </p:nvPr>
        </p:nvSpPr>
        <p:spPr/>
        <p:txBody>
          <a:bodyPr/>
          <a:lstStyle/>
          <a:p>
            <a:endParaRPr lang="en-AU"/>
          </a:p>
        </p:txBody>
      </p:sp>
      <p:sp>
        <p:nvSpPr>
          <p:cNvPr id="8" name="Slide Number Placeholder 7">
            <a:extLst>
              <a:ext uri="{FF2B5EF4-FFF2-40B4-BE49-F238E27FC236}">
                <a16:creationId xmlns:a16="http://schemas.microsoft.com/office/drawing/2014/main" id="{A8EC4C1B-640F-47AB-A0DF-816F2F8FB16E}"/>
              </a:ext>
            </a:extLst>
          </p:cNvPr>
          <p:cNvSpPr>
            <a:spLocks noGrp="1"/>
          </p:cNvSpPr>
          <p:nvPr>
            <p:ph type="sldNum" sz="quarter" idx="40"/>
          </p:nvPr>
        </p:nvSpPr>
        <p:spPr/>
        <p:txBody>
          <a:bodyPr/>
          <a:lstStyle/>
          <a:p>
            <a:fld id="{E917DE0E-AFB1-41FD-BC35-27DB61CA125F}" type="slidenum">
              <a:rPr lang="en-AU" smtClean="0"/>
              <a:pPr/>
              <a:t>‹#›</a:t>
            </a:fld>
            <a:endParaRPr lang="en-AU"/>
          </a:p>
        </p:txBody>
      </p:sp>
      <p:sp>
        <p:nvSpPr>
          <p:cNvPr id="3" name="Content Placeholder 2">
            <a:extLst>
              <a:ext uri="{FF2B5EF4-FFF2-40B4-BE49-F238E27FC236}">
                <a16:creationId xmlns:a16="http://schemas.microsoft.com/office/drawing/2014/main" id="{B91D2368-D448-4F04-824D-4A3EF656D5ED}"/>
              </a:ext>
            </a:extLst>
          </p:cNvPr>
          <p:cNvSpPr>
            <a:spLocks noGrp="1"/>
          </p:cNvSpPr>
          <p:nvPr>
            <p:ph sz="quarter" idx="41" hasCustomPrompt="1"/>
          </p:nvPr>
        </p:nvSpPr>
        <p:spPr>
          <a:xfrm>
            <a:off x="1944150" y="1700907"/>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7" name="Content Placeholder 2">
            <a:extLst>
              <a:ext uri="{FF2B5EF4-FFF2-40B4-BE49-F238E27FC236}">
                <a16:creationId xmlns:a16="http://schemas.microsoft.com/office/drawing/2014/main" id="{A9649456-8637-4360-BBD3-85C56C7B2274}"/>
              </a:ext>
            </a:extLst>
          </p:cNvPr>
          <p:cNvSpPr>
            <a:spLocks noGrp="1"/>
          </p:cNvSpPr>
          <p:nvPr>
            <p:ph sz="quarter" idx="42" hasCustomPrompt="1"/>
          </p:nvPr>
        </p:nvSpPr>
        <p:spPr>
          <a:xfrm>
            <a:off x="5628481" y="1700907"/>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8" name="Text Placeholder 14">
            <a:extLst>
              <a:ext uri="{FF2B5EF4-FFF2-40B4-BE49-F238E27FC236}">
                <a16:creationId xmlns:a16="http://schemas.microsoft.com/office/drawing/2014/main" id="{ABC2BBD3-CE16-4D42-BE52-82E0EEDC9726}"/>
              </a:ext>
            </a:extLst>
          </p:cNvPr>
          <p:cNvSpPr>
            <a:spLocks noGrp="1"/>
          </p:cNvSpPr>
          <p:nvPr>
            <p:ph type="body" sz="quarter" idx="43" hasCustomPrompt="1"/>
          </p:nvPr>
        </p:nvSpPr>
        <p:spPr>
          <a:xfrm>
            <a:off x="8091107" y="265080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9" name="Content Placeholder 2">
            <a:extLst>
              <a:ext uri="{FF2B5EF4-FFF2-40B4-BE49-F238E27FC236}">
                <a16:creationId xmlns:a16="http://schemas.microsoft.com/office/drawing/2014/main" id="{C5A7B488-C2A3-4A1D-9325-F1CD7F4FEF8D}"/>
              </a:ext>
            </a:extLst>
          </p:cNvPr>
          <p:cNvSpPr>
            <a:spLocks noGrp="1"/>
          </p:cNvSpPr>
          <p:nvPr>
            <p:ph sz="quarter" idx="44" hasCustomPrompt="1"/>
          </p:nvPr>
        </p:nvSpPr>
        <p:spPr>
          <a:xfrm>
            <a:off x="9315588" y="1700907"/>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0" name="Content Placeholder 2">
            <a:extLst>
              <a:ext uri="{FF2B5EF4-FFF2-40B4-BE49-F238E27FC236}">
                <a16:creationId xmlns:a16="http://schemas.microsoft.com/office/drawing/2014/main" id="{A07AED75-9446-4235-B6D5-E94B587A90EC}"/>
              </a:ext>
            </a:extLst>
          </p:cNvPr>
          <p:cNvSpPr>
            <a:spLocks noGrp="1"/>
          </p:cNvSpPr>
          <p:nvPr>
            <p:ph sz="quarter" idx="45" hasCustomPrompt="1"/>
          </p:nvPr>
        </p:nvSpPr>
        <p:spPr>
          <a:xfrm>
            <a:off x="1944150" y="3857581"/>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1" name="Content Placeholder 2">
            <a:extLst>
              <a:ext uri="{FF2B5EF4-FFF2-40B4-BE49-F238E27FC236}">
                <a16:creationId xmlns:a16="http://schemas.microsoft.com/office/drawing/2014/main" id="{154C06CF-1094-450B-B523-120305F61CF8}"/>
              </a:ext>
            </a:extLst>
          </p:cNvPr>
          <p:cNvSpPr>
            <a:spLocks noGrp="1"/>
          </p:cNvSpPr>
          <p:nvPr>
            <p:ph sz="quarter" idx="46" hasCustomPrompt="1"/>
          </p:nvPr>
        </p:nvSpPr>
        <p:spPr>
          <a:xfrm>
            <a:off x="5628481" y="3857581"/>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2" name="Content Placeholder 2">
            <a:extLst>
              <a:ext uri="{FF2B5EF4-FFF2-40B4-BE49-F238E27FC236}">
                <a16:creationId xmlns:a16="http://schemas.microsoft.com/office/drawing/2014/main" id="{A79A2BE6-224B-4008-A847-524C659BA6DE}"/>
              </a:ext>
            </a:extLst>
          </p:cNvPr>
          <p:cNvSpPr>
            <a:spLocks noGrp="1"/>
          </p:cNvSpPr>
          <p:nvPr>
            <p:ph sz="quarter" idx="47" hasCustomPrompt="1"/>
          </p:nvPr>
        </p:nvSpPr>
        <p:spPr>
          <a:xfrm>
            <a:off x="9315588" y="3857581"/>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50" name="Text Placeholder 49">
            <a:extLst>
              <a:ext uri="{FF2B5EF4-FFF2-40B4-BE49-F238E27FC236}">
                <a16:creationId xmlns:a16="http://schemas.microsoft.com/office/drawing/2014/main" id="{B2B5AAD5-088A-40FA-8D98-F1660EE94401}"/>
              </a:ext>
            </a:extLst>
          </p:cNvPr>
          <p:cNvSpPr>
            <a:spLocks noGrp="1"/>
          </p:cNvSpPr>
          <p:nvPr>
            <p:ph type="body" sz="quarter" idx="20"/>
          </p:nvPr>
        </p:nvSpPr>
        <p:spPr>
          <a:xfrm>
            <a:off x="719669" y="2924944"/>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1" name="Text Placeholder 50">
            <a:extLst>
              <a:ext uri="{FF2B5EF4-FFF2-40B4-BE49-F238E27FC236}">
                <a16:creationId xmlns:a16="http://schemas.microsoft.com/office/drawing/2014/main" id="{B96D700E-8A32-4E42-821F-DCAA6F725DDB}"/>
              </a:ext>
            </a:extLst>
          </p:cNvPr>
          <p:cNvSpPr>
            <a:spLocks noGrp="1"/>
          </p:cNvSpPr>
          <p:nvPr>
            <p:ph type="body" sz="quarter" idx="48"/>
          </p:nvPr>
        </p:nvSpPr>
        <p:spPr>
          <a:xfrm>
            <a:off x="4404000" y="2924944"/>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2" name="Text Placeholder 51">
            <a:extLst>
              <a:ext uri="{FF2B5EF4-FFF2-40B4-BE49-F238E27FC236}">
                <a16:creationId xmlns:a16="http://schemas.microsoft.com/office/drawing/2014/main" id="{B4C604B0-1898-4D36-B3EA-B6BC5BA6D5F0}"/>
              </a:ext>
            </a:extLst>
          </p:cNvPr>
          <p:cNvSpPr>
            <a:spLocks noGrp="1"/>
          </p:cNvSpPr>
          <p:nvPr>
            <p:ph type="body" sz="quarter" idx="49"/>
          </p:nvPr>
        </p:nvSpPr>
        <p:spPr>
          <a:xfrm>
            <a:off x="8091107" y="2924944"/>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3" name="Text Placeholder 52">
            <a:extLst>
              <a:ext uri="{FF2B5EF4-FFF2-40B4-BE49-F238E27FC236}">
                <a16:creationId xmlns:a16="http://schemas.microsoft.com/office/drawing/2014/main" id="{E99A811A-E6D0-4129-9394-A6BD6BC81158}"/>
              </a:ext>
            </a:extLst>
          </p:cNvPr>
          <p:cNvSpPr>
            <a:spLocks noGrp="1"/>
          </p:cNvSpPr>
          <p:nvPr>
            <p:ph type="body" sz="quarter" idx="50"/>
          </p:nvPr>
        </p:nvSpPr>
        <p:spPr>
          <a:xfrm>
            <a:off x="719669" y="5102086"/>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4" name="Text Placeholder 53">
            <a:extLst>
              <a:ext uri="{FF2B5EF4-FFF2-40B4-BE49-F238E27FC236}">
                <a16:creationId xmlns:a16="http://schemas.microsoft.com/office/drawing/2014/main" id="{92ABE221-1714-464C-9F47-13AA952154A9}"/>
              </a:ext>
            </a:extLst>
          </p:cNvPr>
          <p:cNvSpPr>
            <a:spLocks noGrp="1"/>
          </p:cNvSpPr>
          <p:nvPr>
            <p:ph type="body" sz="quarter" idx="51"/>
          </p:nvPr>
        </p:nvSpPr>
        <p:spPr>
          <a:xfrm>
            <a:off x="4404000" y="5102086"/>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5" name="Text Placeholder 54">
            <a:extLst>
              <a:ext uri="{FF2B5EF4-FFF2-40B4-BE49-F238E27FC236}">
                <a16:creationId xmlns:a16="http://schemas.microsoft.com/office/drawing/2014/main" id="{D31D0BA8-500F-44DE-802E-21AECAE96B24}"/>
              </a:ext>
            </a:extLst>
          </p:cNvPr>
          <p:cNvSpPr>
            <a:spLocks noGrp="1"/>
          </p:cNvSpPr>
          <p:nvPr>
            <p:ph type="body" sz="quarter" idx="52"/>
          </p:nvPr>
        </p:nvSpPr>
        <p:spPr>
          <a:xfrm>
            <a:off x="8091107" y="5102086"/>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9555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112705" y="2012495"/>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28861"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728861"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65655" y="2012495"/>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81811"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81811"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719695" y="2012495"/>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35851"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35851"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48303" y="2012495"/>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64459"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64459"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D9CEE3C6-C898-476B-873B-DAEEB357A992}"/>
              </a:ext>
            </a:extLst>
          </p:cNvPr>
          <p:cNvSpPr>
            <a:spLocks noGrp="1"/>
          </p:cNvSpPr>
          <p:nvPr>
            <p:ph type="ftr" sz="quarter" idx="40"/>
          </p:nvPr>
        </p:nvSpPr>
        <p:spPr/>
        <p:txBody>
          <a:bodyPr/>
          <a:lstStyle/>
          <a:p>
            <a:endParaRPr lang="en-AU"/>
          </a:p>
        </p:txBody>
      </p:sp>
      <p:sp>
        <p:nvSpPr>
          <p:cNvPr id="8" name="Slide Number Placeholder 7">
            <a:extLst>
              <a:ext uri="{FF2B5EF4-FFF2-40B4-BE49-F238E27FC236}">
                <a16:creationId xmlns:a16="http://schemas.microsoft.com/office/drawing/2014/main" id="{4CEACAED-B859-46A5-951B-270C91500FC6}"/>
              </a:ext>
            </a:extLst>
          </p:cNvPr>
          <p:cNvSpPr>
            <a:spLocks noGrp="1"/>
          </p:cNvSpPr>
          <p:nvPr>
            <p:ph type="sldNum" sz="quarter" idx="4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36891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979200"/>
            <a:ext cx="5112000" cy="4885200"/>
          </a:xfrm>
          <a:prstGeom prst="rect">
            <a:avLst/>
          </a:prstGeom>
          <a:solidFill>
            <a:schemeClr val="accent1"/>
          </a:solidFill>
        </p:spPr>
        <p:txBody>
          <a:bodyPr lIns="180000" rIns="180000" anchor="ctr">
            <a:normAutofit/>
          </a:bodyPr>
          <a:lstStyle>
            <a:lvl1pPr marL="108000" algn="l">
              <a:defRPr sz="1800">
                <a:solidFill>
                  <a:schemeClr val="bg1"/>
                </a:solidFill>
              </a:defRPr>
            </a:lvl1pPr>
          </a:lstStyle>
          <a:p>
            <a:pPr lvl="0"/>
            <a:r>
              <a:rPr lang="en-US"/>
              <a:t>Edit Master text styles</a:t>
            </a:r>
          </a:p>
        </p:txBody>
      </p:sp>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8" name="Footer Placeholder 7">
            <a:extLst>
              <a:ext uri="{FF2B5EF4-FFF2-40B4-BE49-F238E27FC236}">
                <a16:creationId xmlns:a16="http://schemas.microsoft.com/office/drawing/2014/main" id="{BDEE6526-1DB9-4ECD-86C1-1BB926D7D9FA}"/>
              </a:ext>
            </a:extLst>
          </p:cNvPr>
          <p:cNvSpPr>
            <a:spLocks noGrp="1"/>
          </p:cNvSpPr>
          <p:nvPr>
            <p:ph type="ftr" sz="quarter" idx="19"/>
          </p:nvPr>
        </p:nvSpPr>
        <p:spPr/>
        <p:txBody>
          <a:bodyPr/>
          <a:lstStyle/>
          <a:p>
            <a:endParaRPr lang="en-AU"/>
          </a:p>
        </p:txBody>
      </p:sp>
      <p:sp>
        <p:nvSpPr>
          <p:cNvPr id="12" name="Slide Number Placeholder 11">
            <a:extLst>
              <a:ext uri="{FF2B5EF4-FFF2-40B4-BE49-F238E27FC236}">
                <a16:creationId xmlns:a16="http://schemas.microsoft.com/office/drawing/2014/main" id="{B640CA88-D0CE-4C3C-BA4A-CB5E62584F1F}"/>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6102FA23-4F6E-4CE7-83FA-05BAC2F85D52}"/>
              </a:ext>
            </a:extLst>
          </p:cNvPr>
          <p:cNvSpPr>
            <a:spLocks noGrp="1"/>
          </p:cNvSpPr>
          <p:nvPr>
            <p:ph sz="quarter" idx="21"/>
          </p:nvPr>
        </p:nvSpPr>
        <p:spPr>
          <a:xfrm>
            <a:off x="695324" y="2163010"/>
            <a:ext cx="5197808" cy="37013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5">
            <a:extLst>
              <a:ext uri="{FF2B5EF4-FFF2-40B4-BE49-F238E27FC236}">
                <a16:creationId xmlns:a16="http://schemas.microsoft.com/office/drawing/2014/main" id="{E77735E5-7E07-439E-A173-ACABCE0324C3}"/>
              </a:ext>
            </a:extLst>
          </p:cNvPr>
          <p:cNvSpPr>
            <a:spLocks noGrp="1"/>
          </p:cNvSpPr>
          <p:nvPr>
            <p:ph type="body" sz="quarter" idx="31" hasCustomPrompt="1"/>
          </p:nvPr>
        </p:nvSpPr>
        <p:spPr>
          <a:xfrm>
            <a:off x="695324" y="1552567"/>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024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979200"/>
            <a:ext cx="5112000" cy="4884587"/>
          </a:xfrm>
          <a:prstGeom prst="rect">
            <a:avLst/>
          </a:prstGeom>
          <a:solidFill>
            <a:srgbClr val="962A8B"/>
          </a:solidFill>
        </p:spPr>
        <p:txBody>
          <a:bodyPr lIns="180000" rIns="180000" anchor="ctr">
            <a:normAutofit/>
          </a:bodyPr>
          <a:lstStyle>
            <a:lvl1pPr marL="108000" algn="l">
              <a:defRPr sz="1800">
                <a:solidFill>
                  <a:schemeClr val="bg1"/>
                </a:solidFill>
              </a:defRPr>
            </a:lvl1pPr>
          </a:lstStyle>
          <a:p>
            <a:pPr lvl="0"/>
            <a:r>
              <a:rPr lang="en-US"/>
              <a:t>Edit Master text styles</a:t>
            </a:r>
          </a:p>
        </p:txBody>
      </p:sp>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endParaRPr lang="en-AU"/>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0" name="Content Placeholder 9">
            <a:extLst>
              <a:ext uri="{FF2B5EF4-FFF2-40B4-BE49-F238E27FC236}">
                <a16:creationId xmlns:a16="http://schemas.microsoft.com/office/drawing/2014/main" id="{9DF16ADB-A971-4A3C-96F9-2639482B11CF}"/>
              </a:ext>
            </a:extLst>
          </p:cNvPr>
          <p:cNvSpPr>
            <a:spLocks noGrp="1"/>
          </p:cNvSpPr>
          <p:nvPr>
            <p:ph sz="quarter" idx="23"/>
          </p:nvPr>
        </p:nvSpPr>
        <p:spPr>
          <a:xfrm>
            <a:off x="695324" y="2163600"/>
            <a:ext cx="5197808" cy="3700187"/>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1">
            <a:extLst>
              <a:ext uri="{FF2B5EF4-FFF2-40B4-BE49-F238E27FC236}">
                <a16:creationId xmlns:a16="http://schemas.microsoft.com/office/drawing/2014/main" id="{6475E2FC-2D3C-4D15-BB0D-D4B480A1F98B}"/>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14" name="Text Placeholder 5">
            <a:extLst>
              <a:ext uri="{FF2B5EF4-FFF2-40B4-BE49-F238E27FC236}">
                <a16:creationId xmlns:a16="http://schemas.microsoft.com/office/drawing/2014/main" id="{B0544620-FB92-442D-8D66-3B8ACA09391A}"/>
              </a:ext>
            </a:extLst>
          </p:cNvPr>
          <p:cNvSpPr>
            <a:spLocks noGrp="1"/>
          </p:cNvSpPr>
          <p:nvPr>
            <p:ph type="body" sz="quarter" idx="31" hasCustomPrompt="1"/>
          </p:nvPr>
        </p:nvSpPr>
        <p:spPr>
          <a:xfrm>
            <a:off x="695324" y="1552568"/>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98992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1008335"/>
            <a:ext cx="5112000" cy="4885200"/>
          </a:xfrm>
          <a:prstGeom prst="rect">
            <a:avLst/>
          </a:prstGeom>
          <a:solidFill>
            <a:srgbClr val="D7D1CC"/>
          </a:solidFill>
        </p:spPr>
        <p:txBody>
          <a:bodyPr lIns="180000" rIns="180000" anchor="ctr">
            <a:normAutofit/>
          </a:bodyPr>
          <a:lstStyle>
            <a:lvl1pPr marL="108000" algn="l">
              <a:defRPr sz="1800">
                <a:solidFill>
                  <a:schemeClr val="tx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F8E8DCA5-91C8-4DF9-B37E-735B2EA5D36B}"/>
              </a:ext>
            </a:extLst>
          </p:cNvPr>
          <p:cNvSpPr>
            <a:spLocks noGrp="1"/>
          </p:cNvSpPr>
          <p:nvPr>
            <p:ph type="ftr" sz="quarter" idx="19"/>
          </p:nvPr>
        </p:nvSpPr>
        <p:spPr/>
        <p:txBody>
          <a:bodyPr/>
          <a:lstStyle/>
          <a:p>
            <a:endParaRPr lang="en-AU"/>
          </a:p>
        </p:txBody>
      </p:sp>
      <p:sp>
        <p:nvSpPr>
          <p:cNvPr id="12" name="Slide Number Placeholder 11">
            <a:extLst>
              <a:ext uri="{FF2B5EF4-FFF2-40B4-BE49-F238E27FC236}">
                <a16:creationId xmlns:a16="http://schemas.microsoft.com/office/drawing/2014/main" id="{BFFC83A9-C0D2-49A3-AC00-E1A4A64271B0}"/>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97467BC2-B2BE-4205-B9B5-DA5CC1F6A008}"/>
              </a:ext>
            </a:extLst>
          </p:cNvPr>
          <p:cNvSpPr>
            <a:spLocks noGrp="1"/>
          </p:cNvSpPr>
          <p:nvPr>
            <p:ph sz="quarter" idx="23"/>
          </p:nvPr>
        </p:nvSpPr>
        <p:spPr>
          <a:xfrm>
            <a:off x="695323" y="2163599"/>
            <a:ext cx="5197808" cy="3729935"/>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itle 1">
            <a:extLst>
              <a:ext uri="{FF2B5EF4-FFF2-40B4-BE49-F238E27FC236}">
                <a16:creationId xmlns:a16="http://schemas.microsoft.com/office/drawing/2014/main" id="{D1D1FD25-98B7-4075-B181-7E91AA14BBA1}"/>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17" name="Text Placeholder 5">
            <a:extLst>
              <a:ext uri="{FF2B5EF4-FFF2-40B4-BE49-F238E27FC236}">
                <a16:creationId xmlns:a16="http://schemas.microsoft.com/office/drawing/2014/main" id="{AC596C78-2D0A-467F-BBBA-B45A6E93091E}"/>
              </a:ext>
            </a:extLst>
          </p:cNvPr>
          <p:cNvSpPr>
            <a:spLocks noGrp="1"/>
          </p:cNvSpPr>
          <p:nvPr>
            <p:ph type="body" sz="quarter" idx="31" hasCustomPrompt="1"/>
          </p:nvPr>
        </p:nvSpPr>
        <p:spPr>
          <a:xfrm>
            <a:off x="695323" y="1551600"/>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5759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1008286"/>
            <a:ext cx="5112000" cy="4885200"/>
          </a:xfrm>
          <a:prstGeom prst="rect">
            <a:avLst/>
          </a:prstGeom>
          <a:solidFill>
            <a:srgbClr val="999490"/>
          </a:solidFill>
        </p:spPr>
        <p:txBody>
          <a:bodyPr lIns="180000" rIns="180000" anchor="ctr">
            <a:normAutofit/>
          </a:bodyPr>
          <a:lstStyle>
            <a:lvl1pPr marL="108000" algn="l">
              <a:defRPr sz="1800">
                <a:solidFill>
                  <a:schemeClr val="bg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16DA6B27-3249-4E2E-BD52-822F0E96F786}"/>
              </a:ext>
            </a:extLst>
          </p:cNvPr>
          <p:cNvSpPr>
            <a:spLocks noGrp="1"/>
          </p:cNvSpPr>
          <p:nvPr>
            <p:ph type="ftr" sz="quarter" idx="19"/>
          </p:nvPr>
        </p:nvSpPr>
        <p:spPr/>
        <p:txBody>
          <a:bodyPr/>
          <a:lstStyle/>
          <a:p>
            <a:endParaRPr lang="en-AU"/>
          </a:p>
        </p:txBody>
      </p:sp>
      <p:sp>
        <p:nvSpPr>
          <p:cNvPr id="12" name="Slide Number Placeholder 11">
            <a:extLst>
              <a:ext uri="{FF2B5EF4-FFF2-40B4-BE49-F238E27FC236}">
                <a16:creationId xmlns:a16="http://schemas.microsoft.com/office/drawing/2014/main" id="{D28ACE60-DF21-472F-8FF6-A086BB2C1141}"/>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4" name="Content Placeholder 13">
            <a:extLst>
              <a:ext uri="{FF2B5EF4-FFF2-40B4-BE49-F238E27FC236}">
                <a16:creationId xmlns:a16="http://schemas.microsoft.com/office/drawing/2014/main" id="{B6ED75D5-4A4F-4C1A-87D9-0AF5841C602D}"/>
              </a:ext>
            </a:extLst>
          </p:cNvPr>
          <p:cNvSpPr>
            <a:spLocks noGrp="1"/>
          </p:cNvSpPr>
          <p:nvPr>
            <p:ph sz="quarter" idx="21"/>
          </p:nvPr>
        </p:nvSpPr>
        <p:spPr>
          <a:xfrm>
            <a:off x="695251" y="2163599"/>
            <a:ext cx="5197808" cy="3729887"/>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itle 1">
            <a:extLst>
              <a:ext uri="{FF2B5EF4-FFF2-40B4-BE49-F238E27FC236}">
                <a16:creationId xmlns:a16="http://schemas.microsoft.com/office/drawing/2014/main" id="{40B64CD2-00BE-477A-85FC-603E001D59A5}"/>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16" name="Text Placeholder 5">
            <a:extLst>
              <a:ext uri="{FF2B5EF4-FFF2-40B4-BE49-F238E27FC236}">
                <a16:creationId xmlns:a16="http://schemas.microsoft.com/office/drawing/2014/main" id="{906C11C8-809D-4D04-925A-33C6DB34BE57}"/>
              </a:ext>
            </a:extLst>
          </p:cNvPr>
          <p:cNvSpPr>
            <a:spLocks noGrp="1"/>
          </p:cNvSpPr>
          <p:nvPr>
            <p:ph type="body" sz="quarter" idx="31" hasCustomPrompt="1"/>
          </p:nvPr>
        </p:nvSpPr>
        <p:spPr>
          <a:xfrm>
            <a:off x="695251" y="1552568"/>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5028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6" y="2040365"/>
            <a:ext cx="3384548" cy="3671777"/>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2030400"/>
            <a:ext cx="3384548" cy="3671777"/>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4" y="2033057"/>
            <a:ext cx="3384548" cy="3671777"/>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7" name="Footer Placeholder 6">
            <a:extLst>
              <a:ext uri="{FF2B5EF4-FFF2-40B4-BE49-F238E27FC236}">
                <a16:creationId xmlns:a16="http://schemas.microsoft.com/office/drawing/2014/main" id="{CB490FF1-595C-4C0F-8493-0452D9413FEC}"/>
              </a:ext>
            </a:extLst>
          </p:cNvPr>
          <p:cNvSpPr>
            <a:spLocks noGrp="1"/>
          </p:cNvSpPr>
          <p:nvPr>
            <p:ph type="ftr" sz="quarter" idx="23"/>
          </p:nvPr>
        </p:nvSpPr>
        <p:spPr/>
        <p:txBody>
          <a:bodyPr/>
          <a:lstStyle/>
          <a:p>
            <a:endParaRPr lang="en-AU"/>
          </a:p>
        </p:txBody>
      </p:sp>
      <p:sp>
        <p:nvSpPr>
          <p:cNvPr id="8" name="Slide Number Placeholder 7">
            <a:extLst>
              <a:ext uri="{FF2B5EF4-FFF2-40B4-BE49-F238E27FC236}">
                <a16:creationId xmlns:a16="http://schemas.microsoft.com/office/drawing/2014/main" id="{991171E7-B6F7-4135-91FD-8404DE6A1A00}"/>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17" name="Text Placeholder 5">
            <a:extLst>
              <a:ext uri="{FF2B5EF4-FFF2-40B4-BE49-F238E27FC236}">
                <a16:creationId xmlns:a16="http://schemas.microsoft.com/office/drawing/2014/main" id="{B4749D6D-DBC4-4697-B59F-A3C7324B6856}"/>
              </a:ext>
            </a:extLst>
          </p:cNvPr>
          <p:cNvSpPr>
            <a:spLocks noGrp="1"/>
          </p:cNvSpPr>
          <p:nvPr>
            <p:ph type="body" sz="quarter" idx="31" hasCustomPrompt="1"/>
          </p:nvPr>
        </p:nvSpPr>
        <p:spPr>
          <a:xfrm>
            <a:off x="695326" y="1364400"/>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2823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5206" y="4361190"/>
            <a:ext cx="5198533" cy="1368000"/>
          </a:xfrm>
          <a:prstGeom prst="rect">
            <a:avLst/>
          </a:pr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CEC400A7-6A57-42A4-9CC7-26ED632D030D}"/>
              </a:ext>
            </a:extLst>
          </p:cNvPr>
          <p:cNvSpPr>
            <a:spLocks noGrp="1"/>
          </p:cNvSpPr>
          <p:nvPr>
            <p:ph type="ftr" sz="quarter" idx="25"/>
          </p:nvPr>
        </p:nvSpPr>
        <p:spPr/>
        <p:txBody>
          <a:bodyPr/>
          <a:lstStyle/>
          <a:p>
            <a:endParaRPr lang="en-AU"/>
          </a:p>
        </p:txBody>
      </p:sp>
      <p:sp>
        <p:nvSpPr>
          <p:cNvPr id="9" name="Slide Number Placeholder 8">
            <a:extLst>
              <a:ext uri="{FF2B5EF4-FFF2-40B4-BE49-F238E27FC236}">
                <a16:creationId xmlns:a16="http://schemas.microsoft.com/office/drawing/2014/main" id="{4BD824B6-391C-442D-8A27-0B268DB3667B}"/>
              </a:ext>
            </a:extLst>
          </p:cNvPr>
          <p:cNvSpPr>
            <a:spLocks noGrp="1"/>
          </p:cNvSpPr>
          <p:nvPr>
            <p:ph type="sldNum" sz="quarter" idx="26"/>
          </p:nvPr>
        </p:nvSpPr>
        <p:spPr/>
        <p:txBody>
          <a:bodyPr/>
          <a:lstStyle/>
          <a:p>
            <a:fld id="{E917DE0E-AFB1-41FD-BC35-27DB61CA125F}" type="slidenum">
              <a:rPr lang="en-AU" smtClean="0"/>
              <a:pPr/>
              <a:t>‹#›</a:t>
            </a:fld>
            <a:endParaRPr lang="en-AU"/>
          </a:p>
        </p:txBody>
      </p:sp>
      <p:sp>
        <p:nvSpPr>
          <p:cNvPr id="29" name="Content Placeholder 28">
            <a:extLst>
              <a:ext uri="{FF2B5EF4-FFF2-40B4-BE49-F238E27FC236}">
                <a16:creationId xmlns:a16="http://schemas.microsoft.com/office/drawing/2014/main" id="{40A5220A-8DEB-49E1-AD72-4DE38F10001D}"/>
              </a:ext>
            </a:extLst>
          </p:cNvPr>
          <p:cNvSpPr>
            <a:spLocks noGrp="1"/>
          </p:cNvSpPr>
          <p:nvPr>
            <p:ph sz="quarter" idx="31"/>
          </p:nvPr>
        </p:nvSpPr>
        <p:spPr>
          <a:xfrm>
            <a:off x="694799" y="2030400"/>
            <a:ext cx="5198532" cy="1368226"/>
          </a:xfrm>
          <a:custGeom>
            <a:avLst/>
            <a:gdLst>
              <a:gd name="connsiteX0" fmla="*/ 0 w 5198532"/>
              <a:gd name="connsiteY0" fmla="*/ 0 h 1368226"/>
              <a:gd name="connsiteX1" fmla="*/ 5198532 w 5198532"/>
              <a:gd name="connsiteY1" fmla="*/ 0 h 1368226"/>
              <a:gd name="connsiteX2" fmla="*/ 5198532 w 5198532"/>
              <a:gd name="connsiteY2" fmla="*/ 1368226 h 1368226"/>
              <a:gd name="connsiteX3" fmla="*/ 0 w 5198532"/>
              <a:gd name="connsiteY3" fmla="*/ 1368226 h 1368226"/>
            </a:gdLst>
            <a:ahLst/>
            <a:cxnLst>
              <a:cxn ang="0">
                <a:pos x="connsiteX0" y="connsiteY0"/>
              </a:cxn>
              <a:cxn ang="0">
                <a:pos x="connsiteX1" y="connsiteY1"/>
              </a:cxn>
              <a:cxn ang="0">
                <a:pos x="connsiteX2" y="connsiteY2"/>
              </a:cxn>
              <a:cxn ang="0">
                <a:pos x="connsiteX3" y="connsiteY3"/>
              </a:cxn>
            </a:cxnLst>
            <a:rect l="l" t="t" r="r" b="b"/>
            <a:pathLst>
              <a:path w="5198532" h="1368226">
                <a:moveTo>
                  <a:pt x="0" y="0"/>
                </a:moveTo>
                <a:lnTo>
                  <a:pt x="5198532" y="0"/>
                </a:lnTo>
                <a:lnTo>
                  <a:pt x="5198532" y="1368226"/>
                </a:lnTo>
                <a:lnTo>
                  <a:pt x="0" y="1368226"/>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5">
            <a:extLst>
              <a:ext uri="{FF2B5EF4-FFF2-40B4-BE49-F238E27FC236}">
                <a16:creationId xmlns:a16="http://schemas.microsoft.com/office/drawing/2014/main" id="{76E37327-CD28-4B4C-A327-FE60BBD71F6C}"/>
              </a:ext>
            </a:extLst>
          </p:cNvPr>
          <p:cNvSpPr>
            <a:spLocks noGrp="1"/>
          </p:cNvSpPr>
          <p:nvPr>
            <p:ph type="body" sz="quarter" idx="32" hasCustomPrompt="1"/>
          </p:nvPr>
        </p:nvSpPr>
        <p:spPr>
          <a:xfrm>
            <a:off x="695326" y="1364400"/>
            <a:ext cx="9575999" cy="506132"/>
          </a:xfrm>
          <a:prstGeom prst="rect">
            <a:avLst/>
          </a:prstGeom>
        </p:spPr>
        <p:txBody>
          <a:bodyPr>
            <a:norm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3" name="Text Placeholder 8">
            <a:extLst>
              <a:ext uri="{FF2B5EF4-FFF2-40B4-BE49-F238E27FC236}">
                <a16:creationId xmlns:a16="http://schemas.microsoft.com/office/drawing/2014/main" id="{ACC5E923-0F11-FC3D-67D3-132B5FEF90D8}"/>
              </a:ext>
            </a:extLst>
          </p:cNvPr>
          <p:cNvSpPr>
            <a:spLocks noGrp="1"/>
          </p:cNvSpPr>
          <p:nvPr>
            <p:ph type="body" sz="quarter" idx="28"/>
          </p:nvPr>
        </p:nvSpPr>
        <p:spPr>
          <a:xfrm>
            <a:off x="676375" y="3558494"/>
            <a:ext cx="5183717" cy="2170696"/>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8">
            <a:extLst>
              <a:ext uri="{FF2B5EF4-FFF2-40B4-BE49-F238E27FC236}">
                <a16:creationId xmlns:a16="http://schemas.microsoft.com/office/drawing/2014/main" id="{C9CC4669-D5CF-188B-5A79-8AB02D9BAEF8}"/>
              </a:ext>
            </a:extLst>
          </p:cNvPr>
          <p:cNvSpPr>
            <a:spLocks noGrp="1"/>
          </p:cNvSpPr>
          <p:nvPr>
            <p:ph type="body" sz="quarter" idx="33"/>
          </p:nvPr>
        </p:nvSpPr>
        <p:spPr>
          <a:xfrm>
            <a:off x="6285206" y="2030400"/>
            <a:ext cx="5183717" cy="2170696"/>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211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19C6CF3-60A7-899D-2A0B-5CB145E232EB}"/>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9" name="Text Placeholder 27">
            <a:extLst>
              <a:ext uri="{FF2B5EF4-FFF2-40B4-BE49-F238E27FC236}">
                <a16:creationId xmlns:a16="http://schemas.microsoft.com/office/drawing/2014/main" id="{2D5D6F3A-F693-467C-8FA0-0B09E09F2971}"/>
              </a:ext>
            </a:extLst>
          </p:cNvPr>
          <p:cNvSpPr>
            <a:spLocks noGrp="1"/>
          </p:cNvSpPr>
          <p:nvPr>
            <p:ph type="body" sz="quarter" idx="12" hasCustomPrompt="1"/>
          </p:nvPr>
        </p:nvSpPr>
        <p:spPr>
          <a:xfrm>
            <a:off x="10314000" y="360000"/>
            <a:ext cx="1508400" cy="3924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a:lvl1pPr>
          </a:lstStyle>
          <a:p>
            <a:pPr lvl="0"/>
            <a:r>
              <a:rPr lang="en-US"/>
              <a:t> </a:t>
            </a:r>
            <a:endParaRPr lang="en-AU"/>
          </a:p>
        </p:txBody>
      </p:sp>
      <p:sp>
        <p:nvSpPr>
          <p:cNvPr id="17" name="Title 1">
            <a:extLst>
              <a:ext uri="{FF2B5EF4-FFF2-40B4-BE49-F238E27FC236}">
                <a16:creationId xmlns:a16="http://schemas.microsoft.com/office/drawing/2014/main" id="{66432C9E-CC92-4B1E-A531-00A7F945EA89}"/>
              </a:ext>
            </a:extLst>
          </p:cNvPr>
          <p:cNvSpPr>
            <a:spLocks noGrp="1"/>
          </p:cNvSpPr>
          <p:nvPr>
            <p:ph type="title" hasCustomPrompt="1"/>
          </p:nvPr>
        </p:nvSpPr>
        <p:spPr>
          <a:xfrm>
            <a:off x="1703512" y="2012082"/>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8" name="Text Placeholder 6">
            <a:extLst>
              <a:ext uri="{FF2B5EF4-FFF2-40B4-BE49-F238E27FC236}">
                <a16:creationId xmlns:a16="http://schemas.microsoft.com/office/drawing/2014/main" id="{08B01333-1B7A-4924-B0F3-974EA92411A2}"/>
              </a:ext>
            </a:extLst>
          </p:cNvPr>
          <p:cNvSpPr>
            <a:spLocks noGrp="1"/>
          </p:cNvSpPr>
          <p:nvPr>
            <p:ph type="body" sz="quarter" idx="11" hasCustomPrompt="1"/>
          </p:nvPr>
        </p:nvSpPr>
        <p:spPr>
          <a:xfrm>
            <a:off x="1703484" y="3539108"/>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spTree>
    <p:extLst>
      <p:ext uri="{BB962C8B-B14F-4D97-AF65-F5344CB8AC3E}">
        <p14:creationId xmlns:p14="http://schemas.microsoft.com/office/powerpoint/2010/main" val="44435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40928" y="2426193"/>
            <a:ext cx="5219998" cy="1264611"/>
          </a:xfrm>
          <a:prstGeom prst="rect">
            <a:avLst/>
          </a:prstGeom>
        </p:spPr>
        <p:txBody>
          <a:bodyPr/>
          <a:lstStyle/>
          <a:p>
            <a:pPr lvl="0"/>
            <a:r>
              <a:rPr lang="en-AU"/>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40928" y="4338433"/>
            <a:ext cx="5219996" cy="1368000"/>
          </a:xfrm>
          <a:prstGeom prst="rect">
            <a:avLst/>
          </a:prstGeom>
        </p:spPr>
        <p:txBody>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40928" y="4059949"/>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030400"/>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799" y="4050433"/>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B90807C1-4AC5-41D4-9F66-2FFE2C9FCBEE}"/>
              </a:ext>
            </a:extLst>
          </p:cNvPr>
          <p:cNvSpPr>
            <a:spLocks noGrp="1"/>
          </p:cNvSpPr>
          <p:nvPr>
            <p:ph type="ftr" sz="quarter" idx="33"/>
          </p:nvPr>
        </p:nvSpPr>
        <p:spPr/>
        <p:txBody>
          <a:bodyPr/>
          <a:lstStyle/>
          <a:p>
            <a:endParaRPr lang="en-AU"/>
          </a:p>
        </p:txBody>
      </p:sp>
      <p:sp>
        <p:nvSpPr>
          <p:cNvPr id="8" name="Slide Number Placeholder 7">
            <a:extLst>
              <a:ext uri="{FF2B5EF4-FFF2-40B4-BE49-F238E27FC236}">
                <a16:creationId xmlns:a16="http://schemas.microsoft.com/office/drawing/2014/main" id="{BB1CA24C-277F-4699-AACD-0CE7FA333A21}"/>
              </a:ext>
            </a:extLst>
          </p:cNvPr>
          <p:cNvSpPr>
            <a:spLocks noGrp="1"/>
          </p:cNvSpPr>
          <p:nvPr>
            <p:ph type="sldNum" sz="quarter" idx="34"/>
          </p:nvPr>
        </p:nvSpPr>
        <p:spPr/>
        <p:txBody>
          <a:bodyPr/>
          <a:lstStyle/>
          <a:p>
            <a:fld id="{E917DE0E-AFB1-41FD-BC35-27DB61CA125F}" type="slidenum">
              <a:rPr lang="en-AU" smtClean="0"/>
              <a:pPr/>
              <a:t>‹#›</a:t>
            </a:fld>
            <a:endParaRPr lang="en-AU"/>
          </a:p>
        </p:txBody>
      </p:sp>
      <p:sp>
        <p:nvSpPr>
          <p:cNvPr id="25" name="Text Placeholder 5">
            <a:extLst>
              <a:ext uri="{FF2B5EF4-FFF2-40B4-BE49-F238E27FC236}">
                <a16:creationId xmlns:a16="http://schemas.microsoft.com/office/drawing/2014/main" id="{E3EEABC2-F12A-48B3-8BD1-6F2CE1CA2422}"/>
              </a:ext>
            </a:extLst>
          </p:cNvPr>
          <p:cNvSpPr>
            <a:spLocks noGrp="1"/>
          </p:cNvSpPr>
          <p:nvPr>
            <p:ph type="body" sz="quarter" idx="35"/>
          </p:nvPr>
        </p:nvSpPr>
        <p:spPr>
          <a:xfrm>
            <a:off x="6240928" y="2028166"/>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26" name="Text Placeholder 5">
            <a:extLst>
              <a:ext uri="{FF2B5EF4-FFF2-40B4-BE49-F238E27FC236}">
                <a16:creationId xmlns:a16="http://schemas.microsoft.com/office/drawing/2014/main" id="{88F298BC-8471-411E-B254-EFEEFEB67AEA}"/>
              </a:ext>
            </a:extLst>
          </p:cNvPr>
          <p:cNvSpPr>
            <a:spLocks noGrp="1"/>
          </p:cNvSpPr>
          <p:nvPr>
            <p:ph type="body" sz="quarter" idx="31" hasCustomPrompt="1"/>
          </p:nvPr>
        </p:nvSpPr>
        <p:spPr>
          <a:xfrm>
            <a:off x="695326" y="1364400"/>
            <a:ext cx="957599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158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l">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6322634"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endParaRPr lang="en-AU"/>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6960096" y="2552856"/>
            <a:ext cx="3024336" cy="1538883"/>
          </a:xfrm>
        </p:spPr>
        <p:txBody>
          <a:bodyPr vert="horz" wrap="square" lIns="0" tIns="0" rIns="0" bIns="0" rtlCol="0" anchor="b" anchorCtr="0">
            <a:spAutoFit/>
          </a:bodyPr>
          <a:lstStyle>
            <a:lvl1pPr>
              <a:defRPr lang="en-US" sz="2000" b="1"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6960096" y="4509120"/>
            <a:ext cx="3024336" cy="215444"/>
          </a:xfrm>
        </p:spPr>
        <p:txBody>
          <a:bodyPr vert="horz" wrap="square" lIns="0" tIns="0" rIns="0" bIns="0" rtlCol="0" anchor="t">
            <a:spAutoFit/>
          </a:bodyPr>
          <a:lstStyle>
            <a:lvl1pPr>
              <a:defRPr lang="en-US" sz="1400" b="0"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6960096" y="4295030"/>
            <a:ext cx="950400" cy="108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183337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2639616"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endParaRPr lang="en-AU"/>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3277078" y="2552856"/>
            <a:ext cx="3024336" cy="1538883"/>
          </a:xfrm>
        </p:spPr>
        <p:txBody>
          <a:bodyPr vert="horz" wrap="square" lIns="0" tIns="0" rIns="0" bIns="0" rtlCol="0" anchor="b" anchorCtr="0">
            <a:spAutoFit/>
          </a:bodyPr>
          <a:lstStyle>
            <a:lvl1pPr>
              <a:defRPr lang="en-US" sz="2000" b="1"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3277078" y="4509120"/>
            <a:ext cx="3024336" cy="215444"/>
          </a:xfrm>
        </p:spPr>
        <p:txBody>
          <a:bodyPr vert="horz" wrap="square" lIns="0" tIns="0" rIns="0" bIns="0" rtlCol="0" anchor="t">
            <a:spAutoFit/>
          </a:bodyPr>
          <a:lstStyle>
            <a:lvl1pPr>
              <a:defRPr lang="en-US" sz="1400" b="0"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3277078" y="4295030"/>
            <a:ext cx="950400" cy="10800"/>
          </a:xfrm>
          <a:prstGeom prst="rect">
            <a:avLst/>
          </a:prstGeom>
          <a:solidFill>
            <a:schemeClr val="tx2">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17294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 icons + one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BA98747-0DB5-4B1B-B49E-00EE7FBBF5D6}"/>
              </a:ext>
            </a:extLst>
          </p:cNvPr>
          <p:cNvSpPr>
            <a:spLocks noGrp="1"/>
          </p:cNvSpPr>
          <p:nvPr>
            <p:ph type="pic" sz="quarter" idx="33" hasCustomPrompt="1"/>
          </p:nvPr>
        </p:nvSpPr>
        <p:spPr>
          <a:xfrm>
            <a:off x="-4514" y="1306470"/>
            <a:ext cx="3753813" cy="5546544"/>
          </a:xfrm>
          <a:custGeom>
            <a:avLst/>
            <a:gdLst>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0 w 3753813"/>
              <a:gd name="connsiteY4" fmla="*/ 6308592 h 6308700"/>
              <a:gd name="connsiteX5" fmla="*/ 1216808 w 3753813"/>
              <a:gd name="connsiteY5" fmla="*/ 6308592 h 6308700"/>
              <a:gd name="connsiteX6" fmla="*/ 1216808 w 3753813"/>
              <a:gd name="connsiteY6" fmla="*/ 6308513 h 6308700"/>
              <a:gd name="connsiteX7" fmla="*/ 1142621 w 3753813"/>
              <a:gd name="connsiteY7" fmla="*/ 6308513 h 6308700"/>
              <a:gd name="connsiteX8" fmla="*/ 11598 w 3753813"/>
              <a:gd name="connsiteY8" fmla="*/ 5267228 h 6308700"/>
              <a:gd name="connsiteX9" fmla="*/ 0 w 3753813"/>
              <a:gd name="connsiteY9" fmla="*/ 5221165 h 6308700"/>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1216808 w 3753813"/>
              <a:gd name="connsiteY4" fmla="*/ 6308592 h 6308700"/>
              <a:gd name="connsiteX5" fmla="*/ 1216808 w 3753813"/>
              <a:gd name="connsiteY5" fmla="*/ 6308513 h 6308700"/>
              <a:gd name="connsiteX6" fmla="*/ 1142621 w 3753813"/>
              <a:gd name="connsiteY6" fmla="*/ 6308513 h 6308700"/>
              <a:gd name="connsiteX7" fmla="*/ 11598 w 3753813"/>
              <a:gd name="connsiteY7" fmla="*/ 5267228 h 6308700"/>
              <a:gd name="connsiteX8" fmla="*/ 0 w 3753813"/>
              <a:gd name="connsiteY8" fmla="*/ 5221165 h 6308700"/>
              <a:gd name="connsiteX9" fmla="*/ 0 w 3753813"/>
              <a:gd name="connsiteY9" fmla="*/ 0 h 6308700"/>
              <a:gd name="connsiteX0" fmla="*/ 0 w 3753813"/>
              <a:gd name="connsiteY0" fmla="*/ 0 h 6308700"/>
              <a:gd name="connsiteX1" fmla="*/ 3753813 w 3753813"/>
              <a:gd name="connsiteY1" fmla="*/ 0 h 6308700"/>
              <a:gd name="connsiteX2" fmla="*/ 3753813 w 3753813"/>
              <a:gd name="connsiteY2" fmla="*/ 6308700 h 6308700"/>
              <a:gd name="connsiteX3" fmla="*/ 1216808 w 3753813"/>
              <a:gd name="connsiteY3" fmla="*/ 6308592 h 6308700"/>
              <a:gd name="connsiteX4" fmla="*/ 1216808 w 3753813"/>
              <a:gd name="connsiteY4" fmla="*/ 6308513 h 6308700"/>
              <a:gd name="connsiteX5" fmla="*/ 1142621 w 3753813"/>
              <a:gd name="connsiteY5" fmla="*/ 6308513 h 6308700"/>
              <a:gd name="connsiteX6" fmla="*/ 11598 w 3753813"/>
              <a:gd name="connsiteY6" fmla="*/ 5267228 h 6308700"/>
              <a:gd name="connsiteX7" fmla="*/ 0 w 3753813"/>
              <a:gd name="connsiteY7" fmla="*/ 5221165 h 6308700"/>
              <a:gd name="connsiteX8" fmla="*/ 0 w 3753813"/>
              <a:gd name="connsiteY8" fmla="*/ 0 h 630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813" h="6308700">
                <a:moveTo>
                  <a:pt x="0" y="0"/>
                </a:moveTo>
                <a:lnTo>
                  <a:pt x="3753813" y="0"/>
                </a:lnTo>
                <a:lnTo>
                  <a:pt x="3753813" y="6308700"/>
                </a:lnTo>
                <a:lnTo>
                  <a:pt x="1216808" y="6308592"/>
                </a:lnTo>
                <a:lnTo>
                  <a:pt x="1216808" y="6308513"/>
                </a:lnTo>
                <a:lnTo>
                  <a:pt x="1142621" y="6308513"/>
                </a:lnTo>
                <a:cubicBezTo>
                  <a:pt x="580256" y="6137392"/>
                  <a:pt x="148576" y="5723798"/>
                  <a:pt x="11598" y="5267228"/>
                </a:cubicBezTo>
                <a:lnTo>
                  <a:pt x="0" y="5221165"/>
                </a:lnTo>
                <a:lnTo>
                  <a:pt x="0" y="0"/>
                </a:lnTo>
                <a:close/>
              </a:path>
            </a:pathLst>
          </a:cu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7" name="Rectangle 6">
            <a:extLst>
              <a:ext uri="{FF2B5EF4-FFF2-40B4-BE49-F238E27FC236}">
                <a16:creationId xmlns:a16="http://schemas.microsoft.com/office/drawing/2014/main" id="{D7C74646-5116-45C7-99CA-F3BEE3092EC8}"/>
              </a:ext>
            </a:extLst>
          </p:cNvPr>
          <p:cNvSpPr/>
          <p:nvPr userDrawn="1"/>
        </p:nvSpPr>
        <p:spPr>
          <a:xfrm>
            <a:off x="3801968" y="1311456"/>
            <a:ext cx="3491358" cy="5546544"/>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8F0D68F-568E-4F07-BF1B-D56E5E1616BC}"/>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8" name="Title 3">
            <a:extLst>
              <a:ext uri="{FF2B5EF4-FFF2-40B4-BE49-F238E27FC236}">
                <a16:creationId xmlns:a16="http://schemas.microsoft.com/office/drawing/2014/main" id="{B7690930-F7A3-403F-8CD6-64AE7616C481}"/>
              </a:ext>
            </a:extLst>
          </p:cNvPr>
          <p:cNvSpPr>
            <a:spLocks noGrp="1"/>
          </p:cNvSpPr>
          <p:nvPr>
            <p:ph type="title" hasCustomPrompt="1"/>
          </p:nvPr>
        </p:nvSpPr>
        <p:spPr>
          <a:xfrm>
            <a:off x="7551600" y="1307416"/>
            <a:ext cx="3945000" cy="469056"/>
          </a:xfrm>
        </p:spPr>
        <p:txBody>
          <a:bodyPr/>
          <a:lstStyle>
            <a:lvl1pPr>
              <a:defRPr/>
            </a:lvl1pPr>
          </a:lstStyle>
          <a:p>
            <a:r>
              <a:rPr lang="en-US"/>
              <a:t>Title here</a:t>
            </a:r>
            <a:endParaRPr lang="en-AU"/>
          </a:p>
        </p:txBody>
      </p:sp>
      <p:sp>
        <p:nvSpPr>
          <p:cNvPr id="11" name="Text Placeholder 10">
            <a:extLst>
              <a:ext uri="{FF2B5EF4-FFF2-40B4-BE49-F238E27FC236}">
                <a16:creationId xmlns:a16="http://schemas.microsoft.com/office/drawing/2014/main" id="{6710EEB8-1B8C-4828-AF29-90D9289687B3}"/>
              </a:ext>
            </a:extLst>
          </p:cNvPr>
          <p:cNvSpPr>
            <a:spLocks noGrp="1"/>
          </p:cNvSpPr>
          <p:nvPr>
            <p:ph type="body" sz="quarter" idx="32"/>
          </p:nvPr>
        </p:nvSpPr>
        <p:spPr>
          <a:xfrm>
            <a:off x="7559562" y="1916832"/>
            <a:ext cx="3937038" cy="42896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9">
            <a:extLst>
              <a:ext uri="{FF2B5EF4-FFF2-40B4-BE49-F238E27FC236}">
                <a16:creationId xmlns:a16="http://schemas.microsoft.com/office/drawing/2014/main" id="{2C1FFA05-383E-4EA0-8A7A-14406633FDAE}"/>
              </a:ext>
            </a:extLst>
          </p:cNvPr>
          <p:cNvSpPr>
            <a:spLocks noGrp="1"/>
          </p:cNvSpPr>
          <p:nvPr>
            <p:ph sz="quarter" idx="34" hasCustomPrompt="1"/>
          </p:nvPr>
        </p:nvSpPr>
        <p:spPr>
          <a:xfrm>
            <a:off x="4511824" y="1993680"/>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5" name="Content Placeholder 9">
            <a:extLst>
              <a:ext uri="{FF2B5EF4-FFF2-40B4-BE49-F238E27FC236}">
                <a16:creationId xmlns:a16="http://schemas.microsoft.com/office/drawing/2014/main" id="{EF7C04B6-0E34-422C-AFA2-C2258851736A}"/>
              </a:ext>
            </a:extLst>
          </p:cNvPr>
          <p:cNvSpPr>
            <a:spLocks noGrp="1"/>
          </p:cNvSpPr>
          <p:nvPr>
            <p:ph sz="quarter" idx="35" hasCustomPrompt="1"/>
          </p:nvPr>
        </p:nvSpPr>
        <p:spPr>
          <a:xfrm>
            <a:off x="4511824" y="3470058"/>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6" name="Content Placeholder 9">
            <a:extLst>
              <a:ext uri="{FF2B5EF4-FFF2-40B4-BE49-F238E27FC236}">
                <a16:creationId xmlns:a16="http://schemas.microsoft.com/office/drawing/2014/main" id="{626B73AE-3585-4450-A61F-2665857EB816}"/>
              </a:ext>
            </a:extLst>
          </p:cNvPr>
          <p:cNvSpPr>
            <a:spLocks noGrp="1"/>
          </p:cNvSpPr>
          <p:nvPr>
            <p:ph sz="quarter" idx="36" hasCustomPrompt="1"/>
          </p:nvPr>
        </p:nvSpPr>
        <p:spPr>
          <a:xfrm>
            <a:off x="4511824" y="4946435"/>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7" name="Content Placeholder 12">
            <a:extLst>
              <a:ext uri="{FF2B5EF4-FFF2-40B4-BE49-F238E27FC236}">
                <a16:creationId xmlns:a16="http://schemas.microsoft.com/office/drawing/2014/main" id="{CEB3261A-B820-4F34-AA9C-ECB6FADB7347}"/>
              </a:ext>
            </a:extLst>
          </p:cNvPr>
          <p:cNvSpPr>
            <a:spLocks noGrp="1"/>
          </p:cNvSpPr>
          <p:nvPr>
            <p:ph sz="quarter" idx="12" hasCustomPrompt="1"/>
          </p:nvPr>
        </p:nvSpPr>
        <p:spPr>
          <a:xfrm>
            <a:off x="4007691" y="1993680"/>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8" name="Content Placeholder 12">
            <a:extLst>
              <a:ext uri="{FF2B5EF4-FFF2-40B4-BE49-F238E27FC236}">
                <a16:creationId xmlns:a16="http://schemas.microsoft.com/office/drawing/2014/main" id="{9E0DE186-927A-456D-BA02-3331C27470FD}"/>
              </a:ext>
            </a:extLst>
          </p:cNvPr>
          <p:cNvSpPr>
            <a:spLocks noGrp="1"/>
          </p:cNvSpPr>
          <p:nvPr>
            <p:ph sz="quarter" idx="37" hasCustomPrompt="1"/>
          </p:nvPr>
        </p:nvSpPr>
        <p:spPr>
          <a:xfrm>
            <a:off x="4007691" y="3470058"/>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9" name="Content Placeholder 12">
            <a:extLst>
              <a:ext uri="{FF2B5EF4-FFF2-40B4-BE49-F238E27FC236}">
                <a16:creationId xmlns:a16="http://schemas.microsoft.com/office/drawing/2014/main" id="{EC74DFA6-B8C2-4882-ADA6-BDDC15DB7D90}"/>
              </a:ext>
            </a:extLst>
          </p:cNvPr>
          <p:cNvSpPr>
            <a:spLocks noGrp="1"/>
          </p:cNvSpPr>
          <p:nvPr>
            <p:ph sz="quarter" idx="38" hasCustomPrompt="1"/>
          </p:nvPr>
        </p:nvSpPr>
        <p:spPr>
          <a:xfrm>
            <a:off x="4007691" y="4946435"/>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12427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able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endParaRPr lang="en-AU"/>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6" name="Rectangle 5">
            <a:extLst>
              <a:ext uri="{FF2B5EF4-FFF2-40B4-BE49-F238E27FC236}">
                <a16:creationId xmlns:a16="http://schemas.microsoft.com/office/drawing/2014/main" id="{F394381A-1796-48D3-99D8-9D18726C1C17}"/>
              </a:ext>
            </a:extLst>
          </p:cNvPr>
          <p:cNvSpPr/>
          <p:nvPr userDrawn="1"/>
        </p:nvSpPr>
        <p:spPr>
          <a:xfrm flipV="1">
            <a:off x="-7364" y="2030400"/>
            <a:ext cx="12199364" cy="441176"/>
          </a:xfrm>
          <a:prstGeom prst="rect">
            <a:avLst/>
          </a:prstGeom>
          <a:gradFill flip="none" rotWithShape="1">
            <a:gsLst>
              <a:gs pos="38000">
                <a:schemeClr val="accent1"/>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030400"/>
            <a:ext cx="10801350" cy="3895356"/>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1364400"/>
            <a:ext cx="957599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4512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endParaRPr lang="en-AU"/>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030400"/>
            <a:ext cx="9575999" cy="3671887"/>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1364400"/>
            <a:ext cx="957599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477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B02A2A-B474-483E-8BA0-6F967ADE9726}"/>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1C168D10-C8CC-42E5-BF51-D9C5BB3F450E}"/>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4" name="Picture Placeholder 21">
            <a:extLst>
              <a:ext uri="{FF2B5EF4-FFF2-40B4-BE49-F238E27FC236}">
                <a16:creationId xmlns:a16="http://schemas.microsoft.com/office/drawing/2014/main" id="{FEDE633B-2FE4-48AB-9CD1-2A1EB093AF9E}"/>
              </a:ext>
            </a:extLst>
          </p:cNvPr>
          <p:cNvSpPr>
            <a:spLocks noGrp="1"/>
          </p:cNvSpPr>
          <p:nvPr>
            <p:ph type="pic" sz="quarter" idx="14"/>
          </p:nvPr>
        </p:nvSpPr>
        <p:spPr>
          <a:xfrm>
            <a:off x="3719736" y="2778974"/>
            <a:ext cx="2301456" cy="3514546"/>
          </a:xfrm>
          <a:solidFill>
            <a:schemeClr val="bg1">
              <a:lumMod val="95000"/>
            </a:schemeClr>
          </a:solidFill>
        </p:spPr>
        <p:txBody>
          <a:bodyPr/>
          <a:lstStyle/>
          <a:p>
            <a:r>
              <a:rPr lang="en-US"/>
              <a:t>Click icon to add picture</a:t>
            </a:r>
          </a:p>
        </p:txBody>
      </p:sp>
      <p:sp>
        <p:nvSpPr>
          <p:cNvPr id="17" name="Picture Placeholder 21">
            <a:extLst>
              <a:ext uri="{FF2B5EF4-FFF2-40B4-BE49-F238E27FC236}">
                <a16:creationId xmlns:a16="http://schemas.microsoft.com/office/drawing/2014/main" id="{B62BB5B9-4568-4309-93B5-668133F36808}"/>
              </a:ext>
            </a:extLst>
          </p:cNvPr>
          <p:cNvSpPr>
            <a:spLocks noGrp="1"/>
          </p:cNvSpPr>
          <p:nvPr>
            <p:ph type="pic" sz="quarter" idx="19"/>
          </p:nvPr>
        </p:nvSpPr>
        <p:spPr>
          <a:xfrm>
            <a:off x="8471624" y="908720"/>
            <a:ext cx="2964660" cy="5384800"/>
          </a:xfrm>
          <a:solidFill>
            <a:schemeClr val="bg1">
              <a:lumMod val="95000"/>
            </a:schemeClr>
          </a:solidFill>
        </p:spPr>
        <p:txBody>
          <a:bodyPr/>
          <a:lstStyle/>
          <a:p>
            <a:r>
              <a:rPr lang="en-US"/>
              <a:t>Click icon to add picture</a:t>
            </a:r>
          </a:p>
        </p:txBody>
      </p:sp>
      <p:sp>
        <p:nvSpPr>
          <p:cNvPr id="19" name="Rectangle 18">
            <a:extLst>
              <a:ext uri="{FF2B5EF4-FFF2-40B4-BE49-F238E27FC236}">
                <a16:creationId xmlns:a16="http://schemas.microsoft.com/office/drawing/2014/main" id="{380F20EE-FF0D-49B8-9D8F-6FF4988FD153}"/>
              </a:ext>
            </a:extLst>
          </p:cNvPr>
          <p:cNvSpPr/>
          <p:nvPr userDrawn="1"/>
        </p:nvSpPr>
        <p:spPr>
          <a:xfrm>
            <a:off x="660400" y="908719"/>
            <a:ext cx="2985168" cy="5384801"/>
          </a:xfrm>
          <a:prstGeom prst="rect">
            <a:avLst/>
          </a:prstGeom>
          <a:gradFill flip="none" rotWithShape="1">
            <a:gsLst>
              <a:gs pos="38000">
                <a:schemeClr val="accent1"/>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21">
            <a:extLst>
              <a:ext uri="{FF2B5EF4-FFF2-40B4-BE49-F238E27FC236}">
                <a16:creationId xmlns:a16="http://schemas.microsoft.com/office/drawing/2014/main" id="{BDF2E1FE-5917-4797-9E49-44EFF2621531}"/>
              </a:ext>
            </a:extLst>
          </p:cNvPr>
          <p:cNvSpPr>
            <a:spLocks noGrp="1"/>
          </p:cNvSpPr>
          <p:nvPr>
            <p:ph type="pic" sz="quarter" idx="21"/>
          </p:nvPr>
        </p:nvSpPr>
        <p:spPr>
          <a:xfrm>
            <a:off x="6096000" y="908720"/>
            <a:ext cx="2301456" cy="3514546"/>
          </a:xfrm>
          <a:solidFill>
            <a:schemeClr val="bg1">
              <a:lumMod val="95000"/>
            </a:schemeClr>
          </a:solidFill>
        </p:spPr>
        <p:txBody>
          <a:bodyPr/>
          <a:lstStyle/>
          <a:p>
            <a:r>
              <a:rPr lang="en-US"/>
              <a:t>Click icon to add picture</a:t>
            </a:r>
          </a:p>
        </p:txBody>
      </p:sp>
      <p:sp>
        <p:nvSpPr>
          <p:cNvPr id="21" name="Title 20">
            <a:extLst>
              <a:ext uri="{FF2B5EF4-FFF2-40B4-BE49-F238E27FC236}">
                <a16:creationId xmlns:a16="http://schemas.microsoft.com/office/drawing/2014/main" id="{B3DC9EC2-22B3-4E80-AE40-B61675B3E917}"/>
              </a:ext>
            </a:extLst>
          </p:cNvPr>
          <p:cNvSpPr>
            <a:spLocks noGrp="1"/>
          </p:cNvSpPr>
          <p:nvPr>
            <p:ph type="title"/>
          </p:nvPr>
        </p:nvSpPr>
        <p:spPr>
          <a:xfrm>
            <a:off x="830541" y="1198800"/>
            <a:ext cx="2184251" cy="1728266"/>
          </a:xfrm>
        </p:spPr>
        <p:txBody>
          <a:bodyPr/>
          <a:lstStyle>
            <a:lvl1pPr>
              <a:defRPr sz="3600">
                <a:solidFill>
                  <a:schemeClr val="bg1"/>
                </a:solidFill>
              </a:defRPr>
            </a:lvl1pPr>
          </a:lstStyle>
          <a:p>
            <a:r>
              <a:rPr lang="en-US"/>
              <a:t>Click to edit Master title style</a:t>
            </a:r>
            <a:endParaRPr lang="en-AU"/>
          </a:p>
        </p:txBody>
      </p:sp>
      <p:sp>
        <p:nvSpPr>
          <p:cNvPr id="24" name="Text Placeholder 23">
            <a:extLst>
              <a:ext uri="{FF2B5EF4-FFF2-40B4-BE49-F238E27FC236}">
                <a16:creationId xmlns:a16="http://schemas.microsoft.com/office/drawing/2014/main" id="{6C6F5E5E-0BED-4A63-B208-AD4730EC3FFC}"/>
              </a:ext>
            </a:extLst>
          </p:cNvPr>
          <p:cNvSpPr>
            <a:spLocks noGrp="1"/>
          </p:cNvSpPr>
          <p:nvPr>
            <p:ph type="body" sz="quarter" idx="38" hasCustomPrompt="1"/>
          </p:nvPr>
        </p:nvSpPr>
        <p:spPr>
          <a:xfrm>
            <a:off x="873113" y="5402945"/>
            <a:ext cx="2160588" cy="859210"/>
          </a:xfrm>
        </p:spPr>
        <p:txBody>
          <a:bodyPr vert="horz" wrap="square" lIns="0" tIns="0" rIns="0" bIns="0" rtlCol="0" anchor="t">
            <a:spAutoFit/>
          </a:bodyPr>
          <a:lstStyle>
            <a:lvl1pPr>
              <a:defRPr lang="en-US" b="0" spc="25" smtClean="0">
                <a:solidFill>
                  <a:schemeClr val="bg1"/>
                </a:solidFill>
                <a:latin typeface="+mn-lt"/>
                <a:ea typeface="+mj-ea"/>
                <a:cs typeface="+mj-cs"/>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AU" sz="1800">
                <a:latin typeface="+mn-lt"/>
              </a:defRPr>
            </a:lvl5pPr>
          </a:lstStyle>
          <a:p>
            <a:pPr marL="12700" lvl="0">
              <a:lnSpc>
                <a:spcPct val="12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a:t>
            </a:r>
          </a:p>
        </p:txBody>
      </p:sp>
      <p:sp>
        <p:nvSpPr>
          <p:cNvPr id="23" name="Picture Placeholder 21">
            <a:extLst>
              <a:ext uri="{FF2B5EF4-FFF2-40B4-BE49-F238E27FC236}">
                <a16:creationId xmlns:a16="http://schemas.microsoft.com/office/drawing/2014/main" id="{4D4DB864-F519-D798-00B8-776A89ECC33A}"/>
              </a:ext>
            </a:extLst>
          </p:cNvPr>
          <p:cNvSpPr>
            <a:spLocks noGrp="1"/>
          </p:cNvSpPr>
          <p:nvPr>
            <p:ph type="pic" sz="quarter" idx="39"/>
          </p:nvPr>
        </p:nvSpPr>
        <p:spPr>
          <a:xfrm>
            <a:off x="3719736" y="908720"/>
            <a:ext cx="2301456" cy="1781150"/>
          </a:xfrm>
          <a:solidFill>
            <a:schemeClr val="bg1">
              <a:lumMod val="95000"/>
            </a:schemeClr>
          </a:solidFill>
        </p:spPr>
        <p:txBody>
          <a:bodyPr/>
          <a:lstStyle/>
          <a:p>
            <a:r>
              <a:rPr lang="en-US"/>
              <a:t>Click icon to add picture</a:t>
            </a:r>
          </a:p>
        </p:txBody>
      </p:sp>
      <p:sp>
        <p:nvSpPr>
          <p:cNvPr id="13" name="Picture Placeholder 21">
            <a:extLst>
              <a:ext uri="{FF2B5EF4-FFF2-40B4-BE49-F238E27FC236}">
                <a16:creationId xmlns:a16="http://schemas.microsoft.com/office/drawing/2014/main" id="{C0A41928-C063-9695-DECC-1289A16CF3FE}"/>
              </a:ext>
            </a:extLst>
          </p:cNvPr>
          <p:cNvSpPr>
            <a:spLocks noGrp="1"/>
          </p:cNvSpPr>
          <p:nvPr>
            <p:ph type="pic" sz="quarter" idx="40"/>
          </p:nvPr>
        </p:nvSpPr>
        <p:spPr>
          <a:xfrm>
            <a:off x="6096000" y="4512370"/>
            <a:ext cx="2301456" cy="178115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32132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0385095-2391-426D-A969-133DEBAAD7D2}"/>
              </a:ext>
            </a:extLst>
          </p:cNvPr>
          <p:cNvSpPr/>
          <p:nvPr userDrawn="1"/>
        </p:nvSpPr>
        <p:spPr>
          <a:xfrm>
            <a:off x="-15679" y="246"/>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chemeClr val="accent1"/>
              </a:gs>
              <a:gs pos="100000">
                <a:schemeClr val="accent2"/>
              </a:gs>
            </a:gsLst>
            <a:lin ang="10800000" scaled="1"/>
            <a:tileRect/>
          </a:gradFill>
          <a:ln w="14480" cap="flat">
            <a:noFill/>
            <a:prstDash val="solid"/>
            <a:miter/>
          </a:ln>
        </p:spPr>
        <p:txBody>
          <a:bodyPr rtlCol="0" anchor="ctr"/>
          <a:lstStyle/>
          <a:p>
            <a:endParaRPr lang="en-US"/>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spc="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51" name="Text Placeholder 50">
            <a:extLst>
              <a:ext uri="{FF2B5EF4-FFF2-40B4-BE49-F238E27FC236}">
                <a16:creationId xmlns:a16="http://schemas.microsoft.com/office/drawing/2014/main" id="{CEFEC494-73C0-494E-8DE9-7C8FE7AA87FB}"/>
              </a:ext>
            </a:extLst>
          </p:cNvPr>
          <p:cNvSpPr>
            <a:spLocks noGrp="1"/>
          </p:cNvSpPr>
          <p:nvPr>
            <p:ph type="body" sz="quarter" idx="19"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5" name="Text Placeholder 64">
            <a:extLst>
              <a:ext uri="{FF2B5EF4-FFF2-40B4-BE49-F238E27FC236}">
                <a16:creationId xmlns:a16="http://schemas.microsoft.com/office/drawing/2014/main" id="{EBA3D052-5560-4BE7-B48A-7CCBABE3CB5B}"/>
              </a:ext>
            </a:extLst>
          </p:cNvPr>
          <p:cNvSpPr>
            <a:spLocks noGrp="1"/>
          </p:cNvSpPr>
          <p:nvPr>
            <p:ph type="body" sz="quarter" idx="20"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7" name="Text Placeholder 66">
            <a:extLst>
              <a:ext uri="{FF2B5EF4-FFF2-40B4-BE49-F238E27FC236}">
                <a16:creationId xmlns:a16="http://schemas.microsoft.com/office/drawing/2014/main" id="{B3550CE3-EB5D-48BF-BD90-C402F0393BF4}"/>
              </a:ext>
            </a:extLst>
          </p:cNvPr>
          <p:cNvSpPr>
            <a:spLocks noGrp="1"/>
          </p:cNvSpPr>
          <p:nvPr>
            <p:ph type="body" sz="quarter" idx="21"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0" name="Text Placeholder 69">
            <a:extLst>
              <a:ext uri="{FF2B5EF4-FFF2-40B4-BE49-F238E27FC236}">
                <a16:creationId xmlns:a16="http://schemas.microsoft.com/office/drawing/2014/main" id="{E78C0BDD-99F2-43E0-A486-A50E5712E47F}"/>
              </a:ext>
            </a:extLst>
          </p:cNvPr>
          <p:cNvSpPr>
            <a:spLocks noGrp="1"/>
          </p:cNvSpPr>
          <p:nvPr>
            <p:ph type="body" sz="quarter" idx="22"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2" name="Text Placeholder 71">
            <a:extLst>
              <a:ext uri="{FF2B5EF4-FFF2-40B4-BE49-F238E27FC236}">
                <a16:creationId xmlns:a16="http://schemas.microsoft.com/office/drawing/2014/main" id="{751850F8-1596-48EC-9EF7-59E146FE07BD}"/>
              </a:ext>
            </a:extLst>
          </p:cNvPr>
          <p:cNvSpPr>
            <a:spLocks noGrp="1"/>
          </p:cNvSpPr>
          <p:nvPr>
            <p:ph type="body" sz="quarter" idx="23"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018B49F0-234B-4974-77BB-C696A010C8EB}"/>
              </a:ext>
            </a:extLst>
          </p:cNvPr>
          <p:cNvSpPr txBox="1">
            <a:spLocks/>
          </p:cNvSpPr>
          <p:nvPr userDrawn="1"/>
        </p:nvSpPr>
        <p:spPr bwMode="white">
          <a:xfrm>
            <a:off x="2711606" y="5313782"/>
            <a:ext cx="81432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a:t>
            </a:r>
            <a:endParaRPr lang="en-US" sz="800"/>
          </a:p>
        </p:txBody>
      </p:sp>
      <p:pic>
        <p:nvPicPr>
          <p:cNvPr id="15" name="Picture 14">
            <a:extLst>
              <a:ext uri="{FF2B5EF4-FFF2-40B4-BE49-F238E27FC236}">
                <a16:creationId xmlns:a16="http://schemas.microsoft.com/office/drawing/2014/main" id="{199D9129-7B58-D3FD-2A63-67A7AE280B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
        <p:nvSpPr>
          <p:cNvPr id="3" name="Text Placeholder 5">
            <a:extLst>
              <a:ext uri="{FF2B5EF4-FFF2-40B4-BE49-F238E27FC236}">
                <a16:creationId xmlns:a16="http://schemas.microsoft.com/office/drawing/2014/main" id="{B390C960-6A71-CA12-5620-0AC363122755}"/>
              </a:ext>
            </a:extLst>
          </p:cNvPr>
          <p:cNvSpPr txBox="1">
            <a:spLocks/>
          </p:cNvSpPr>
          <p:nvPr userDrawn="1"/>
        </p:nvSpPr>
        <p:spPr bwMode="white">
          <a:xfrm>
            <a:off x="2711606" y="5313782"/>
            <a:ext cx="178574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 • TEQSA PRV12080 </a:t>
            </a:r>
          </a:p>
        </p:txBody>
      </p:sp>
    </p:spTree>
    <p:extLst>
      <p:ext uri="{BB962C8B-B14F-4D97-AF65-F5344CB8AC3E}">
        <p14:creationId xmlns:p14="http://schemas.microsoft.com/office/powerpoint/2010/main" val="305954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51E340C-E489-401B-B6F3-AAF3490020FA}"/>
              </a:ext>
            </a:extLst>
          </p:cNvPr>
          <p:cNvSpPr>
            <a:spLocks noGrp="1"/>
          </p:cNvSpPr>
          <p:nvPr>
            <p:ph type="pic" sz="quarter" idx="19" hasCustomPrompt="1"/>
          </p:nvPr>
        </p:nvSpPr>
        <p:spPr>
          <a:xfrm>
            <a:off x="-15680" y="245"/>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21" name="Text Placeholder 20">
            <a:extLst>
              <a:ext uri="{FF2B5EF4-FFF2-40B4-BE49-F238E27FC236}">
                <a16:creationId xmlns:a16="http://schemas.microsoft.com/office/drawing/2014/main" id="{F9CF0F21-1AF8-4E7D-8464-6403D7D0975E}"/>
              </a:ext>
            </a:extLst>
          </p:cNvPr>
          <p:cNvSpPr>
            <a:spLocks noGrp="1"/>
          </p:cNvSpPr>
          <p:nvPr>
            <p:ph type="body" sz="quarter" idx="20"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2" name="Text Placeholder 21">
            <a:extLst>
              <a:ext uri="{FF2B5EF4-FFF2-40B4-BE49-F238E27FC236}">
                <a16:creationId xmlns:a16="http://schemas.microsoft.com/office/drawing/2014/main" id="{A85C39C7-FD74-4D69-9F1C-82E7F410C96E}"/>
              </a:ext>
            </a:extLst>
          </p:cNvPr>
          <p:cNvSpPr>
            <a:spLocks noGrp="1"/>
          </p:cNvSpPr>
          <p:nvPr>
            <p:ph type="body" sz="quarter" idx="21"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6" name="Text Placeholder 25">
            <a:extLst>
              <a:ext uri="{FF2B5EF4-FFF2-40B4-BE49-F238E27FC236}">
                <a16:creationId xmlns:a16="http://schemas.microsoft.com/office/drawing/2014/main" id="{8463355A-3DD0-4858-BE53-6F6D361EF56F}"/>
              </a:ext>
            </a:extLst>
          </p:cNvPr>
          <p:cNvSpPr>
            <a:spLocks noGrp="1"/>
          </p:cNvSpPr>
          <p:nvPr>
            <p:ph type="body" sz="quarter" idx="22"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8" name="Text Placeholder 27">
            <a:extLst>
              <a:ext uri="{FF2B5EF4-FFF2-40B4-BE49-F238E27FC236}">
                <a16:creationId xmlns:a16="http://schemas.microsoft.com/office/drawing/2014/main" id="{A40339E3-2BC2-4DF1-B88F-7DF041C1FD3A}"/>
              </a:ext>
            </a:extLst>
          </p:cNvPr>
          <p:cNvSpPr>
            <a:spLocks noGrp="1"/>
          </p:cNvSpPr>
          <p:nvPr>
            <p:ph type="body" sz="quarter" idx="23"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30" name="Text Placeholder 29">
            <a:extLst>
              <a:ext uri="{FF2B5EF4-FFF2-40B4-BE49-F238E27FC236}">
                <a16:creationId xmlns:a16="http://schemas.microsoft.com/office/drawing/2014/main" id="{AAF70255-159E-4A2A-9499-827B8744C601}"/>
              </a:ext>
            </a:extLst>
          </p:cNvPr>
          <p:cNvSpPr>
            <a:spLocks noGrp="1"/>
          </p:cNvSpPr>
          <p:nvPr>
            <p:ph type="body" sz="quarter" idx="24"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16" name="Text Placeholder 5">
            <a:extLst>
              <a:ext uri="{FF2B5EF4-FFF2-40B4-BE49-F238E27FC236}">
                <a16:creationId xmlns:a16="http://schemas.microsoft.com/office/drawing/2014/main" id="{49CA893B-E6B7-B8EF-95BC-43DF61BAD720}"/>
              </a:ext>
            </a:extLst>
          </p:cNvPr>
          <p:cNvSpPr txBox="1">
            <a:spLocks/>
          </p:cNvSpPr>
          <p:nvPr userDrawn="1"/>
        </p:nvSpPr>
        <p:spPr bwMode="white">
          <a:xfrm>
            <a:off x="2714281" y="5367438"/>
            <a:ext cx="81432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a:t>
            </a:r>
            <a:endParaRPr lang="en-US" sz="800"/>
          </a:p>
        </p:txBody>
      </p:sp>
      <p:pic>
        <p:nvPicPr>
          <p:cNvPr id="17" name="Picture 16">
            <a:extLst>
              <a:ext uri="{FF2B5EF4-FFF2-40B4-BE49-F238E27FC236}">
                <a16:creationId xmlns:a16="http://schemas.microsoft.com/office/drawing/2014/main" id="{9BDA1BC6-57D4-AB05-9DAA-6A724E33FF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
        <p:nvSpPr>
          <p:cNvPr id="2" name="Text Placeholder 5">
            <a:extLst>
              <a:ext uri="{FF2B5EF4-FFF2-40B4-BE49-F238E27FC236}">
                <a16:creationId xmlns:a16="http://schemas.microsoft.com/office/drawing/2014/main" id="{7E7DBE68-C9B2-5E04-9759-B580B9B9B6F9}"/>
              </a:ext>
            </a:extLst>
          </p:cNvPr>
          <p:cNvSpPr txBox="1">
            <a:spLocks/>
          </p:cNvSpPr>
          <p:nvPr userDrawn="1"/>
        </p:nvSpPr>
        <p:spPr bwMode="white">
          <a:xfrm>
            <a:off x="2711606" y="5313782"/>
            <a:ext cx="178574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 • TEQSA PRV12080 </a:t>
            </a:r>
          </a:p>
        </p:txBody>
      </p:sp>
    </p:spTree>
    <p:extLst>
      <p:ext uri="{BB962C8B-B14F-4D97-AF65-F5344CB8AC3E}">
        <p14:creationId xmlns:p14="http://schemas.microsoft.com/office/powerpoint/2010/main" val="59201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endParaRPr lang="en-AU"/>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71608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1">
    <p:bg>
      <p:bgPr>
        <a:gradFill flip="none" rotWithShape="1">
          <a:gsLst>
            <a:gs pos="38000">
              <a:schemeClr val="accent1"/>
            </a:gs>
            <a:gs pos="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763200"/>
            <a:ext cx="10801350" cy="664797"/>
          </a:xfrm>
        </p:spPr>
        <p:txBody>
          <a:bodyPr vert="horz" wrap="square" lIns="0" tIns="0" rIns="0" bIns="0" rtlCol="0" anchor="t">
            <a:spAutoFit/>
          </a:bodyPr>
          <a:lstStyle>
            <a:lvl1pPr>
              <a:defRPr lang="en-AU" sz="5400" spc="0" baseline="0" dirty="0">
                <a:solidFill>
                  <a:schemeClr val="bg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6526800"/>
            <a:ext cx="3360109" cy="144000"/>
          </a:xfrm>
        </p:spPr>
        <p:txBody>
          <a:bodyPr/>
          <a:lstStyle>
            <a:lvl1pPr>
              <a:defRPr>
                <a:solidFill>
                  <a:schemeClr val="bg1"/>
                </a:solidFill>
              </a:defRPr>
            </a:lvl1pPr>
          </a:lstStyle>
          <a:p>
            <a:endParaRPr lang="en-AU"/>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6526800"/>
            <a:ext cx="288032" cy="144000"/>
          </a:xfrm>
        </p:spPr>
        <p:txBody>
          <a:bodyPr/>
          <a:lstStyle>
            <a:lvl1pPr>
              <a:defRPr>
                <a:solidFill>
                  <a:schemeClr val="bg1"/>
                </a:solidFill>
              </a:defRPr>
            </a:lvl1pPr>
          </a:lstStyle>
          <a:p>
            <a:fld id="{E917DE0E-AFB1-41FD-BC35-27DB61CA125F}" type="slidenum">
              <a:rPr lang="en-AU" smtClean="0"/>
              <a:pPr/>
              <a:t>‹#›</a:t>
            </a:fld>
            <a:endParaRPr lang="en-AU"/>
          </a:p>
        </p:txBody>
      </p:sp>
      <p:sp>
        <p:nvSpPr>
          <p:cNvPr id="14" name="Content Placeholder 12">
            <a:extLst>
              <a:ext uri="{FF2B5EF4-FFF2-40B4-BE49-F238E27FC236}">
                <a16:creationId xmlns:a16="http://schemas.microsoft.com/office/drawing/2014/main" id="{16D860FF-5915-48B3-96B5-BDDDACDE2D92}"/>
              </a:ext>
            </a:extLst>
          </p:cNvPr>
          <p:cNvSpPr>
            <a:spLocks noGrp="1"/>
          </p:cNvSpPr>
          <p:nvPr>
            <p:ph sz="quarter" idx="12" hasCustomPrompt="1"/>
          </p:nvPr>
        </p:nvSpPr>
        <p:spPr>
          <a:xfrm>
            <a:off x="688479" y="19855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17" name="Text Placeholder 15">
            <a:extLst>
              <a:ext uri="{FF2B5EF4-FFF2-40B4-BE49-F238E27FC236}">
                <a16:creationId xmlns:a16="http://schemas.microsoft.com/office/drawing/2014/main" id="{F52728D9-330E-4A47-BE87-2C464601F5D4}"/>
              </a:ext>
            </a:extLst>
          </p:cNvPr>
          <p:cNvSpPr>
            <a:spLocks noGrp="1"/>
          </p:cNvSpPr>
          <p:nvPr>
            <p:ph type="body" sz="quarter" idx="13" hasCustomPrompt="1"/>
          </p:nvPr>
        </p:nvSpPr>
        <p:spPr>
          <a:xfrm>
            <a:off x="1120603" y="20767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19" name="Text Placeholder 15">
            <a:extLst>
              <a:ext uri="{FF2B5EF4-FFF2-40B4-BE49-F238E27FC236}">
                <a16:creationId xmlns:a16="http://schemas.microsoft.com/office/drawing/2014/main" id="{33D519AF-5E53-4F24-9084-2ECF7327DF8B}"/>
              </a:ext>
            </a:extLst>
          </p:cNvPr>
          <p:cNvSpPr>
            <a:spLocks noGrp="1"/>
          </p:cNvSpPr>
          <p:nvPr>
            <p:ph type="body" sz="quarter" idx="14" hasCustomPrompt="1"/>
          </p:nvPr>
        </p:nvSpPr>
        <p:spPr>
          <a:xfrm>
            <a:off x="1120603" y="24076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2" name="Text Placeholder 20">
            <a:extLst>
              <a:ext uri="{FF2B5EF4-FFF2-40B4-BE49-F238E27FC236}">
                <a16:creationId xmlns:a16="http://schemas.microsoft.com/office/drawing/2014/main" id="{6D75C5FE-6A47-48B9-A0B4-91C77A88F005}"/>
              </a:ext>
            </a:extLst>
          </p:cNvPr>
          <p:cNvSpPr>
            <a:spLocks noGrp="1"/>
          </p:cNvSpPr>
          <p:nvPr>
            <p:ph type="body" sz="quarter" idx="15" hasCustomPrompt="1"/>
          </p:nvPr>
        </p:nvSpPr>
        <p:spPr>
          <a:xfrm>
            <a:off x="1141874" y="28688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3" name="Content Placeholder 12">
            <a:extLst>
              <a:ext uri="{FF2B5EF4-FFF2-40B4-BE49-F238E27FC236}">
                <a16:creationId xmlns:a16="http://schemas.microsoft.com/office/drawing/2014/main" id="{33D7B8C2-1ACD-4312-8BB3-841697FC26BA}"/>
              </a:ext>
            </a:extLst>
          </p:cNvPr>
          <p:cNvSpPr>
            <a:spLocks noGrp="1"/>
          </p:cNvSpPr>
          <p:nvPr>
            <p:ph sz="quarter" idx="16" hasCustomPrompt="1"/>
          </p:nvPr>
        </p:nvSpPr>
        <p:spPr>
          <a:xfrm>
            <a:off x="4559418" y="19855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4" name="Text Placeholder 15">
            <a:extLst>
              <a:ext uri="{FF2B5EF4-FFF2-40B4-BE49-F238E27FC236}">
                <a16:creationId xmlns:a16="http://schemas.microsoft.com/office/drawing/2014/main" id="{67C8792C-10BA-48BD-91FF-8BB0072B6AB5}"/>
              </a:ext>
            </a:extLst>
          </p:cNvPr>
          <p:cNvSpPr>
            <a:spLocks noGrp="1"/>
          </p:cNvSpPr>
          <p:nvPr>
            <p:ph type="body" sz="quarter" idx="17" hasCustomPrompt="1"/>
          </p:nvPr>
        </p:nvSpPr>
        <p:spPr>
          <a:xfrm>
            <a:off x="4980449" y="20767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5" name="Text Placeholder 15">
            <a:extLst>
              <a:ext uri="{FF2B5EF4-FFF2-40B4-BE49-F238E27FC236}">
                <a16:creationId xmlns:a16="http://schemas.microsoft.com/office/drawing/2014/main" id="{494265EF-BC1F-4AB5-88E0-D2CC95870C61}"/>
              </a:ext>
            </a:extLst>
          </p:cNvPr>
          <p:cNvSpPr>
            <a:spLocks noGrp="1"/>
          </p:cNvSpPr>
          <p:nvPr>
            <p:ph type="body" sz="quarter" idx="18" hasCustomPrompt="1"/>
          </p:nvPr>
        </p:nvSpPr>
        <p:spPr>
          <a:xfrm>
            <a:off x="4980449" y="24076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6" name="Text Placeholder 20">
            <a:extLst>
              <a:ext uri="{FF2B5EF4-FFF2-40B4-BE49-F238E27FC236}">
                <a16:creationId xmlns:a16="http://schemas.microsoft.com/office/drawing/2014/main" id="{DC9F8E9D-A5AE-4007-AFF1-906BE27AA1B1}"/>
              </a:ext>
            </a:extLst>
          </p:cNvPr>
          <p:cNvSpPr>
            <a:spLocks noGrp="1"/>
          </p:cNvSpPr>
          <p:nvPr>
            <p:ph type="body" sz="quarter" idx="19" hasCustomPrompt="1"/>
          </p:nvPr>
        </p:nvSpPr>
        <p:spPr>
          <a:xfrm>
            <a:off x="4980449" y="28688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7" name="Content Placeholder 12">
            <a:extLst>
              <a:ext uri="{FF2B5EF4-FFF2-40B4-BE49-F238E27FC236}">
                <a16:creationId xmlns:a16="http://schemas.microsoft.com/office/drawing/2014/main" id="{90AC9C95-FAAF-44D7-AEB3-55A9BA4075C1}"/>
              </a:ext>
            </a:extLst>
          </p:cNvPr>
          <p:cNvSpPr>
            <a:spLocks noGrp="1"/>
          </p:cNvSpPr>
          <p:nvPr>
            <p:ph sz="quarter" idx="20" hasCustomPrompt="1"/>
          </p:nvPr>
        </p:nvSpPr>
        <p:spPr>
          <a:xfrm>
            <a:off x="8365629" y="19855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8" name="Text Placeholder 15">
            <a:extLst>
              <a:ext uri="{FF2B5EF4-FFF2-40B4-BE49-F238E27FC236}">
                <a16:creationId xmlns:a16="http://schemas.microsoft.com/office/drawing/2014/main" id="{C07D5366-0884-4D47-8F5E-DD26E47DD270}"/>
              </a:ext>
            </a:extLst>
          </p:cNvPr>
          <p:cNvSpPr>
            <a:spLocks noGrp="1"/>
          </p:cNvSpPr>
          <p:nvPr>
            <p:ph type="body" sz="quarter" idx="21" hasCustomPrompt="1"/>
          </p:nvPr>
        </p:nvSpPr>
        <p:spPr>
          <a:xfrm>
            <a:off x="8797753" y="20767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9" name="Text Placeholder 15">
            <a:extLst>
              <a:ext uri="{FF2B5EF4-FFF2-40B4-BE49-F238E27FC236}">
                <a16:creationId xmlns:a16="http://schemas.microsoft.com/office/drawing/2014/main" id="{C83CABAB-7230-4828-B1F7-E11FB1176D9A}"/>
              </a:ext>
            </a:extLst>
          </p:cNvPr>
          <p:cNvSpPr>
            <a:spLocks noGrp="1"/>
          </p:cNvSpPr>
          <p:nvPr>
            <p:ph type="body" sz="quarter" idx="22" hasCustomPrompt="1"/>
          </p:nvPr>
        </p:nvSpPr>
        <p:spPr>
          <a:xfrm>
            <a:off x="8797753" y="24076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0" name="Text Placeholder 20">
            <a:extLst>
              <a:ext uri="{FF2B5EF4-FFF2-40B4-BE49-F238E27FC236}">
                <a16:creationId xmlns:a16="http://schemas.microsoft.com/office/drawing/2014/main" id="{0B955060-0E65-456F-85F2-CD9B3DBD9B97}"/>
              </a:ext>
            </a:extLst>
          </p:cNvPr>
          <p:cNvSpPr>
            <a:spLocks noGrp="1"/>
          </p:cNvSpPr>
          <p:nvPr>
            <p:ph type="body" sz="quarter" idx="23" hasCustomPrompt="1"/>
          </p:nvPr>
        </p:nvSpPr>
        <p:spPr>
          <a:xfrm>
            <a:off x="8819024" y="28688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2" name="Content Placeholder 12">
            <a:extLst>
              <a:ext uri="{FF2B5EF4-FFF2-40B4-BE49-F238E27FC236}">
                <a16:creationId xmlns:a16="http://schemas.microsoft.com/office/drawing/2014/main" id="{2A4F6196-3D0F-4BE0-BD3B-C9E36BBF744E}"/>
              </a:ext>
            </a:extLst>
          </p:cNvPr>
          <p:cNvSpPr>
            <a:spLocks noGrp="1"/>
          </p:cNvSpPr>
          <p:nvPr>
            <p:ph sz="quarter" idx="24" hasCustomPrompt="1"/>
          </p:nvPr>
        </p:nvSpPr>
        <p:spPr>
          <a:xfrm>
            <a:off x="688479" y="34079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3" name="Text Placeholder 15">
            <a:extLst>
              <a:ext uri="{FF2B5EF4-FFF2-40B4-BE49-F238E27FC236}">
                <a16:creationId xmlns:a16="http://schemas.microsoft.com/office/drawing/2014/main" id="{15E2C50B-2DC6-47F9-8D16-3E43EFD224D6}"/>
              </a:ext>
            </a:extLst>
          </p:cNvPr>
          <p:cNvSpPr>
            <a:spLocks noGrp="1"/>
          </p:cNvSpPr>
          <p:nvPr>
            <p:ph type="body" sz="quarter" idx="25" hasCustomPrompt="1"/>
          </p:nvPr>
        </p:nvSpPr>
        <p:spPr>
          <a:xfrm>
            <a:off x="1120603" y="34991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4" name="Text Placeholder 15">
            <a:extLst>
              <a:ext uri="{FF2B5EF4-FFF2-40B4-BE49-F238E27FC236}">
                <a16:creationId xmlns:a16="http://schemas.microsoft.com/office/drawing/2014/main" id="{D86CC074-C4DF-413B-ACFC-9E921389EBFD}"/>
              </a:ext>
            </a:extLst>
          </p:cNvPr>
          <p:cNvSpPr>
            <a:spLocks noGrp="1"/>
          </p:cNvSpPr>
          <p:nvPr>
            <p:ph type="body" sz="quarter" idx="26" hasCustomPrompt="1"/>
          </p:nvPr>
        </p:nvSpPr>
        <p:spPr>
          <a:xfrm>
            <a:off x="1120603" y="38300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5" name="Text Placeholder 20">
            <a:extLst>
              <a:ext uri="{FF2B5EF4-FFF2-40B4-BE49-F238E27FC236}">
                <a16:creationId xmlns:a16="http://schemas.microsoft.com/office/drawing/2014/main" id="{4DD3C6CB-D673-40EE-8AC2-EA848771B039}"/>
              </a:ext>
            </a:extLst>
          </p:cNvPr>
          <p:cNvSpPr>
            <a:spLocks noGrp="1"/>
          </p:cNvSpPr>
          <p:nvPr>
            <p:ph type="body" sz="quarter" idx="27" hasCustomPrompt="1"/>
          </p:nvPr>
        </p:nvSpPr>
        <p:spPr>
          <a:xfrm>
            <a:off x="1141874" y="42912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6" name="Content Placeholder 12">
            <a:extLst>
              <a:ext uri="{FF2B5EF4-FFF2-40B4-BE49-F238E27FC236}">
                <a16:creationId xmlns:a16="http://schemas.microsoft.com/office/drawing/2014/main" id="{E5BA1771-59AA-4B95-84C2-A2C23AE5557A}"/>
              </a:ext>
            </a:extLst>
          </p:cNvPr>
          <p:cNvSpPr>
            <a:spLocks noGrp="1"/>
          </p:cNvSpPr>
          <p:nvPr>
            <p:ph sz="quarter" idx="28" hasCustomPrompt="1"/>
          </p:nvPr>
        </p:nvSpPr>
        <p:spPr>
          <a:xfrm>
            <a:off x="4559418" y="34079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7" name="Text Placeholder 15">
            <a:extLst>
              <a:ext uri="{FF2B5EF4-FFF2-40B4-BE49-F238E27FC236}">
                <a16:creationId xmlns:a16="http://schemas.microsoft.com/office/drawing/2014/main" id="{3FC25C93-61F9-4858-8D53-31D7E13980FE}"/>
              </a:ext>
            </a:extLst>
          </p:cNvPr>
          <p:cNvSpPr>
            <a:spLocks noGrp="1"/>
          </p:cNvSpPr>
          <p:nvPr>
            <p:ph type="body" sz="quarter" idx="29" hasCustomPrompt="1"/>
          </p:nvPr>
        </p:nvSpPr>
        <p:spPr>
          <a:xfrm>
            <a:off x="4980449" y="34991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8" name="Text Placeholder 15">
            <a:extLst>
              <a:ext uri="{FF2B5EF4-FFF2-40B4-BE49-F238E27FC236}">
                <a16:creationId xmlns:a16="http://schemas.microsoft.com/office/drawing/2014/main" id="{7458C094-0FA6-4661-80B1-A1C24EF0BBEE}"/>
              </a:ext>
            </a:extLst>
          </p:cNvPr>
          <p:cNvSpPr>
            <a:spLocks noGrp="1"/>
          </p:cNvSpPr>
          <p:nvPr>
            <p:ph type="body" sz="quarter" idx="30" hasCustomPrompt="1"/>
          </p:nvPr>
        </p:nvSpPr>
        <p:spPr>
          <a:xfrm>
            <a:off x="4980449" y="38300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9" name="Text Placeholder 20">
            <a:extLst>
              <a:ext uri="{FF2B5EF4-FFF2-40B4-BE49-F238E27FC236}">
                <a16:creationId xmlns:a16="http://schemas.microsoft.com/office/drawing/2014/main" id="{33782FA8-9B6E-4664-B875-77934A49171A}"/>
              </a:ext>
            </a:extLst>
          </p:cNvPr>
          <p:cNvSpPr>
            <a:spLocks noGrp="1"/>
          </p:cNvSpPr>
          <p:nvPr>
            <p:ph type="body" sz="quarter" idx="31" hasCustomPrompt="1"/>
          </p:nvPr>
        </p:nvSpPr>
        <p:spPr>
          <a:xfrm>
            <a:off x="4980449" y="42912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0" name="Content Placeholder 12">
            <a:extLst>
              <a:ext uri="{FF2B5EF4-FFF2-40B4-BE49-F238E27FC236}">
                <a16:creationId xmlns:a16="http://schemas.microsoft.com/office/drawing/2014/main" id="{43ED1C2D-FB28-4009-ABB2-35B70129FE4D}"/>
              </a:ext>
            </a:extLst>
          </p:cNvPr>
          <p:cNvSpPr>
            <a:spLocks noGrp="1"/>
          </p:cNvSpPr>
          <p:nvPr>
            <p:ph sz="quarter" idx="32" hasCustomPrompt="1"/>
          </p:nvPr>
        </p:nvSpPr>
        <p:spPr>
          <a:xfrm>
            <a:off x="8365629" y="34079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1" name="Text Placeholder 15">
            <a:extLst>
              <a:ext uri="{FF2B5EF4-FFF2-40B4-BE49-F238E27FC236}">
                <a16:creationId xmlns:a16="http://schemas.microsoft.com/office/drawing/2014/main" id="{571D6157-5171-4A88-B293-E5785627E679}"/>
              </a:ext>
            </a:extLst>
          </p:cNvPr>
          <p:cNvSpPr>
            <a:spLocks noGrp="1"/>
          </p:cNvSpPr>
          <p:nvPr>
            <p:ph type="body" sz="quarter" idx="33" hasCustomPrompt="1"/>
          </p:nvPr>
        </p:nvSpPr>
        <p:spPr>
          <a:xfrm>
            <a:off x="8797753" y="34991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2" name="Text Placeholder 15">
            <a:extLst>
              <a:ext uri="{FF2B5EF4-FFF2-40B4-BE49-F238E27FC236}">
                <a16:creationId xmlns:a16="http://schemas.microsoft.com/office/drawing/2014/main" id="{1A0723DC-167A-473B-8982-DB2CD67B7878}"/>
              </a:ext>
            </a:extLst>
          </p:cNvPr>
          <p:cNvSpPr>
            <a:spLocks noGrp="1"/>
          </p:cNvSpPr>
          <p:nvPr>
            <p:ph type="body" sz="quarter" idx="34" hasCustomPrompt="1"/>
          </p:nvPr>
        </p:nvSpPr>
        <p:spPr>
          <a:xfrm>
            <a:off x="8797753" y="38300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3" name="Text Placeholder 20">
            <a:extLst>
              <a:ext uri="{FF2B5EF4-FFF2-40B4-BE49-F238E27FC236}">
                <a16:creationId xmlns:a16="http://schemas.microsoft.com/office/drawing/2014/main" id="{2FD5A5C2-3945-4278-8171-1CFA062D76CD}"/>
              </a:ext>
            </a:extLst>
          </p:cNvPr>
          <p:cNvSpPr>
            <a:spLocks noGrp="1"/>
          </p:cNvSpPr>
          <p:nvPr>
            <p:ph type="body" sz="quarter" idx="35" hasCustomPrompt="1"/>
          </p:nvPr>
        </p:nvSpPr>
        <p:spPr>
          <a:xfrm>
            <a:off x="8819024" y="42912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4" name="Content Placeholder 12">
            <a:extLst>
              <a:ext uri="{FF2B5EF4-FFF2-40B4-BE49-F238E27FC236}">
                <a16:creationId xmlns:a16="http://schemas.microsoft.com/office/drawing/2014/main" id="{3D7C1F14-FF83-4A5C-8785-0569A6264661}"/>
              </a:ext>
            </a:extLst>
          </p:cNvPr>
          <p:cNvSpPr>
            <a:spLocks noGrp="1"/>
          </p:cNvSpPr>
          <p:nvPr>
            <p:ph sz="quarter" idx="36" hasCustomPrompt="1"/>
          </p:nvPr>
        </p:nvSpPr>
        <p:spPr>
          <a:xfrm>
            <a:off x="688479" y="4569066"/>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5" name="Text Placeholder 15">
            <a:extLst>
              <a:ext uri="{FF2B5EF4-FFF2-40B4-BE49-F238E27FC236}">
                <a16:creationId xmlns:a16="http://schemas.microsoft.com/office/drawing/2014/main" id="{FBE7A19C-BA51-4BB3-A97B-787DA18F4333}"/>
              </a:ext>
            </a:extLst>
          </p:cNvPr>
          <p:cNvSpPr>
            <a:spLocks noGrp="1"/>
          </p:cNvSpPr>
          <p:nvPr>
            <p:ph type="body" sz="quarter" idx="37" hasCustomPrompt="1"/>
          </p:nvPr>
        </p:nvSpPr>
        <p:spPr>
          <a:xfrm>
            <a:off x="1120603" y="4660322"/>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6" name="Text Placeholder 15">
            <a:extLst>
              <a:ext uri="{FF2B5EF4-FFF2-40B4-BE49-F238E27FC236}">
                <a16:creationId xmlns:a16="http://schemas.microsoft.com/office/drawing/2014/main" id="{8EFD3BF2-E5BF-4460-A89A-9CBD1D82AA56}"/>
              </a:ext>
            </a:extLst>
          </p:cNvPr>
          <p:cNvSpPr>
            <a:spLocks noGrp="1"/>
          </p:cNvSpPr>
          <p:nvPr>
            <p:ph type="body" sz="quarter" idx="38" hasCustomPrompt="1"/>
          </p:nvPr>
        </p:nvSpPr>
        <p:spPr>
          <a:xfrm>
            <a:off x="1120603" y="4991219"/>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8" name="Content Placeholder 12">
            <a:extLst>
              <a:ext uri="{FF2B5EF4-FFF2-40B4-BE49-F238E27FC236}">
                <a16:creationId xmlns:a16="http://schemas.microsoft.com/office/drawing/2014/main" id="{8B09213D-B0C4-4971-AFC3-14487E606D83}"/>
              </a:ext>
            </a:extLst>
          </p:cNvPr>
          <p:cNvSpPr>
            <a:spLocks noGrp="1"/>
          </p:cNvSpPr>
          <p:nvPr>
            <p:ph sz="quarter" idx="40" hasCustomPrompt="1"/>
          </p:nvPr>
        </p:nvSpPr>
        <p:spPr>
          <a:xfrm>
            <a:off x="4559418" y="4569066"/>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9" name="Text Placeholder 15">
            <a:extLst>
              <a:ext uri="{FF2B5EF4-FFF2-40B4-BE49-F238E27FC236}">
                <a16:creationId xmlns:a16="http://schemas.microsoft.com/office/drawing/2014/main" id="{B7C446BC-D372-4F4C-8AEC-4B7E9BBE6764}"/>
              </a:ext>
            </a:extLst>
          </p:cNvPr>
          <p:cNvSpPr>
            <a:spLocks noGrp="1"/>
          </p:cNvSpPr>
          <p:nvPr>
            <p:ph type="body" sz="quarter" idx="41" hasCustomPrompt="1"/>
          </p:nvPr>
        </p:nvSpPr>
        <p:spPr>
          <a:xfrm>
            <a:off x="4980449" y="4660322"/>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0" name="Text Placeholder 15">
            <a:extLst>
              <a:ext uri="{FF2B5EF4-FFF2-40B4-BE49-F238E27FC236}">
                <a16:creationId xmlns:a16="http://schemas.microsoft.com/office/drawing/2014/main" id="{379728B0-640A-4AEB-A53D-B96E74DEDBFC}"/>
              </a:ext>
            </a:extLst>
          </p:cNvPr>
          <p:cNvSpPr>
            <a:spLocks noGrp="1"/>
          </p:cNvSpPr>
          <p:nvPr>
            <p:ph type="body" sz="quarter" idx="42" hasCustomPrompt="1"/>
          </p:nvPr>
        </p:nvSpPr>
        <p:spPr>
          <a:xfrm>
            <a:off x="4980449" y="4991219"/>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52" name="Content Placeholder 12">
            <a:extLst>
              <a:ext uri="{FF2B5EF4-FFF2-40B4-BE49-F238E27FC236}">
                <a16:creationId xmlns:a16="http://schemas.microsoft.com/office/drawing/2014/main" id="{2316115E-183D-401B-8D79-7D52C71BE5BB}"/>
              </a:ext>
            </a:extLst>
          </p:cNvPr>
          <p:cNvSpPr>
            <a:spLocks noGrp="1"/>
          </p:cNvSpPr>
          <p:nvPr>
            <p:ph sz="quarter" idx="44" hasCustomPrompt="1"/>
          </p:nvPr>
        </p:nvSpPr>
        <p:spPr>
          <a:xfrm>
            <a:off x="8365629" y="4569066"/>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53" name="Text Placeholder 15">
            <a:extLst>
              <a:ext uri="{FF2B5EF4-FFF2-40B4-BE49-F238E27FC236}">
                <a16:creationId xmlns:a16="http://schemas.microsoft.com/office/drawing/2014/main" id="{5106E342-47D6-4C57-9118-A96CCCEB4E0E}"/>
              </a:ext>
            </a:extLst>
          </p:cNvPr>
          <p:cNvSpPr>
            <a:spLocks noGrp="1"/>
          </p:cNvSpPr>
          <p:nvPr>
            <p:ph type="body" sz="quarter" idx="45" hasCustomPrompt="1"/>
          </p:nvPr>
        </p:nvSpPr>
        <p:spPr>
          <a:xfrm>
            <a:off x="8797753" y="4660322"/>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4" name="Text Placeholder 15">
            <a:extLst>
              <a:ext uri="{FF2B5EF4-FFF2-40B4-BE49-F238E27FC236}">
                <a16:creationId xmlns:a16="http://schemas.microsoft.com/office/drawing/2014/main" id="{5CDB8DBC-A756-4D95-B21B-BDFC207DBDC0}"/>
              </a:ext>
            </a:extLst>
          </p:cNvPr>
          <p:cNvSpPr>
            <a:spLocks noGrp="1"/>
          </p:cNvSpPr>
          <p:nvPr>
            <p:ph type="body" sz="quarter" idx="46" hasCustomPrompt="1"/>
          </p:nvPr>
        </p:nvSpPr>
        <p:spPr>
          <a:xfrm>
            <a:off x="8797753" y="4991219"/>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pic>
        <p:nvPicPr>
          <p:cNvPr id="51" name="Picture 50">
            <a:extLst>
              <a:ext uri="{FF2B5EF4-FFF2-40B4-BE49-F238E27FC236}">
                <a16:creationId xmlns:a16="http://schemas.microsoft.com/office/drawing/2014/main" id="{D7182E29-C7AC-013C-C6C7-4BBA4EF833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56000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bwMode="white">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Footer Placeholder 1">
            <a:extLst>
              <a:ext uri="{FF2B5EF4-FFF2-40B4-BE49-F238E27FC236}">
                <a16:creationId xmlns:a16="http://schemas.microsoft.com/office/drawing/2014/main" id="{8F016725-1C5D-4F6E-900B-3580ED1B4E08}"/>
              </a:ext>
            </a:extLst>
          </p:cNvPr>
          <p:cNvSpPr>
            <a:spLocks noGrp="1"/>
          </p:cNvSpPr>
          <p:nvPr>
            <p:ph type="ftr" sz="quarter" idx="10"/>
          </p:nvPr>
        </p:nvSpPr>
        <p:spPr/>
        <p:txBody>
          <a:bodyPr/>
          <a:lstStyle/>
          <a:p>
            <a:endParaRPr lang="en-AU"/>
          </a:p>
        </p:txBody>
      </p:sp>
      <p:sp>
        <p:nvSpPr>
          <p:cNvPr id="5" name="Slide Number Placeholder 4">
            <a:extLst>
              <a:ext uri="{FF2B5EF4-FFF2-40B4-BE49-F238E27FC236}">
                <a16:creationId xmlns:a16="http://schemas.microsoft.com/office/drawing/2014/main" id="{217FE64C-392C-4148-996C-A5BCCCAC7BD2}"/>
              </a:ext>
            </a:extLst>
          </p:cNvPr>
          <p:cNvSpPr>
            <a:spLocks noGrp="1"/>
          </p:cNvSpPr>
          <p:nvPr>
            <p:ph type="sldNum" sz="quarter" idx="11"/>
          </p:nvPr>
        </p:nvSpPr>
        <p:spPr/>
        <p:txBody>
          <a:bodyPr/>
          <a:lstStyle/>
          <a:p>
            <a:fld id="{E917DE0E-AFB1-41FD-BC35-27DB61CA125F}" type="slidenum">
              <a:rPr lang="en-AU" smtClean="0"/>
              <a:pPr/>
              <a:t>‹#›</a:t>
            </a:fld>
            <a:endParaRPr lang="en-AU"/>
          </a:p>
        </p:txBody>
      </p:sp>
      <p:pic>
        <p:nvPicPr>
          <p:cNvPr id="6" name="Picture 5">
            <a:extLst>
              <a:ext uri="{FF2B5EF4-FFF2-40B4-BE49-F238E27FC236}">
                <a16:creationId xmlns:a16="http://schemas.microsoft.com/office/drawing/2014/main" id="{7103EC6B-DCAC-6CBC-8ED2-C5FC949EF8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2228684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rocess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endParaRPr lang="en-AU"/>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graphicFrame>
        <p:nvGraphicFramePr>
          <p:cNvPr id="5" name="Table 4">
            <a:extLst>
              <a:ext uri="{FF2B5EF4-FFF2-40B4-BE49-F238E27FC236}">
                <a16:creationId xmlns:a16="http://schemas.microsoft.com/office/drawing/2014/main" id="{D9EB7D7A-0E06-8AA8-4160-C740F39DD415}"/>
              </a:ext>
            </a:extLst>
          </p:cNvPr>
          <p:cNvGraphicFramePr>
            <a:graphicFrameLocks noGrp="1"/>
          </p:cNvGraphicFramePr>
          <p:nvPr userDrawn="1">
            <p:extLst>
              <p:ext uri="{D42A27DB-BD31-4B8C-83A1-F6EECF244321}">
                <p14:modId xmlns:p14="http://schemas.microsoft.com/office/powerpoint/2010/main" val="272076063"/>
              </p:ext>
            </p:extLst>
          </p:nvPr>
        </p:nvGraphicFramePr>
        <p:xfrm>
          <a:off x="12360696" y="0"/>
          <a:ext cx="7460904" cy="6857999"/>
        </p:xfrm>
        <a:graphic>
          <a:graphicData uri="http://schemas.openxmlformats.org/drawingml/2006/table">
            <a:tbl>
              <a:tblPr firstRow="1" bandRow="1">
                <a:tableStyleId>{69012ECD-51FC-41F1-AA8D-1B2483CD663E}</a:tableStyleId>
              </a:tblPr>
              <a:tblGrid>
                <a:gridCol w="2376264">
                  <a:extLst>
                    <a:ext uri="{9D8B030D-6E8A-4147-A177-3AD203B41FA5}">
                      <a16:colId xmlns:a16="http://schemas.microsoft.com/office/drawing/2014/main" val="963649386"/>
                    </a:ext>
                  </a:extLst>
                </a:gridCol>
                <a:gridCol w="2470312">
                  <a:extLst>
                    <a:ext uri="{9D8B030D-6E8A-4147-A177-3AD203B41FA5}">
                      <a16:colId xmlns:a16="http://schemas.microsoft.com/office/drawing/2014/main" val="3903055913"/>
                    </a:ext>
                  </a:extLst>
                </a:gridCol>
                <a:gridCol w="2614328">
                  <a:extLst>
                    <a:ext uri="{9D8B030D-6E8A-4147-A177-3AD203B41FA5}">
                      <a16:colId xmlns:a16="http://schemas.microsoft.com/office/drawing/2014/main" val="2265981726"/>
                    </a:ext>
                  </a:extLst>
                </a:gridCol>
              </a:tblGrid>
              <a:tr h="913381">
                <a:tc gridSpan="3">
                  <a:txBody>
                    <a:bodyPr/>
                    <a:lstStyle/>
                    <a:p>
                      <a:r>
                        <a:rPr lang="en-AU"/>
                        <a:t>Process Diagram Toolkit</a:t>
                      </a:r>
                    </a:p>
                  </a:txBody>
                  <a:tcPr anchor="ct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4018063902"/>
                  </a:ext>
                </a:extLst>
              </a:tr>
              <a:tr h="913381">
                <a:tc gridSpan="3">
                  <a:txBody>
                    <a:bodyPr/>
                    <a:lstStyle/>
                    <a:p>
                      <a:r>
                        <a:rPr lang="en-AU"/>
                        <a:t>Instructions: Copy the lines, dot and icons to build your infographic.</a:t>
                      </a:r>
                    </a:p>
                  </a:txBody>
                  <a:tcPr anchor="ct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492760299"/>
                  </a:ext>
                </a:extLst>
              </a:tr>
              <a:tr h="1145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ICON: Colour</a:t>
                      </a:r>
                    </a:p>
                    <a:p>
                      <a:endParaRPr lang="en-US" sz="1600" b="0" i="0" kern="1200">
                        <a:solidFill>
                          <a:schemeClr val="tx1"/>
                        </a:solidFill>
                        <a:effectLst/>
                        <a:latin typeface="+mn-lt"/>
                        <a:ea typeface="+mn-ea"/>
                        <a:cs typeface="+mn-cs"/>
                      </a:endParaRPr>
                    </a:p>
                    <a:p>
                      <a:r>
                        <a:rPr lang="en-US" sz="1600" b="0" i="0" kern="1200">
                          <a:solidFill>
                            <a:schemeClr val="tx1"/>
                          </a:solidFill>
                          <a:effectLst/>
                          <a:latin typeface="+mn-lt"/>
                          <a:ea typeface="+mn-ea"/>
                          <a:cs typeface="+mn-cs"/>
                        </a:rPr>
                        <a:t>Hex </a:t>
                      </a:r>
                      <a:r>
                        <a:rPr lang="en-AU" sz="1600" b="0" i="0" u="none" strike="noStrike" kern="1200" baseline="0">
                          <a:solidFill>
                            <a:schemeClr val="tx1"/>
                          </a:solidFill>
                          <a:latin typeface="+mn-lt"/>
                          <a:ea typeface="+mn-ea"/>
                          <a:cs typeface="+mn-cs"/>
                        </a:rPr>
                        <a:t>#962A8B</a:t>
                      </a:r>
                      <a:endParaRPr lang="en-US" sz="1600" b="1" i="0" kern="1200">
                        <a:solidFill>
                          <a:schemeClr val="tx1"/>
                        </a:solidFill>
                        <a:effectLst/>
                        <a:latin typeface="+mn-lt"/>
                        <a:ea typeface="+mn-ea"/>
                        <a:cs typeface="+mn-cs"/>
                      </a:endParaRPr>
                    </a:p>
                    <a:p>
                      <a:r>
                        <a:rPr lang="en-US" sz="1600" b="0" i="0" kern="1200">
                          <a:solidFill>
                            <a:schemeClr val="tx1"/>
                          </a:solidFill>
                          <a:effectLst/>
                          <a:latin typeface="+mn-lt"/>
                          <a:ea typeface="+mn-ea"/>
                          <a:cs typeface="+mn-cs"/>
                        </a:rPr>
                        <a:t>RGB 150, 42, 139</a:t>
                      </a:r>
                    </a:p>
                  </a:txBody>
                  <a:tcPr anchor="ctr">
                    <a:lnR w="12700" cap="flat" cmpd="sng" algn="ctr">
                      <a:solidFill>
                        <a:schemeClr val="accent1">
                          <a:lumMod val="20000"/>
                          <a:lumOff val="80000"/>
                        </a:schemeClr>
                      </a:solidFill>
                      <a:prstDash val="solid"/>
                      <a:round/>
                      <a:headEnd type="none" w="med" len="med"/>
                      <a:tailEnd type="none" w="med" len="med"/>
                    </a:lnR>
                  </a:tcPr>
                </a:tc>
                <a:tc>
                  <a:txBody>
                    <a:bodyPr/>
                    <a:lstStyle/>
                    <a:p>
                      <a:r>
                        <a:rPr lang="en-AU" b="1"/>
                        <a:t>Size</a:t>
                      </a:r>
                      <a:r>
                        <a:rPr lang="en-AU"/>
                        <a:t>: </a:t>
                      </a:r>
                    </a:p>
                    <a:p>
                      <a:r>
                        <a:rPr lang="en-AU"/>
                        <a:t>1.7cm</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tcPr>
                </a:tc>
                <a:tc>
                  <a:txBody>
                    <a:bodyPr/>
                    <a:lstStyle/>
                    <a:p>
                      <a:r>
                        <a:rPr lang="en-AU" b="1"/>
                        <a:t>Size</a:t>
                      </a:r>
                      <a:r>
                        <a:rPr lang="en-AU"/>
                        <a:t> </a:t>
                      </a:r>
                    </a:p>
                    <a:p>
                      <a:r>
                        <a:rPr lang="en-AU"/>
                        <a:t>1.2cm</a:t>
                      </a:r>
                    </a:p>
                  </a:txBody>
                  <a:tcPr anchor="ctr">
                    <a:lnL w="12700" cap="flat" cmpd="sng" algn="ctr">
                      <a:solidFill>
                        <a:schemeClr val="accent1">
                          <a:lumMod val="20000"/>
                          <a:lumOff val="80000"/>
                        </a:schemeClr>
                      </a:solidFill>
                      <a:prstDash val="solid"/>
                      <a:round/>
                      <a:headEnd type="none" w="med" len="med"/>
                      <a:tailEnd type="none" w="med" len="med"/>
                    </a:lnL>
                  </a:tcPr>
                </a:tc>
                <a:extLst>
                  <a:ext uri="{0D108BD9-81ED-4DB2-BD59-A6C34878D82A}">
                    <a16:rowId xmlns:a16="http://schemas.microsoft.com/office/drawing/2014/main" val="3998587974"/>
                  </a:ext>
                </a:extLst>
              </a:tr>
              <a:tr h="1145547">
                <a:tc>
                  <a:txBody>
                    <a:bodyPr/>
                    <a:lstStyle/>
                    <a:p>
                      <a:r>
                        <a:rPr lang="en-AU" sz="1600" b="1"/>
                        <a:t>TEXT </a:t>
                      </a:r>
                      <a:br>
                        <a:rPr lang="en-AU" sz="1600" b="1"/>
                      </a:br>
                      <a:r>
                        <a:rPr lang="en-US" sz="1600" b="0" i="0" kern="1200">
                          <a:solidFill>
                            <a:schemeClr val="tx1"/>
                          </a:solidFill>
                          <a:effectLst/>
                          <a:latin typeface="+mn-lt"/>
                          <a:ea typeface="+mn-ea"/>
                          <a:cs typeface="+mn-cs"/>
                        </a:rPr>
                        <a:t>Hex is #333333 OR</a:t>
                      </a:r>
                    </a:p>
                    <a:p>
                      <a:r>
                        <a:rPr lang="en-US" sz="1600" b="0" i="0" kern="1200">
                          <a:solidFill>
                            <a:schemeClr val="tx1"/>
                          </a:solidFill>
                          <a:effectLst/>
                          <a:latin typeface="+mn-lt"/>
                          <a:ea typeface="+mn-ea"/>
                          <a:cs typeface="+mn-cs"/>
                        </a:rPr>
                        <a:t>RGB is 51,51,51</a:t>
                      </a:r>
                    </a:p>
                  </a:txBody>
                  <a:tcPr anchor="ctr"/>
                </a:tc>
                <a:tc gridSpan="2">
                  <a:txBody>
                    <a:bodyPr/>
                    <a:lstStyle/>
                    <a:p>
                      <a:r>
                        <a:rPr lang="en-US" sz="1600" b="1" i="0" kern="1200">
                          <a:solidFill>
                            <a:schemeClr val="tx1"/>
                          </a:solidFill>
                          <a:effectLst/>
                          <a:latin typeface="+mn-lt"/>
                          <a:ea typeface="+mn-ea"/>
                          <a:cs typeface="+mn-cs"/>
                        </a:rPr>
                        <a:t>Title</a:t>
                      </a:r>
                      <a:r>
                        <a:rPr lang="en-US" sz="1600" b="0" i="0" kern="1200">
                          <a:solidFill>
                            <a:schemeClr val="tx1"/>
                          </a:solidFill>
                          <a:effectLst/>
                          <a:latin typeface="+mn-lt"/>
                          <a:ea typeface="+mn-ea"/>
                          <a:cs typeface="+mn-cs"/>
                        </a:rPr>
                        <a:t>: </a:t>
                      </a:r>
                      <a:r>
                        <a:rPr lang="en-US" sz="1600" b="1" i="0" kern="1200">
                          <a:solidFill>
                            <a:schemeClr val="tx1"/>
                          </a:solidFill>
                          <a:effectLst/>
                          <a:latin typeface="Arial" panose="020B0604020202020204" pitchFamily="34" charset="0"/>
                          <a:ea typeface="+mn-ea"/>
                          <a:cs typeface="Arial" panose="020B0604020202020204" pitchFamily="34" charset="0"/>
                        </a:rPr>
                        <a:t>Bold </a:t>
                      </a:r>
                      <a:r>
                        <a:rPr lang="en-US" sz="1600" b="0" i="0" kern="1200">
                          <a:solidFill>
                            <a:schemeClr val="tx1"/>
                          </a:solidFill>
                          <a:effectLst/>
                          <a:latin typeface="+mn-lt"/>
                          <a:ea typeface="+mn-ea"/>
                          <a:cs typeface="+mn-cs"/>
                        </a:rPr>
                        <a:t>(20pt)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a:solidFill>
                            <a:schemeClr val="tx1"/>
                          </a:solidFill>
                          <a:effectLst/>
                          <a:latin typeface="+mn-lt"/>
                          <a:ea typeface="+mn-ea"/>
                          <a:cs typeface="+mn-cs"/>
                        </a:rPr>
                        <a:t>Body</a:t>
                      </a:r>
                      <a:r>
                        <a:rPr lang="en-US" sz="1600" b="0" i="0" kern="1200">
                          <a:solidFill>
                            <a:schemeClr val="tx1"/>
                          </a:solidFill>
                          <a:effectLst/>
                          <a:latin typeface="+mn-lt"/>
                          <a:ea typeface="+mn-ea"/>
                          <a:cs typeface="+mn-cs"/>
                        </a:rPr>
                        <a:t>: Regular (18pt)</a:t>
                      </a:r>
                    </a:p>
                    <a:p>
                      <a:r>
                        <a:rPr lang="en-US" sz="1600" b="1" i="0" kern="1200">
                          <a:solidFill>
                            <a:schemeClr val="tx1"/>
                          </a:solidFill>
                          <a:effectLst/>
                          <a:latin typeface="+mn-lt"/>
                          <a:ea typeface="+mn-ea"/>
                          <a:cs typeface="+mn-cs"/>
                        </a:rPr>
                        <a:t>Font</a:t>
                      </a:r>
                      <a:r>
                        <a:rPr lang="en-US" sz="1600" b="0" i="0" kern="1200">
                          <a:solidFill>
                            <a:schemeClr val="tx1"/>
                          </a:solidFill>
                          <a:effectLst/>
                          <a:latin typeface="+mn-lt"/>
                          <a:ea typeface="+mn-ea"/>
                          <a:cs typeface="+mn-cs"/>
                        </a:rPr>
                        <a:t>: </a:t>
                      </a:r>
                      <a:r>
                        <a:rPr lang="en-US" sz="1600" b="0" i="0" kern="1200">
                          <a:solidFill>
                            <a:schemeClr val="tx1"/>
                          </a:solidFill>
                          <a:effectLst/>
                          <a:latin typeface="Arial" panose="020B0604020202020204" pitchFamily="34" charset="0"/>
                          <a:ea typeface="+mn-ea"/>
                          <a:cs typeface="Arial" panose="020B0604020202020204" pitchFamily="34" charset="0"/>
                        </a:rPr>
                        <a:t>Arial</a:t>
                      </a:r>
                    </a:p>
                  </a:txBody>
                  <a:tcPr anchor="ctr"/>
                </a:tc>
                <a:tc hMerge="1">
                  <a:txBody>
                    <a:bodyPr/>
                    <a:lstStyle/>
                    <a:p>
                      <a:endParaRPr lang="en-AU"/>
                    </a:p>
                  </a:txBody>
                  <a:tcPr/>
                </a:tc>
                <a:extLst>
                  <a:ext uri="{0D108BD9-81ED-4DB2-BD59-A6C34878D82A}">
                    <a16:rowId xmlns:a16="http://schemas.microsoft.com/office/drawing/2014/main" val="2165276521"/>
                  </a:ext>
                </a:extLst>
              </a:tr>
              <a:tr h="2740143">
                <a:tc>
                  <a:txBody>
                    <a:bodyPr/>
                    <a:lstStyle/>
                    <a:p>
                      <a:r>
                        <a:rPr lang="en-AU" b="1"/>
                        <a:t>LINES &amp; DOTS</a:t>
                      </a:r>
                    </a:p>
                    <a:p>
                      <a:r>
                        <a:rPr lang="en-AU" sz="1600" b="0"/>
                        <a:t>Line = 5pt</a:t>
                      </a:r>
                    </a:p>
                    <a:p>
                      <a:endParaRPr lang="en-AU" sz="1600" b="0"/>
                    </a:p>
                    <a:p>
                      <a:r>
                        <a:rPr lang="en-AU" sz="1600" b="0"/>
                        <a:t>Dot 1= 0.8cm by 0.8cm</a:t>
                      </a:r>
                    </a:p>
                    <a:p>
                      <a:endParaRPr lang="en-AU" sz="1600" b="0"/>
                    </a:p>
                    <a:p>
                      <a:endParaRPr lang="en-AU" sz="1600" b="0"/>
                    </a:p>
                    <a:p>
                      <a:endParaRPr lang="en-AU" sz="1600" b="0"/>
                    </a:p>
                    <a:p>
                      <a:r>
                        <a:rPr lang="en-AU" sz="1600" b="0"/>
                        <a:t>Dot 2 = 1.5cm by 1.5cm</a:t>
                      </a:r>
                    </a:p>
                  </a:txBody>
                  <a:tcPr/>
                </a:tc>
                <a:tc gridSpan="2">
                  <a:txBody>
                    <a:bodyPr/>
                    <a:lstStyle/>
                    <a:p>
                      <a:endParaRPr lang="en-US" sz="1800" b="1" i="0" kern="1200">
                        <a:solidFill>
                          <a:schemeClr val="tx1"/>
                        </a:solidFill>
                        <a:effectLst/>
                        <a:latin typeface="+mn-lt"/>
                        <a:ea typeface="+mn-ea"/>
                        <a:cs typeface="+mn-cs"/>
                      </a:endParaRPr>
                    </a:p>
                    <a:p>
                      <a:endParaRPr lang="en-AU"/>
                    </a:p>
                  </a:txBody>
                  <a:tcPr/>
                </a:tc>
                <a:tc hMerge="1">
                  <a:txBody>
                    <a:bodyPr/>
                    <a:lstStyle/>
                    <a:p>
                      <a:endParaRPr lang="en-AU"/>
                    </a:p>
                  </a:txBody>
                  <a:tcPr/>
                </a:tc>
                <a:extLst>
                  <a:ext uri="{0D108BD9-81ED-4DB2-BD59-A6C34878D82A}">
                    <a16:rowId xmlns:a16="http://schemas.microsoft.com/office/drawing/2014/main" val="2824342367"/>
                  </a:ext>
                </a:extLst>
              </a:tr>
            </a:tbl>
          </a:graphicData>
        </a:graphic>
      </p:graphicFrame>
      <p:sp>
        <p:nvSpPr>
          <p:cNvPr id="6" name="Text Description 1">
            <a:extLst>
              <a:ext uri="{FF2B5EF4-FFF2-40B4-BE49-F238E27FC236}">
                <a16:creationId xmlns:a16="http://schemas.microsoft.com/office/drawing/2014/main" id="{F36009B5-AE92-1755-D347-43B8BF254BDD}"/>
              </a:ext>
            </a:extLst>
          </p:cNvPr>
          <p:cNvSpPr>
            <a:spLocks noGrp="1"/>
          </p:cNvSpPr>
          <p:nvPr>
            <p:ph type="body" sz="quarter" idx="32" hasCustomPrompt="1"/>
          </p:nvPr>
        </p:nvSpPr>
        <p:spPr>
          <a:xfrm>
            <a:off x="17473264" y="3573016"/>
            <a:ext cx="2140251" cy="360040"/>
          </a:xfrm>
        </p:spPr>
        <p:txBody>
          <a:bodyPr anchor="ctr">
            <a:noAutofit/>
          </a:bodyPr>
          <a:lstStyle>
            <a:lvl1pPr algn="ctr">
              <a:defRPr sz="1600" b="0" i="0">
                <a:latin typeface="Arial" panose="020B0604020202020204" pitchFamily="34" charset="0"/>
                <a:ea typeface="Roboto Condensed" panose="02000000000000000000" pitchFamily="2" charset="0"/>
                <a:cs typeface="Arial" panose="020B0604020202020204" pitchFamily="34" charset="0"/>
              </a:defRPr>
            </a:lvl1pPr>
            <a:lvl2pPr>
              <a:defRPr sz="1200"/>
            </a:lvl2pPr>
            <a:lvl3pPr>
              <a:defRPr sz="1200"/>
            </a:lvl3pPr>
            <a:lvl4pPr>
              <a:defRPr sz="1200"/>
            </a:lvl4pPr>
            <a:lvl5pPr>
              <a:defRPr sz="1200"/>
            </a:lvl5pPr>
          </a:lstStyle>
          <a:p>
            <a:pPr lvl="0"/>
            <a:r>
              <a:rPr lang="en-US"/>
              <a:t>Description</a:t>
            </a:r>
            <a:endParaRPr lang="en-AU"/>
          </a:p>
        </p:txBody>
      </p:sp>
      <p:sp>
        <p:nvSpPr>
          <p:cNvPr id="7" name="Text Title 1">
            <a:extLst>
              <a:ext uri="{FF2B5EF4-FFF2-40B4-BE49-F238E27FC236}">
                <a16:creationId xmlns:a16="http://schemas.microsoft.com/office/drawing/2014/main" id="{37B05681-4DFE-C8A1-C0AE-4416D29477E7}"/>
              </a:ext>
            </a:extLst>
          </p:cNvPr>
          <p:cNvSpPr>
            <a:spLocks noGrp="1"/>
          </p:cNvSpPr>
          <p:nvPr>
            <p:ph type="body" sz="quarter" idx="31" hasCustomPrompt="1"/>
          </p:nvPr>
        </p:nvSpPr>
        <p:spPr>
          <a:xfrm>
            <a:off x="17473263" y="3210879"/>
            <a:ext cx="2140251" cy="360040"/>
          </a:xfrm>
        </p:spPr>
        <p:txBody>
          <a:bodyPr anchor="ctr">
            <a:noAutofit/>
          </a:bodyPr>
          <a:lstStyle>
            <a:lvl1pPr algn="ctr">
              <a:defRPr sz="2000" b="1" i="0">
                <a:latin typeface="Arial" panose="020B0604020202020204" pitchFamily="34" charset="0"/>
                <a:ea typeface="Roboto Condensed" panose="02000000000000000000" pitchFamily="2" charset="0"/>
                <a:cs typeface="Arial" panose="020B0604020202020204" pitchFamily="34" charset="0"/>
              </a:defRPr>
            </a:lvl1pPr>
            <a:lvl2pPr>
              <a:defRPr sz="1300"/>
            </a:lvl2pPr>
            <a:lvl3pPr>
              <a:defRPr sz="1300"/>
            </a:lvl3pPr>
            <a:lvl4pPr>
              <a:defRPr sz="1300"/>
            </a:lvl4pPr>
            <a:lvl5pPr>
              <a:defRPr sz="1300"/>
            </a:lvl5pPr>
          </a:lstStyle>
          <a:p>
            <a:pPr lvl="0"/>
            <a:r>
              <a:rPr lang="en-US"/>
              <a:t>Title</a:t>
            </a:r>
            <a:endParaRPr lang="en-AU"/>
          </a:p>
        </p:txBody>
      </p:sp>
      <p:sp>
        <p:nvSpPr>
          <p:cNvPr id="9" name="Oval 1">
            <a:extLst>
              <a:ext uri="{FF2B5EF4-FFF2-40B4-BE49-F238E27FC236}">
                <a16:creationId xmlns:a16="http://schemas.microsoft.com/office/drawing/2014/main" id="{8EE7DA60-4736-464E-CD98-16625000F854}"/>
              </a:ext>
            </a:extLst>
          </p:cNvPr>
          <p:cNvSpPr>
            <a:spLocks noChangeAspect="1"/>
          </p:cNvSpPr>
          <p:nvPr userDrawn="1"/>
        </p:nvSpPr>
        <p:spPr>
          <a:xfrm>
            <a:off x="18355369" y="2068370"/>
            <a:ext cx="540000" cy="5400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4" descr="Atom">
            <a:extLst>
              <a:ext uri="{FF2B5EF4-FFF2-40B4-BE49-F238E27FC236}">
                <a16:creationId xmlns:a16="http://schemas.microsoft.com/office/drawing/2014/main" id="{A0FCEF86-224C-BBCE-2D63-5DD3E9E714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409369" y="2122370"/>
            <a:ext cx="432000" cy="432000"/>
          </a:xfrm>
          <a:prstGeom prst="rect">
            <a:avLst/>
          </a:prstGeom>
        </p:spPr>
      </p:pic>
      <p:pic>
        <p:nvPicPr>
          <p:cNvPr id="12" name="Graphic 4" descr="Atom">
            <a:extLst>
              <a:ext uri="{FF2B5EF4-FFF2-40B4-BE49-F238E27FC236}">
                <a16:creationId xmlns:a16="http://schemas.microsoft.com/office/drawing/2014/main" id="{FFBE597B-89A0-108C-614D-F27D575FD6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728452" y="2122370"/>
            <a:ext cx="612000" cy="612000"/>
          </a:xfrm>
          <a:prstGeom prst="rect">
            <a:avLst/>
          </a:prstGeom>
        </p:spPr>
      </p:pic>
    </p:spTree>
    <p:extLst>
      <p:ext uri="{BB962C8B-B14F-4D97-AF65-F5344CB8AC3E}">
        <p14:creationId xmlns:p14="http://schemas.microsoft.com/office/powerpoint/2010/main" val="307951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9" y="1700213"/>
            <a:ext cx="10801351"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9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3" y="6524625"/>
            <a:ext cx="3384667" cy="241300"/>
          </a:xfrm>
        </p:spPr>
        <p:txBody>
          <a:bodyPr anchor="ctr">
            <a:normAutofit/>
          </a:bodyPr>
          <a:lstStyle>
            <a:lvl1pPr algn="ctr">
              <a:defRPr sz="750" b="1">
                <a:solidFill>
                  <a:schemeClr val="accent1"/>
                </a:solidFill>
              </a:defRPr>
            </a:lvl1pPr>
          </a:lstStyle>
          <a:p>
            <a:pPr lvl="0"/>
            <a:r>
              <a:rPr lang="en-US"/>
              <a:t>#[Hashtag text]</a:t>
            </a:r>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[Presentation Title] | [Date]</a:t>
            </a:r>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1" name="TextBox 10">
            <a:extLst>
              <a:ext uri="{FF2B5EF4-FFF2-40B4-BE49-F238E27FC236}">
                <a16:creationId xmlns:a16="http://schemas.microsoft.com/office/drawing/2014/main" id="{7CCA4A0C-C5B9-45ED-9D64-B274EE980802}"/>
              </a:ext>
            </a:extLst>
          </p:cNvPr>
          <p:cNvSpPr txBox="1"/>
          <p:nvPr userDrawn="1"/>
        </p:nvSpPr>
        <p:spPr>
          <a:xfrm>
            <a:off x="8096812" y="6518190"/>
            <a:ext cx="2391677" cy="241200"/>
          </a:xfrm>
          <a:prstGeom prst="rect">
            <a:avLst/>
          </a:prstGeom>
          <a:noFill/>
        </p:spPr>
        <p:txBody>
          <a:bodyPr wrap="square" lIns="0" tIns="0" rIns="0" bIns="0" rtlCol="0" anchor="ctr">
            <a:noAutofit/>
          </a:bodyPr>
          <a:lstStyle/>
          <a:p>
            <a:r>
              <a:rPr lang="en-AU" sz="600"/>
              <a:t>CRICOS code 00025B</a:t>
            </a:r>
          </a:p>
        </p:txBody>
      </p:sp>
      <p:sp>
        <p:nvSpPr>
          <p:cNvPr id="14" name="Date Placeholder 2">
            <a:extLst>
              <a:ext uri="{FF2B5EF4-FFF2-40B4-BE49-F238E27FC236}">
                <a16:creationId xmlns:a16="http://schemas.microsoft.com/office/drawing/2014/main" id="{59BA0F0A-82FA-4477-B553-959A8EFB7E8F}"/>
              </a:ext>
            </a:extLst>
          </p:cNvPr>
          <p:cNvSpPr>
            <a:spLocks noGrp="1"/>
          </p:cNvSpPr>
          <p:nvPr>
            <p:ph type="dt" sz="half" idx="2"/>
          </p:nvPr>
        </p:nvSpPr>
        <p:spPr bwMode="white">
          <a:xfrm>
            <a:off x="695328" y="151136"/>
            <a:ext cx="3384549" cy="241200"/>
          </a:xfrm>
          <a:prstGeom prst="rect">
            <a:avLst/>
          </a:prstGeom>
        </p:spPr>
        <p:txBody>
          <a:bodyPr vert="horz" lIns="0" tIns="0" rIns="0" bIns="0" rtlCol="0" anchor="t"/>
          <a:lstStyle>
            <a:lvl1pPr algn="l">
              <a:lnSpc>
                <a:spcPct val="80000"/>
              </a:lnSpc>
              <a:defRPr sz="750">
                <a:solidFill>
                  <a:schemeClr val="bg1"/>
                </a:solidFill>
              </a:defRPr>
            </a:lvl1pPr>
          </a:lstStyle>
          <a:p>
            <a:r>
              <a:rPr lang="en-US"/>
              <a:t>[Entity Name]</a:t>
            </a:r>
            <a:endParaRPr lang="en-AU"/>
          </a:p>
        </p:txBody>
      </p:sp>
    </p:spTree>
    <p:extLst>
      <p:ext uri="{BB962C8B-B14F-4D97-AF65-F5344CB8AC3E}">
        <p14:creationId xmlns:p14="http://schemas.microsoft.com/office/powerpoint/2010/main" val="404672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CEE259B-5A66-48E0-9302-42413213AC23}"/>
              </a:ext>
            </a:extLst>
          </p:cNvPr>
          <p:cNvSpPr/>
          <p:nvPr userDrawn="1"/>
        </p:nvSpPr>
        <p:spPr>
          <a:xfrm>
            <a:off x="0" y="1"/>
            <a:ext cx="50504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763200"/>
            <a:ext cx="3384550" cy="664797"/>
          </a:xfrm>
        </p:spPr>
        <p:txBody>
          <a:bodyPr vert="horz" wrap="square" lIns="0" tIns="0" rIns="0" bIns="0" rtlCol="0" anchor="t">
            <a:spAutoFit/>
          </a:bodyPr>
          <a:lstStyle>
            <a:lvl1pPr>
              <a:defRPr lang="en-AU" sz="5400" spc="0" baseline="0" dirty="0">
                <a:solidFill>
                  <a:schemeClr val="accent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6526800"/>
            <a:ext cx="3360109" cy="144000"/>
          </a:xfrm>
        </p:spPr>
        <p:txBody>
          <a:bodyPr/>
          <a:lstStyle>
            <a:lvl1pPr>
              <a:defRPr>
                <a:solidFill>
                  <a:schemeClr val="tx1"/>
                </a:solidFill>
              </a:defRPr>
            </a:lvl1pPr>
          </a:lstStyle>
          <a:p>
            <a:endParaRPr lang="en-AU"/>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6526800"/>
            <a:ext cx="288032" cy="144000"/>
          </a:xfrm>
        </p:spPr>
        <p:txBody>
          <a:bodyPr/>
          <a:lstStyle>
            <a:lvl1pPr>
              <a:defRPr>
                <a:solidFill>
                  <a:schemeClr val="tx1"/>
                </a:solidFill>
              </a:defRPr>
            </a:lvl1pPr>
          </a:lstStyle>
          <a:p>
            <a:fld id="{E917DE0E-AFB1-41FD-BC35-27DB61CA125F}" type="slidenum">
              <a:rPr lang="en-AU" smtClean="0"/>
              <a:pPr/>
              <a:t>‹#›</a:t>
            </a:fld>
            <a:endParaRPr lang="en-AU"/>
          </a:p>
        </p:txBody>
      </p:sp>
      <p:sp>
        <p:nvSpPr>
          <p:cNvPr id="6" name="Table Placeholder 5">
            <a:extLst>
              <a:ext uri="{FF2B5EF4-FFF2-40B4-BE49-F238E27FC236}">
                <a16:creationId xmlns:a16="http://schemas.microsoft.com/office/drawing/2014/main" id="{1D5125DE-EAB9-47E1-BC95-9200E9193715}"/>
              </a:ext>
            </a:extLst>
          </p:cNvPr>
          <p:cNvSpPr>
            <a:spLocks noGrp="1"/>
          </p:cNvSpPr>
          <p:nvPr>
            <p:ph type="tbl" sz="quarter" idx="12"/>
          </p:nvPr>
        </p:nvSpPr>
        <p:spPr>
          <a:xfrm>
            <a:off x="6096000" y="1557338"/>
            <a:ext cx="5400675" cy="4751387"/>
          </a:xfrm>
          <a:prstGeom prst="rect">
            <a:avLst/>
          </a:prstGeom>
        </p:spPr>
        <p:txBody>
          <a:bodyPr/>
          <a:lstStyle/>
          <a:p>
            <a:r>
              <a:rPr lang="en-US"/>
              <a:t>Click icon to add table</a:t>
            </a:r>
            <a:endParaRPr lang="en-AU"/>
          </a:p>
        </p:txBody>
      </p:sp>
      <p:pic>
        <p:nvPicPr>
          <p:cNvPr id="8" name="Picture 7">
            <a:extLst>
              <a:ext uri="{FF2B5EF4-FFF2-40B4-BE49-F238E27FC236}">
                <a16:creationId xmlns:a16="http://schemas.microsoft.com/office/drawing/2014/main" id="{CC6BD600-58DD-3483-3A7A-7A4FC44325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126684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5778" y="1557338"/>
            <a:ext cx="647613" cy="498598"/>
          </a:xfrm>
          <a:noFill/>
        </p:spPr>
        <p:txBody>
          <a:bodyPr wrap="none" lIns="0" tIns="0" rIns="0" bIns="0" rtlCol="0">
            <a:spAutoFit/>
          </a:bodyPr>
          <a:lstStyle>
            <a:lvl1pPr>
              <a:defRPr lang="en-AU" sz="3600" spc="0" baseline="0" dirty="0">
                <a:solidFill>
                  <a:schemeClr val="tx2"/>
                </a:solidFill>
                <a:latin typeface="Gotham Medium" panose="02000604030000020004" pitchFamily="50" charset="0"/>
                <a:ea typeface="+mn-ea"/>
                <a:cs typeface="+mn-cs"/>
              </a:defRPr>
            </a:lvl1pPr>
          </a:lstStyle>
          <a:p>
            <a:pPr marL="0" lvl="0" algn="r"/>
            <a:r>
              <a:rPr lang="en-US"/>
              <a:t>##</a:t>
            </a:r>
            <a:endParaRPr lang="en-AU"/>
          </a:p>
        </p:txBody>
      </p:sp>
      <p:sp>
        <p:nvSpPr>
          <p:cNvPr id="16" name="Freeform: Shape 15">
            <a:extLst>
              <a:ext uri="{FF2B5EF4-FFF2-40B4-BE49-F238E27FC236}">
                <a16:creationId xmlns:a16="http://schemas.microsoft.com/office/drawing/2014/main" id="{CF4EAA35-7624-467A-AA0C-E7DE247BC9C7}"/>
              </a:ext>
            </a:extLst>
          </p:cNvPr>
          <p:cNvSpPr/>
          <p:nvPr/>
        </p:nvSpPr>
        <p:spPr>
          <a:xfrm>
            <a:off x="-1" y="3748429"/>
            <a:ext cx="12200354" cy="3109571"/>
          </a:xfrm>
          <a:custGeom>
            <a:avLst/>
            <a:gdLst>
              <a:gd name="connsiteX0" fmla="*/ 0 w 12200354"/>
              <a:gd name="connsiteY0" fmla="*/ 203868 h 3109571"/>
              <a:gd name="connsiteX1" fmla="*/ 11945 w 12200354"/>
              <a:gd name="connsiteY1" fmla="*/ 427414 h 3109571"/>
              <a:gd name="connsiteX2" fmla="*/ 2547169 w 12200354"/>
              <a:gd name="connsiteY2" fmla="*/ 3109399 h 3109571"/>
              <a:gd name="connsiteX3" fmla="*/ 2707755 w 12200354"/>
              <a:gd name="connsiteY3" fmla="*/ 3109399 h 3109571"/>
              <a:gd name="connsiteX4" fmla="*/ 2707755 w 12200354"/>
              <a:gd name="connsiteY4" fmla="*/ 3109571 h 3109571"/>
              <a:gd name="connsiteX5" fmla="*/ 0 w 12200354"/>
              <a:gd name="connsiteY5" fmla="*/ 3109571 h 3109571"/>
              <a:gd name="connsiteX6" fmla="*/ 12199992 w 12200354"/>
              <a:gd name="connsiteY6" fmla="*/ 0 h 3109571"/>
              <a:gd name="connsiteX7" fmla="*/ 12200354 w 12200354"/>
              <a:gd name="connsiteY7" fmla="*/ 0 h 3109571"/>
              <a:gd name="connsiteX8" fmla="*/ 12200354 w 12200354"/>
              <a:gd name="connsiteY8" fmla="*/ 3109571 h 3109571"/>
              <a:gd name="connsiteX9" fmla="*/ 9492599 w 12200354"/>
              <a:gd name="connsiteY9" fmla="*/ 3109571 h 3109571"/>
              <a:gd name="connsiteX10" fmla="*/ 9492599 w 12200354"/>
              <a:gd name="connsiteY10" fmla="*/ 3109399 h 3109571"/>
              <a:gd name="connsiteX11" fmla="*/ 12199992 w 12200354"/>
              <a:gd name="connsiteY11" fmla="*/ 3109399 h 3109571"/>
              <a:gd name="connsiteX12" fmla="*/ 10882585 w 12200354"/>
              <a:gd name="connsiteY12" fmla="*/ 2689921 h 3109571"/>
              <a:gd name="connsiteX13" fmla="*/ 9954919 w 12200354"/>
              <a:gd name="connsiteY13" fmla="*/ 2853835 h 3109571"/>
              <a:gd name="connsiteX14" fmla="*/ 10955864 w 12200354"/>
              <a:gd name="connsiteY14" fmla="*/ 2008077 h 3109571"/>
              <a:gd name="connsiteX15" fmla="*/ 12199992 w 12200354"/>
              <a:gd name="connsiteY15" fmla="*/ 1975802 h 310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00354" h="3109571">
                <a:moveTo>
                  <a:pt x="0" y="203868"/>
                </a:moveTo>
                <a:lnTo>
                  <a:pt x="11945" y="427414"/>
                </a:lnTo>
                <a:cubicBezTo>
                  <a:pt x="134227" y="1577204"/>
                  <a:pt x="1155955" y="2686070"/>
                  <a:pt x="2547169" y="3109399"/>
                </a:cubicBezTo>
                <a:lnTo>
                  <a:pt x="2707755" y="3109399"/>
                </a:lnTo>
                <a:lnTo>
                  <a:pt x="2707755" y="3109571"/>
                </a:lnTo>
                <a:lnTo>
                  <a:pt x="0" y="3109571"/>
                </a:lnTo>
                <a:close/>
                <a:moveTo>
                  <a:pt x="12199992" y="0"/>
                </a:moveTo>
                <a:lnTo>
                  <a:pt x="12200354" y="0"/>
                </a:lnTo>
                <a:lnTo>
                  <a:pt x="12200354" y="3109571"/>
                </a:lnTo>
                <a:lnTo>
                  <a:pt x="9492599" y="3109571"/>
                </a:lnTo>
                <a:lnTo>
                  <a:pt x="9492599" y="3109399"/>
                </a:lnTo>
                <a:lnTo>
                  <a:pt x="12199992" y="3109399"/>
                </a:lnTo>
                <a:cubicBezTo>
                  <a:pt x="11894797" y="3067888"/>
                  <a:pt x="11363064" y="2835363"/>
                  <a:pt x="10882585" y="2689921"/>
                </a:cubicBezTo>
                <a:cubicBezTo>
                  <a:pt x="10337759" y="2524687"/>
                  <a:pt x="10216776" y="2633084"/>
                  <a:pt x="9954919" y="2853835"/>
                </a:cubicBezTo>
                <a:cubicBezTo>
                  <a:pt x="10012263" y="2785427"/>
                  <a:pt x="10640823" y="2173819"/>
                  <a:pt x="10955864" y="2008077"/>
                </a:cubicBezTo>
                <a:cubicBezTo>
                  <a:pt x="11572550" y="1683293"/>
                  <a:pt x="12159598" y="1961999"/>
                  <a:pt x="12199992" y="1975802"/>
                </a:cubicBezTo>
                <a:close/>
              </a:path>
            </a:pathLst>
          </a:custGeom>
          <a:gradFill>
            <a:gsLst>
              <a:gs pos="82000">
                <a:schemeClr val="accent1"/>
              </a:gs>
              <a:gs pos="0">
                <a:schemeClr val="accent2"/>
              </a:gs>
            </a:gsLst>
            <a:lin ang="16200000" scaled="1"/>
          </a:gradFill>
          <a:ln w="14480" cap="flat">
            <a:noFill/>
            <a:prstDash val="solid"/>
            <a:miter/>
          </a:ln>
        </p:spPr>
        <p:txBody>
          <a:bodyPr wrap="square" rtlCol="0" anchor="ctr">
            <a:noAutofit/>
          </a:bodyPr>
          <a:lstStyle/>
          <a:p>
            <a:endParaRPr lang="en-US"/>
          </a:p>
        </p:txBody>
      </p:sp>
      <p:sp>
        <p:nvSpPr>
          <p:cNvPr id="19" name="Text Placeholder 6">
            <a:extLst>
              <a:ext uri="{FF2B5EF4-FFF2-40B4-BE49-F238E27FC236}">
                <a16:creationId xmlns:a16="http://schemas.microsoft.com/office/drawing/2014/main" id="{CE23A13F-B496-456B-9B43-0A8D71E8485A}"/>
              </a:ext>
            </a:extLst>
          </p:cNvPr>
          <p:cNvSpPr>
            <a:spLocks noGrp="1"/>
          </p:cNvSpPr>
          <p:nvPr>
            <p:ph type="body" sz="quarter" idx="10" hasCustomPrompt="1"/>
          </p:nvPr>
        </p:nvSpPr>
        <p:spPr>
          <a:xfrm>
            <a:off x="2798490" y="2060848"/>
            <a:ext cx="2804901" cy="1495794"/>
          </a:xfrm>
          <a:prstGeom prst="rect">
            <a:avLst/>
          </a:prstGeom>
          <a:noFill/>
        </p:spPr>
        <p:txBody>
          <a:bodyPr wrap="square" lIns="0" tIns="0" rIns="0" bIns="0" rtlCol="0">
            <a:spAutoFit/>
          </a:bodyPr>
          <a:lstStyle>
            <a:lvl1pPr algn="r">
              <a:lnSpc>
                <a:spcPct val="80000"/>
              </a:lnSpc>
              <a:spcBef>
                <a:spcPts val="0"/>
              </a:spcBef>
              <a:spcAft>
                <a:spcPts val="0"/>
              </a:spcAft>
              <a:defRPr lang="en-US" sz="5400" b="0" spc="0" baseline="0" dirty="0" smtClean="0">
                <a:latin typeface="+mj-lt"/>
              </a:defRPr>
            </a:lvl1pPr>
          </a:lstStyle>
          <a:p>
            <a:pPr lvl="0" algn="r">
              <a:lnSpc>
                <a:spcPct val="90000"/>
              </a:lnSpc>
            </a:pPr>
            <a:r>
              <a:rPr lang="en-US"/>
              <a:t>Divider slide</a:t>
            </a:r>
          </a:p>
        </p:txBody>
      </p:sp>
      <p:cxnSp>
        <p:nvCxnSpPr>
          <p:cNvPr id="20" name="Straight Connector 19">
            <a:extLst>
              <a:ext uri="{FF2B5EF4-FFF2-40B4-BE49-F238E27FC236}">
                <a16:creationId xmlns:a16="http://schemas.microsoft.com/office/drawing/2014/main" id="{192B8BD1-AB9B-4185-BA75-587A559ADF7D}"/>
              </a:ext>
            </a:extLst>
          </p:cNvPr>
          <p:cNvCxnSpPr>
            <a:cxnSpLocks/>
          </p:cNvCxnSpPr>
          <p:nvPr userDrawn="1"/>
        </p:nvCxnSpPr>
        <p:spPr>
          <a:xfrm>
            <a:off x="5903913" y="1541934"/>
            <a:ext cx="0" cy="3960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64075AFB-4FF9-45DE-BEAC-0FE3DB14EFB1}"/>
              </a:ext>
            </a:extLst>
          </p:cNvPr>
          <p:cNvSpPr>
            <a:spLocks noGrp="1"/>
          </p:cNvSpPr>
          <p:nvPr>
            <p:ph type="body" sz="quarter" idx="13" hasCustomPrompt="1"/>
          </p:nvPr>
        </p:nvSpPr>
        <p:spPr>
          <a:xfrm>
            <a:off x="6127998" y="4209712"/>
            <a:ext cx="2102991" cy="1292662"/>
          </a:xfrm>
          <a:noFill/>
        </p:spPr>
        <p:txBody>
          <a:bodyPr wrap="square" lIns="0" tIns="0" rIns="0" bIns="0" rtlCol="0" anchor="b" anchorCtr="0">
            <a:spAutoFit/>
          </a:bodyPr>
          <a:lstStyle>
            <a:lvl1pPr>
              <a:lnSpc>
                <a:spcPct val="100000"/>
              </a:lnSpc>
              <a:defRPr lang="en-US" sz="1400" b="0" spc="0" baseline="0" smtClean="0"/>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pic>
        <p:nvPicPr>
          <p:cNvPr id="8" name="Picture 7">
            <a:extLst>
              <a:ext uri="{FF2B5EF4-FFF2-40B4-BE49-F238E27FC236}">
                <a16:creationId xmlns:a16="http://schemas.microsoft.com/office/drawing/2014/main" id="{36C9908F-0A19-72D8-626A-E820312739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2819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gradFill>
          <a:gsLst>
            <a:gs pos="82000">
              <a:schemeClr val="accent1"/>
            </a:gs>
            <a:gs pos="0">
              <a:schemeClr val="accent2"/>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9576" y="1705365"/>
            <a:ext cx="628377" cy="609398"/>
          </a:xfrm>
          <a:noFill/>
        </p:spPr>
        <p:txBody>
          <a:bodyPr wrap="none" lIns="0" tIns="0" rIns="0" bIns="0" rtlCol="0">
            <a:spAutoFit/>
          </a:bodyPr>
          <a:lstStyle>
            <a:lvl1pPr>
              <a:defRPr lang="en-AU" sz="4400" spc="0" baseline="0" dirty="0">
                <a:solidFill>
                  <a:schemeClr val="bg1">
                    <a:alpha val="54000"/>
                  </a:schemeClr>
                </a:solidFill>
                <a:latin typeface="+mn-lt"/>
                <a:ea typeface="+mn-ea"/>
                <a:cs typeface="+mn-cs"/>
              </a:defRPr>
            </a:lvl1pPr>
          </a:lstStyle>
          <a:p>
            <a:pPr marL="0" lvl="0"/>
            <a:r>
              <a:rPr lang="en-US"/>
              <a:t>##</a:t>
            </a:r>
            <a:endParaRPr lang="en-AU"/>
          </a:p>
        </p:txBody>
      </p:sp>
      <p:sp>
        <p:nvSpPr>
          <p:cNvPr id="7" name="Text Placeholder 6"/>
          <p:cNvSpPr>
            <a:spLocks noGrp="1"/>
          </p:cNvSpPr>
          <p:nvPr>
            <p:ph type="body" sz="quarter" idx="10" hasCustomPrompt="1"/>
          </p:nvPr>
        </p:nvSpPr>
        <p:spPr>
          <a:xfrm>
            <a:off x="2295736" y="2407097"/>
            <a:ext cx="7632171" cy="1030539"/>
          </a:xfrm>
          <a:prstGeom prst="rect">
            <a:avLst/>
          </a:prstGeom>
          <a:noFill/>
        </p:spPr>
        <p:txBody>
          <a:bodyPr wrap="square" lIns="0" tIns="0" rIns="0" bIns="0" rtlCol="0">
            <a:spAutoFit/>
          </a:bodyPr>
          <a:lstStyle>
            <a:lvl1pPr>
              <a:defRPr lang="en-US" sz="6600" b="0" spc="0" baseline="0" dirty="0">
                <a:solidFill>
                  <a:schemeClr val="bg1"/>
                </a:solidFill>
                <a:latin typeface="+mn-lt"/>
              </a:defRPr>
            </a:lvl1pPr>
          </a:lstStyle>
          <a:p>
            <a:pPr lvl="0"/>
            <a:r>
              <a:rPr lang="en-US"/>
              <a:t>Divider slide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grpSp>
        <p:nvGrpSpPr>
          <p:cNvPr id="13" name="Group 12">
            <a:extLst>
              <a:ext uri="{FF2B5EF4-FFF2-40B4-BE49-F238E27FC236}">
                <a16:creationId xmlns:a16="http://schemas.microsoft.com/office/drawing/2014/main" id="{7DF7CB7E-3B6B-4D2E-86A1-641B43A0A14C}"/>
              </a:ext>
            </a:extLst>
          </p:cNvPr>
          <p:cNvGrpSpPr/>
          <p:nvPr userDrawn="1"/>
        </p:nvGrpSpPr>
        <p:grpSpPr>
          <a:xfrm>
            <a:off x="0" y="3748429"/>
            <a:ext cx="12200354" cy="3109571"/>
            <a:chOff x="0" y="2420888"/>
            <a:chExt cx="17408940" cy="4437112"/>
          </a:xfrm>
          <a:solidFill>
            <a:srgbClr val="FFFFFF"/>
          </a:solidFill>
        </p:grpSpPr>
        <p:sp>
          <p:nvSpPr>
            <p:cNvPr id="14" name="Freeform: Shape 13">
              <a:extLst>
                <a:ext uri="{FF2B5EF4-FFF2-40B4-BE49-F238E27FC236}">
                  <a16:creationId xmlns:a16="http://schemas.microsoft.com/office/drawing/2014/main" id="{76E0EACE-D844-41BE-AB6F-4F5D1E92ADE8}"/>
                </a:ext>
              </a:extLst>
            </p:cNvPr>
            <p:cNvSpPr/>
            <p:nvPr/>
          </p:nvSpPr>
          <p:spPr>
            <a:xfrm>
              <a:off x="13545188" y="2420888"/>
              <a:ext cx="3863752" cy="4437112"/>
            </a:xfrm>
            <a:custGeom>
              <a:avLst/>
              <a:gdLst>
                <a:gd name="connsiteX0" fmla="*/ 3863236 w 3863752"/>
                <a:gd name="connsiteY0" fmla="*/ 0 h 4437112"/>
                <a:gd name="connsiteX1" fmla="*/ 3863752 w 3863752"/>
                <a:gd name="connsiteY1" fmla="*/ 0 h 4437112"/>
                <a:gd name="connsiteX2" fmla="*/ 3863752 w 3863752"/>
                <a:gd name="connsiteY2" fmla="*/ 4437112 h 4437112"/>
                <a:gd name="connsiteX3" fmla="*/ 0 w 3863752"/>
                <a:gd name="connsiteY3" fmla="*/ 4437112 h 4437112"/>
                <a:gd name="connsiteX4" fmla="*/ 0 w 3863752"/>
                <a:gd name="connsiteY4" fmla="*/ 4436866 h 4437112"/>
                <a:gd name="connsiteX5" fmla="*/ 3863236 w 3863752"/>
                <a:gd name="connsiteY5" fmla="*/ 4436866 h 4437112"/>
                <a:gd name="connsiteX6" fmla="*/ 1983400 w 3863752"/>
                <a:gd name="connsiteY6" fmla="*/ 3838304 h 4437112"/>
                <a:gd name="connsiteX7" fmla="*/ 659694 w 3863752"/>
                <a:gd name="connsiteY7" fmla="*/ 4072197 h 4437112"/>
                <a:gd name="connsiteX8" fmla="*/ 2087964 w 3863752"/>
                <a:gd name="connsiteY8" fmla="*/ 2865367 h 4437112"/>
                <a:gd name="connsiteX9" fmla="*/ 3863236 w 3863752"/>
                <a:gd name="connsiteY9" fmla="*/ 2819313 h 4437112"/>
                <a:gd name="connsiteX10" fmla="*/ 3863236 w 3863752"/>
                <a:gd name="connsiteY10" fmla="*/ 0 h 443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3752" h="4437112">
                  <a:moveTo>
                    <a:pt x="3863236" y="0"/>
                  </a:moveTo>
                  <a:lnTo>
                    <a:pt x="3863752" y="0"/>
                  </a:lnTo>
                  <a:lnTo>
                    <a:pt x="3863752" y="4437112"/>
                  </a:lnTo>
                  <a:lnTo>
                    <a:pt x="0" y="4437112"/>
                  </a:lnTo>
                  <a:lnTo>
                    <a:pt x="0" y="4436866"/>
                  </a:lnTo>
                  <a:lnTo>
                    <a:pt x="3863236" y="4436866"/>
                  </a:lnTo>
                  <a:cubicBezTo>
                    <a:pt x="3427746" y="4377634"/>
                    <a:pt x="2669005" y="4045839"/>
                    <a:pt x="1983400" y="3838304"/>
                  </a:cubicBezTo>
                  <a:cubicBezTo>
                    <a:pt x="1205976" y="3602529"/>
                    <a:pt x="1033343" y="3757202"/>
                    <a:pt x="659694" y="4072197"/>
                  </a:cubicBezTo>
                  <a:cubicBezTo>
                    <a:pt x="741520" y="3974584"/>
                    <a:pt x="1638425" y="3101867"/>
                    <a:pt x="2087964" y="2865367"/>
                  </a:cubicBezTo>
                  <a:cubicBezTo>
                    <a:pt x="2967925" y="2401926"/>
                    <a:pt x="3805596" y="2799617"/>
                    <a:pt x="3863236" y="2819313"/>
                  </a:cubicBezTo>
                  <a:lnTo>
                    <a:pt x="3863236" y="0"/>
                  </a:lnTo>
                  <a:close/>
                </a:path>
              </a:pathLst>
            </a:custGeom>
            <a:grpFill/>
            <a:ln w="1448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FD26C57F-8D87-4F49-981A-49DD5DA143F0}"/>
                </a:ext>
              </a:extLst>
            </p:cNvPr>
            <p:cNvSpPr/>
            <p:nvPr/>
          </p:nvSpPr>
          <p:spPr>
            <a:xfrm>
              <a:off x="0" y="2711792"/>
              <a:ext cx="3863752" cy="4146208"/>
            </a:xfrm>
            <a:custGeom>
              <a:avLst/>
              <a:gdLst>
                <a:gd name="connsiteX0" fmla="*/ 0 w 3863752"/>
                <a:gd name="connsiteY0" fmla="*/ 0 h 4146208"/>
                <a:gd name="connsiteX1" fmla="*/ 17045 w 3863752"/>
                <a:gd name="connsiteY1" fmla="*/ 318982 h 4146208"/>
                <a:gd name="connsiteX2" fmla="*/ 3634608 w 3863752"/>
                <a:gd name="connsiteY2" fmla="*/ 4145962 h 4146208"/>
                <a:gd name="connsiteX3" fmla="*/ 3863752 w 3863752"/>
                <a:gd name="connsiteY3" fmla="*/ 4145962 h 4146208"/>
                <a:gd name="connsiteX4" fmla="*/ 3863752 w 3863752"/>
                <a:gd name="connsiteY4" fmla="*/ 4146208 h 4146208"/>
                <a:gd name="connsiteX5" fmla="*/ 0 w 3863752"/>
                <a:gd name="connsiteY5" fmla="*/ 4146208 h 414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752" h="4146208">
                  <a:moveTo>
                    <a:pt x="0" y="0"/>
                  </a:moveTo>
                  <a:lnTo>
                    <a:pt x="17045" y="318982"/>
                  </a:lnTo>
                  <a:cubicBezTo>
                    <a:pt x="191531" y="1959641"/>
                    <a:pt x="1649456" y="3541906"/>
                    <a:pt x="3634608" y="4145962"/>
                  </a:cubicBezTo>
                  <a:lnTo>
                    <a:pt x="3863752" y="4145962"/>
                  </a:lnTo>
                  <a:lnTo>
                    <a:pt x="3863752" y="4146208"/>
                  </a:lnTo>
                  <a:lnTo>
                    <a:pt x="0" y="41462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Picture 8">
            <a:extLst>
              <a:ext uri="{FF2B5EF4-FFF2-40B4-BE49-F238E27FC236}">
                <a16:creationId xmlns:a16="http://schemas.microsoft.com/office/drawing/2014/main" id="{14A434C0-E4FD-1B3E-2128-9DA333B45C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427516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3CC0AC9-AFD2-411F-B1BC-50BB961832D9}"/>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50000">
                <a:schemeClr val="tx1">
                  <a:alpha val="0"/>
                </a:schemeClr>
              </a:gs>
            </a:gsLst>
            <a:lin ang="1800000" scaled="0"/>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407368"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endParaRPr lang="en-AU"/>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5" name="Title 1">
            <a:extLst>
              <a:ext uri="{FF2B5EF4-FFF2-40B4-BE49-F238E27FC236}">
                <a16:creationId xmlns:a16="http://schemas.microsoft.com/office/drawing/2014/main" id="{C94CA15D-2F52-4803-BDAE-1E7449D1A8A5}"/>
              </a:ext>
            </a:extLst>
          </p:cNvPr>
          <p:cNvSpPr>
            <a:spLocks noGrp="1"/>
          </p:cNvSpPr>
          <p:nvPr>
            <p:ph type="title" hasCustomPrompt="1"/>
          </p:nvPr>
        </p:nvSpPr>
        <p:spPr>
          <a:xfrm>
            <a:off x="1127448" y="1557338"/>
            <a:ext cx="512961" cy="498598"/>
          </a:xfrm>
          <a:noFill/>
        </p:spPr>
        <p:txBody>
          <a:bodyPr wrap="none" lIns="0" tIns="0" rIns="0" bIns="0" rtlCol="0">
            <a:spAutoFit/>
          </a:bodyPr>
          <a:lstStyle>
            <a:lvl1pPr>
              <a:defRPr lang="en-AU" sz="3600" spc="0" baseline="0" dirty="0">
                <a:solidFill>
                  <a:schemeClr val="bg1"/>
                </a:solidFill>
                <a:latin typeface="+mn-lt"/>
                <a:ea typeface="+mn-ea"/>
                <a:cs typeface="+mn-cs"/>
              </a:defRPr>
            </a:lvl1pPr>
          </a:lstStyle>
          <a:p>
            <a:pPr marL="0" lvl="0" algn="r"/>
            <a:r>
              <a:rPr lang="en-US"/>
              <a:t>##</a:t>
            </a:r>
            <a:endParaRPr lang="en-AU"/>
          </a:p>
        </p:txBody>
      </p:sp>
      <p:sp>
        <p:nvSpPr>
          <p:cNvPr id="26" name="Text Placeholder 6">
            <a:extLst>
              <a:ext uri="{FF2B5EF4-FFF2-40B4-BE49-F238E27FC236}">
                <a16:creationId xmlns:a16="http://schemas.microsoft.com/office/drawing/2014/main" id="{260FF8B9-2D7B-497E-87E0-AFAC01227A34}"/>
              </a:ext>
            </a:extLst>
          </p:cNvPr>
          <p:cNvSpPr>
            <a:spLocks noGrp="1"/>
          </p:cNvSpPr>
          <p:nvPr>
            <p:ph type="body" sz="quarter" idx="15" hasCustomPrompt="1"/>
          </p:nvPr>
        </p:nvSpPr>
        <p:spPr>
          <a:xfrm>
            <a:off x="1127448" y="2132260"/>
            <a:ext cx="2952427" cy="1495794"/>
          </a:xfrm>
          <a:prstGeom prst="rect">
            <a:avLst/>
          </a:prstGeom>
          <a:noFill/>
        </p:spPr>
        <p:txBody>
          <a:bodyPr wrap="square" lIns="0" tIns="0" rIns="0" bIns="0" rtlCol="0">
            <a:spAutoFit/>
          </a:bodyPr>
          <a:lstStyle>
            <a:lvl1pPr>
              <a:lnSpc>
                <a:spcPct val="80000"/>
              </a:lnSpc>
              <a:defRPr lang="en-US" sz="5400" b="0" spc="0" baseline="0" dirty="0">
                <a:solidFill>
                  <a:schemeClr val="bg1"/>
                </a:solidFill>
                <a:latin typeface="+mn-lt"/>
              </a:defRPr>
            </a:lvl1pPr>
          </a:lstStyle>
          <a:p>
            <a:pPr lvl="0">
              <a:lnSpc>
                <a:spcPct val="90000"/>
              </a:lnSpc>
            </a:pPr>
            <a:r>
              <a:rPr lang="en-US"/>
              <a:t>Divider slide</a:t>
            </a:r>
          </a:p>
        </p:txBody>
      </p:sp>
      <p:sp>
        <p:nvSpPr>
          <p:cNvPr id="27" name="Text Placeholder 21">
            <a:extLst>
              <a:ext uri="{FF2B5EF4-FFF2-40B4-BE49-F238E27FC236}">
                <a16:creationId xmlns:a16="http://schemas.microsoft.com/office/drawing/2014/main" id="{9E4A743E-85AA-4861-BE9B-D0A887D85162}"/>
              </a:ext>
            </a:extLst>
          </p:cNvPr>
          <p:cNvSpPr>
            <a:spLocks noGrp="1"/>
          </p:cNvSpPr>
          <p:nvPr>
            <p:ph type="body" sz="quarter" idx="16" hasCustomPrompt="1"/>
          </p:nvPr>
        </p:nvSpPr>
        <p:spPr>
          <a:xfrm>
            <a:off x="1127448" y="3760012"/>
            <a:ext cx="2952427" cy="861774"/>
          </a:xfrm>
          <a:noFill/>
        </p:spPr>
        <p:txBody>
          <a:bodyPr wrap="square" lIns="0" tIns="0" rIns="0" bIns="0" rtlCol="0" anchor="t" anchorCtr="0">
            <a:spAutoFit/>
          </a:bodyPr>
          <a:lstStyle>
            <a:lvl1pPr>
              <a:lnSpc>
                <a:spcPct val="100000"/>
              </a:lnSpc>
              <a:defRPr lang="en-US" sz="1400" b="0" spc="0" baseline="0" smtClean="0">
                <a:solidFill>
                  <a:schemeClr val="bg1"/>
                </a:solidFill>
                <a:latin typeface="+mn-lt"/>
              </a:defRPr>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spTree>
    <p:extLst>
      <p:ext uri="{BB962C8B-B14F-4D97-AF65-F5344CB8AC3E}">
        <p14:creationId xmlns:p14="http://schemas.microsoft.com/office/powerpoint/2010/main" val="5978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763960"/>
            <a:ext cx="9576000" cy="469056"/>
          </a:xfrm>
          <a:prstGeom prst="rect">
            <a:avLst/>
          </a:prstGeom>
        </p:spPr>
        <p:txBody>
          <a:bodyPr vert="horz" lIns="0" tIns="0" rIns="0" bIns="0" rtlCol="0" anchor="t" anchorCtr="0">
            <a:noAutofit/>
          </a:bodyPr>
          <a:lstStyle/>
          <a:p>
            <a:r>
              <a:rPr lang="en-US"/>
              <a:t>[Title]</a:t>
            </a:r>
            <a:endParaRPr lang="en-AU"/>
          </a:p>
        </p:txBody>
      </p:sp>
      <p:sp>
        <p:nvSpPr>
          <p:cNvPr id="6" name="Footer Placeholder 4"/>
          <p:cNvSpPr>
            <a:spLocks noGrp="1"/>
          </p:cNvSpPr>
          <p:nvPr>
            <p:ph type="ftr" sz="quarter" idx="3"/>
          </p:nvPr>
        </p:nvSpPr>
        <p:spPr>
          <a:xfrm>
            <a:off x="695326" y="6526800"/>
            <a:ext cx="3360109" cy="108000"/>
          </a:xfrm>
          <a:prstGeom prst="rect">
            <a:avLst/>
          </a:prstGeom>
        </p:spPr>
        <p:txBody>
          <a:bodyPr vert="horz" lIns="0" tIns="0" rIns="0" bIns="0" rtlCol="0" anchor="ctr"/>
          <a:lstStyle>
            <a:lvl1pPr algn="l">
              <a:defRPr sz="800" b="0">
                <a:solidFill>
                  <a:schemeClr val="tx1"/>
                </a:solidFill>
              </a:defRPr>
            </a:lvl1pPr>
          </a:lstStyle>
          <a:p>
            <a:endParaRPr lang="en-AU"/>
          </a:p>
        </p:txBody>
      </p:sp>
      <p:sp>
        <p:nvSpPr>
          <p:cNvPr id="7" name="Slide Number Placeholder 5"/>
          <p:cNvSpPr>
            <a:spLocks noGrp="1"/>
          </p:cNvSpPr>
          <p:nvPr>
            <p:ph type="sldNum" sz="quarter" idx="4"/>
          </p:nvPr>
        </p:nvSpPr>
        <p:spPr>
          <a:xfrm>
            <a:off x="11208568" y="6526800"/>
            <a:ext cx="288032" cy="108000"/>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a:p>
        </p:txBody>
      </p:sp>
      <p:sp>
        <p:nvSpPr>
          <p:cNvPr id="5" name="Text Placeholder 4">
            <a:extLst>
              <a:ext uri="{FF2B5EF4-FFF2-40B4-BE49-F238E27FC236}">
                <a16:creationId xmlns:a16="http://schemas.microsoft.com/office/drawing/2014/main" id="{F7B3D40D-3A3C-4C3B-B5E3-57416DC62D0A}"/>
              </a:ext>
            </a:extLst>
          </p:cNvPr>
          <p:cNvSpPr>
            <a:spLocks noGrp="1"/>
          </p:cNvSpPr>
          <p:nvPr>
            <p:ph type="body" idx="1"/>
          </p:nvPr>
        </p:nvSpPr>
        <p:spPr>
          <a:xfrm>
            <a:off x="695325" y="2030400"/>
            <a:ext cx="9576000" cy="36718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Picture 7">
            <a:extLst>
              <a:ext uri="{FF2B5EF4-FFF2-40B4-BE49-F238E27FC236}">
                <a16:creationId xmlns:a16="http://schemas.microsoft.com/office/drawing/2014/main" id="{E0FB2558-6228-01A8-6AA9-F913EDFCDE95}"/>
              </a:ext>
            </a:extLst>
          </p:cNvPr>
          <p:cNvPicPr preferRelativeResize="0">
            <a:picLocks noChangeAspect="1"/>
          </p:cNvPicPr>
          <p:nvPr userDrawn="1"/>
        </p:nvPicPr>
        <p:blipFill>
          <a:blip r:embed="rId54" cstate="screen">
            <a:extLst>
              <a:ext uri="{28A0092B-C50C-407E-A947-70E740481C1C}">
                <a14:useLocalDpi xmlns:a14="http://schemas.microsoft.com/office/drawing/2010/main"/>
              </a:ext>
            </a:extLst>
          </a:blip>
          <a:stretch>
            <a:fillRect/>
          </a:stretch>
        </p:blipFill>
        <p:spPr>
          <a:xfrm>
            <a:off x="10314000" y="360001"/>
            <a:ext cx="1512000" cy="396445"/>
          </a:xfrm>
          <a:prstGeom prst="rect">
            <a:avLst/>
          </a:prstGeom>
        </p:spPr>
      </p:pic>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816" r:id="rId3"/>
    <p:sldLayoutId id="2147483817" r:id="rId4"/>
    <p:sldLayoutId id="2147483799" r:id="rId5"/>
    <p:sldLayoutId id="2147483800" r:id="rId6"/>
    <p:sldLayoutId id="2147483792" r:id="rId7"/>
    <p:sldLayoutId id="2147483802" r:id="rId8"/>
    <p:sldLayoutId id="2147483775" r:id="rId9"/>
    <p:sldLayoutId id="2147483650" r:id="rId10"/>
    <p:sldLayoutId id="2147483815" r:id="rId11"/>
    <p:sldLayoutId id="2147483652" r:id="rId12"/>
    <p:sldLayoutId id="2147483778" r:id="rId13"/>
    <p:sldLayoutId id="2147483804" r:id="rId14"/>
    <p:sldLayoutId id="2147483805" r:id="rId15"/>
    <p:sldLayoutId id="2147483803" r:id="rId16"/>
    <p:sldLayoutId id="2147483806" r:id="rId17"/>
    <p:sldLayoutId id="2147483779" r:id="rId18"/>
    <p:sldLayoutId id="2147483728" r:id="rId19"/>
    <p:sldLayoutId id="2147483656" r:id="rId20"/>
    <p:sldLayoutId id="2147483732" r:id="rId21"/>
    <p:sldLayoutId id="2147483793" r:id="rId22"/>
    <p:sldLayoutId id="2147483657" r:id="rId23"/>
    <p:sldLayoutId id="2147483765" r:id="rId24"/>
    <p:sldLayoutId id="2147483787" r:id="rId25"/>
    <p:sldLayoutId id="2147483788" r:id="rId26"/>
    <p:sldLayoutId id="2147483794" r:id="rId27"/>
    <p:sldLayoutId id="2147483795" r:id="rId28"/>
    <p:sldLayoutId id="2147483796" r:id="rId29"/>
    <p:sldLayoutId id="2147483791" r:id="rId30"/>
    <p:sldLayoutId id="2147483797" r:id="rId31"/>
    <p:sldLayoutId id="2147483790" r:id="rId32"/>
    <p:sldLayoutId id="2147483798" r:id="rId33"/>
    <p:sldLayoutId id="2147483768" r:id="rId34"/>
    <p:sldLayoutId id="2147483769" r:id="rId35"/>
    <p:sldLayoutId id="2147483770" r:id="rId36"/>
    <p:sldLayoutId id="2147483771" r:id="rId37"/>
    <p:sldLayoutId id="2147483789" r:id="rId38"/>
    <p:sldLayoutId id="2147483776" r:id="rId39"/>
    <p:sldLayoutId id="2147483777" r:id="rId40"/>
    <p:sldLayoutId id="2147483807" r:id="rId41"/>
    <p:sldLayoutId id="2147483808" r:id="rId42"/>
    <p:sldLayoutId id="2147483809" r:id="rId43"/>
    <p:sldLayoutId id="2147483810" r:id="rId44"/>
    <p:sldLayoutId id="2147483814" r:id="rId45"/>
    <p:sldLayoutId id="2147483811" r:id="rId46"/>
    <p:sldLayoutId id="2147483780" r:id="rId47"/>
    <p:sldLayoutId id="2147483801" r:id="rId48"/>
    <p:sldLayoutId id="2147483813" r:id="rId49"/>
    <p:sldLayoutId id="2147483812" r:id="rId50"/>
    <p:sldLayoutId id="2147483818" r:id="rId51"/>
    <p:sldLayoutId id="2147483819" r:id="rId5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438" userDrawn="1">
          <p15:clr>
            <a:srgbClr val="F26B43"/>
          </p15:clr>
        </p15:guide>
        <p15:guide id="6" orient="horz" pos="3974" userDrawn="1">
          <p15:clr>
            <a:srgbClr val="F26B43"/>
          </p15:clr>
        </p15:guide>
        <p15:guide id="7" orient="horz" pos="436" userDrawn="1">
          <p15:clr>
            <a:srgbClr val="F26B43"/>
          </p15:clr>
        </p15:guide>
        <p15:guide id="9" pos="3961" userDrawn="1">
          <p15:clr>
            <a:srgbClr val="F26B43"/>
          </p15:clr>
        </p15:guide>
        <p15:guide id="10" pos="3719" userDrawn="1">
          <p15:clr>
            <a:srgbClr val="F26B43"/>
          </p15:clr>
        </p15:guide>
        <p15:guide id="11" orient="horz" pos="4110" userDrawn="1">
          <p15:clr>
            <a:srgbClr val="F26B43"/>
          </p15:clr>
        </p15:guide>
        <p15:guide id="13" pos="7242" userDrawn="1">
          <p15:clr>
            <a:srgbClr val="F26B43"/>
          </p15:clr>
        </p15:guide>
        <p15:guide id="14" orient="horz" pos="981" userDrawn="1">
          <p15:clr>
            <a:srgbClr val="F26B43"/>
          </p15:clr>
        </p15:guide>
        <p15:guide id="15" pos="2772" userDrawn="1">
          <p15:clr>
            <a:srgbClr val="F26B43"/>
          </p15:clr>
        </p15:guide>
        <p15:guide id="16" pos="2570" userDrawn="1">
          <p15:clr>
            <a:srgbClr val="F26B43"/>
          </p15:clr>
        </p15:guide>
        <p15:guide id="17" pos="5110" userDrawn="1">
          <p15:clr>
            <a:srgbClr val="F26B43"/>
          </p15:clr>
        </p15:guide>
        <p15:guide id="18" pos="4908" userDrawn="1">
          <p15:clr>
            <a:srgbClr val="F26B43"/>
          </p15:clr>
        </p15:guide>
        <p15:guide id="19" orient="horz" pos="1661" userDrawn="1">
          <p15:clr>
            <a:srgbClr val="F26B43"/>
          </p15:clr>
        </p15:guide>
        <p15:guide id="20" orient="horz" pos="193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4.xml"/><Relationship Id="rId7" Type="http://schemas.openxmlformats.org/officeDocument/2006/relationships/diagramColors" Target="../diagrams/colors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hyperlink" Target="https://medical-school.uq.edu.au/academic-disciplines/general-practice/our-teaching" TargetMode="External"/><Relationship Id="rId4" Type="http://schemas.openxmlformats.org/officeDocument/2006/relationships/hyperlink" Target="mailto:med.mdgp@uq.edu.au"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AU">
                <a:cs typeface="Arial"/>
              </a:rPr>
              <a:t>What's New for GP Teachers in 2025</a:t>
            </a:r>
            <a:br>
              <a:rPr lang="en-AU">
                <a:cs typeface="Arial"/>
              </a:rPr>
            </a:br>
            <a:endParaRPr lang="en-AU">
              <a:cs typeface="Arial"/>
            </a:endParaRPr>
          </a:p>
        </p:txBody>
      </p:sp>
      <p:sp>
        <p:nvSpPr>
          <p:cNvPr id="11" name="Text Placeholder 10"/>
          <p:cNvSpPr>
            <a:spLocks noGrp="1"/>
          </p:cNvSpPr>
          <p:nvPr>
            <p:ph type="body" sz="quarter" idx="10"/>
          </p:nvPr>
        </p:nvSpPr>
        <p:spPr/>
        <p:txBody>
          <a:bodyPr/>
          <a:lstStyle/>
          <a:p>
            <a:endParaRPr lang="en-AU">
              <a:cs typeface="Arial"/>
            </a:endParaRPr>
          </a:p>
        </p:txBody>
      </p:sp>
      <p:pic>
        <p:nvPicPr>
          <p:cNvPr id="20" name="Audio 19">
            <a:extLst>
              <a:ext uri="{FF2B5EF4-FFF2-40B4-BE49-F238E27FC236}">
                <a16:creationId xmlns:a16="http://schemas.microsoft.com/office/drawing/2014/main" id="{DCB856A4-9600-1B4C-D896-4CCE76A4D0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34808045"/>
      </p:ext>
    </p:extLst>
  </p:cSld>
  <p:clrMapOvr>
    <a:masterClrMapping/>
  </p:clrMapOvr>
  <mc:AlternateContent xmlns:mc="http://schemas.openxmlformats.org/markup-compatibility/2006" xmlns:p14="http://schemas.microsoft.com/office/powerpoint/2010/main">
    <mc:Choice Requires="p14">
      <p:transition spd="med" p14:dur="700" advTm="8798">
        <p:fade/>
      </p:transition>
    </mc:Choice>
    <mc:Fallback xmlns="">
      <p:transition spd="med" advTm="87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2">
            <a:extLst>
              <a:ext uri="{FF2B5EF4-FFF2-40B4-BE49-F238E27FC236}">
                <a16:creationId xmlns:a16="http://schemas.microsoft.com/office/drawing/2014/main" id="{35DAF15F-1E53-62DF-0256-BA52685848D3}"/>
              </a:ext>
            </a:extLst>
          </p:cNvPr>
          <p:cNvSpPr>
            <a:spLocks noGrp="1"/>
          </p:cNvSpPr>
          <p:nvPr>
            <p:ph type="title"/>
          </p:nvPr>
        </p:nvSpPr>
        <p:spPr>
          <a:xfrm>
            <a:off x="695326" y="763960"/>
            <a:ext cx="9577138" cy="469056"/>
          </a:xfrm>
        </p:spPr>
        <p:txBody>
          <a:bodyPr anchor="t">
            <a:normAutofit/>
          </a:bodyPr>
          <a:lstStyle/>
          <a:p>
            <a:r>
              <a:rPr lang="en-US" sz="3200"/>
              <a:t>Orientation Document:</a:t>
            </a:r>
          </a:p>
        </p:txBody>
      </p:sp>
      <p:sp>
        <p:nvSpPr>
          <p:cNvPr id="38" name="Footer Placeholder 4">
            <a:extLst>
              <a:ext uri="{FF2B5EF4-FFF2-40B4-BE49-F238E27FC236}">
                <a16:creationId xmlns:a16="http://schemas.microsoft.com/office/drawing/2014/main" id="{40059D71-D122-D542-AF37-01686CDB1F96}"/>
              </a:ext>
            </a:extLst>
          </p:cNvPr>
          <p:cNvSpPr>
            <a:spLocks noGrp="1"/>
          </p:cNvSpPr>
          <p:nvPr>
            <p:ph type="ftr" sz="quarter" idx="17"/>
          </p:nvPr>
        </p:nvSpPr>
        <p:spPr>
          <a:xfrm>
            <a:off x="695326" y="6526800"/>
            <a:ext cx="3360109" cy="108000"/>
          </a:xfrm>
        </p:spPr>
        <p:txBody>
          <a:bodyPr anchor="ctr">
            <a:normAutofit/>
          </a:bodyPr>
          <a:lstStyle/>
          <a:p>
            <a:pPr>
              <a:spcAft>
                <a:spcPts val="600"/>
              </a:spcAft>
            </a:pPr>
            <a:r>
              <a:rPr lang="en-AU" sz="700"/>
              <a:t>What's New for GP Teachers in 2025</a:t>
            </a:r>
            <a:endParaRPr lang="en-US" sz="700"/>
          </a:p>
        </p:txBody>
      </p:sp>
      <p:sp>
        <p:nvSpPr>
          <p:cNvPr id="5" name="Slide Number Placeholder 4">
            <a:extLst>
              <a:ext uri="{FF2B5EF4-FFF2-40B4-BE49-F238E27FC236}">
                <a16:creationId xmlns:a16="http://schemas.microsoft.com/office/drawing/2014/main" id="{00EA7129-6DAE-276A-EB46-C296A6D8339E}"/>
              </a:ext>
            </a:extLst>
          </p:cNvPr>
          <p:cNvSpPr>
            <a:spLocks noGrp="1"/>
          </p:cNvSpPr>
          <p:nvPr>
            <p:ph type="sldNum" sz="quarter" idx="18"/>
          </p:nvPr>
        </p:nvSpPr>
        <p:spPr>
          <a:xfrm>
            <a:off x="11208568" y="6526800"/>
            <a:ext cx="288032" cy="108000"/>
          </a:xfrm>
        </p:spPr>
        <p:txBody>
          <a:bodyPr anchor="ctr">
            <a:normAutofit/>
          </a:bodyPr>
          <a:lstStyle/>
          <a:p>
            <a:pPr>
              <a:spcAft>
                <a:spcPts val="600"/>
              </a:spcAft>
            </a:pPr>
            <a:fld id="{E917DE0E-AFB1-41FD-BC35-27DB61CA125F}" type="slidenum">
              <a:rPr lang="en-AU" sz="700" smtClean="0"/>
              <a:pPr>
                <a:spcAft>
                  <a:spcPts val="600"/>
                </a:spcAft>
              </a:pPr>
              <a:t>10</a:t>
            </a:fld>
            <a:endParaRPr lang="en-AU" sz="700"/>
          </a:p>
        </p:txBody>
      </p:sp>
      <p:pic>
        <p:nvPicPr>
          <p:cNvPr id="17" name="Content Placeholder 16" descr="A screenshot of a computer&#10;&#10;AI-generated content may be incorrect.">
            <a:extLst>
              <a:ext uri="{FF2B5EF4-FFF2-40B4-BE49-F238E27FC236}">
                <a16:creationId xmlns:a16="http://schemas.microsoft.com/office/drawing/2014/main" id="{780DB404-B175-B416-48EC-83B92F26F58F}"/>
              </a:ext>
            </a:extLst>
          </p:cNvPr>
          <p:cNvPicPr>
            <a:picLocks noGrp="1" noChangeAspect="1"/>
          </p:cNvPicPr>
          <p:nvPr>
            <p:ph sz="quarter" idx="10"/>
          </p:nvPr>
        </p:nvPicPr>
        <p:blipFill>
          <a:blip r:embed="rId4"/>
          <a:srcRect l="26412" t="23512" r="26504" b="14804"/>
          <a:stretch/>
        </p:blipFill>
        <p:spPr>
          <a:xfrm>
            <a:off x="3318354" y="1425819"/>
            <a:ext cx="5557306" cy="4720261"/>
          </a:xfrm>
        </p:spPr>
      </p:pic>
      <p:pic>
        <p:nvPicPr>
          <p:cNvPr id="18" name="Audio 17">
            <a:extLst>
              <a:ext uri="{FF2B5EF4-FFF2-40B4-BE49-F238E27FC236}">
                <a16:creationId xmlns:a16="http://schemas.microsoft.com/office/drawing/2014/main" id="{675FC32B-670E-5D61-0E45-714F13ABEE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92488481"/>
      </p:ext>
    </p:extLst>
  </p:cSld>
  <p:clrMapOvr>
    <a:masterClrMapping/>
  </p:clrMapOvr>
  <mc:AlternateContent xmlns:mc="http://schemas.openxmlformats.org/markup-compatibility/2006" xmlns:p14="http://schemas.microsoft.com/office/powerpoint/2010/main">
    <mc:Choice Requires="p14">
      <p:transition spd="med" p14:dur="700" advTm="16432">
        <p:fade/>
      </p:transition>
    </mc:Choice>
    <mc:Fallback xmlns="">
      <p:transition spd="med" advTm="164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1">
            <a:extLst>
              <a:ext uri="{FF2B5EF4-FFF2-40B4-BE49-F238E27FC236}">
                <a16:creationId xmlns:a16="http://schemas.microsoft.com/office/drawing/2014/main" id="{43303005-83A5-D968-EB66-E14990D3E19F}"/>
              </a:ext>
            </a:extLst>
          </p:cNvPr>
          <p:cNvSpPr>
            <a:spLocks noGrp="1"/>
          </p:cNvSpPr>
          <p:nvPr>
            <p:ph type="body" sz="quarter" idx="24"/>
          </p:nvPr>
        </p:nvSpPr>
        <p:spPr>
          <a:xfrm>
            <a:off x="8103037" y="245"/>
            <a:ext cx="4088963" cy="6857508"/>
          </a:xfrm>
        </p:spPr>
        <p:txBody>
          <a:bodyPr/>
          <a:lstStyle/>
          <a:p>
            <a:endParaRPr lang="en-US"/>
          </a:p>
        </p:txBody>
      </p:sp>
      <p:pic>
        <p:nvPicPr>
          <p:cNvPr id="4" name="Picture 3" descr="A person smiling at the camera&#10;&#10;Description automatically generated">
            <a:extLst>
              <a:ext uri="{FF2B5EF4-FFF2-40B4-BE49-F238E27FC236}">
                <a16:creationId xmlns:a16="http://schemas.microsoft.com/office/drawing/2014/main" id="{92F405E5-EC5E-3AC6-72F5-8A0D6F009F09}"/>
              </a:ext>
            </a:extLst>
          </p:cNvPr>
          <p:cNvPicPr>
            <a:picLocks noChangeAspect="1"/>
          </p:cNvPicPr>
          <p:nvPr/>
        </p:nvPicPr>
        <p:blipFill>
          <a:blip r:embed="rId4"/>
          <a:srcRect l="7965" r="12965"/>
          <a:stretch/>
        </p:blipFill>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noFill/>
        </p:spPr>
      </p:pic>
      <p:sp>
        <p:nvSpPr>
          <p:cNvPr id="24" name="Slide Number Placeholder 4">
            <a:extLst>
              <a:ext uri="{FF2B5EF4-FFF2-40B4-BE49-F238E27FC236}">
                <a16:creationId xmlns:a16="http://schemas.microsoft.com/office/drawing/2014/main" id="{E40DF5AE-F9B6-56A1-9276-8443159B9A60}"/>
              </a:ext>
            </a:extLst>
          </p:cNvPr>
          <p:cNvSpPr>
            <a:spLocks noGrp="1"/>
          </p:cNvSpPr>
          <p:nvPr>
            <p:ph type="sldNum" sz="quarter" idx="21"/>
          </p:nvPr>
        </p:nvSpPr>
        <p:spPr>
          <a:xfrm>
            <a:off x="11208568" y="6526800"/>
            <a:ext cx="288032" cy="108000"/>
          </a:xfrm>
        </p:spPr>
        <p:txBody>
          <a:bodyPr anchor="ctr">
            <a:normAutofit/>
          </a:bodyPr>
          <a:lstStyle/>
          <a:p>
            <a:pPr>
              <a:spcAft>
                <a:spcPts val="600"/>
              </a:spcAft>
            </a:pPr>
            <a:fld id="{E917DE0E-AFB1-41FD-BC35-27DB61CA125F}" type="slidenum">
              <a:rPr lang="en-AU" sz="700" smtClean="0"/>
              <a:pPr>
                <a:spcAft>
                  <a:spcPts val="600"/>
                </a:spcAft>
              </a:pPr>
              <a:t>11</a:t>
            </a:fld>
            <a:endParaRPr lang="en-AU" sz="700"/>
          </a:p>
        </p:txBody>
      </p:sp>
      <p:sp>
        <p:nvSpPr>
          <p:cNvPr id="2" name="Title 1"/>
          <p:cNvSpPr>
            <a:spLocks noGrp="1"/>
          </p:cNvSpPr>
          <p:nvPr>
            <p:ph type="title"/>
          </p:nvPr>
        </p:nvSpPr>
        <p:spPr>
          <a:xfrm>
            <a:off x="695326" y="763200"/>
            <a:ext cx="7096125" cy="503510"/>
          </a:xfrm>
        </p:spPr>
        <p:txBody>
          <a:bodyPr vert="horz" lIns="0" tIns="0" rIns="0" bIns="0" rtlCol="0" anchor="t" anchorCtr="0">
            <a:normAutofit/>
          </a:bodyPr>
          <a:lstStyle/>
          <a:p>
            <a:r>
              <a:rPr lang="en-AU" sz="3500"/>
              <a:t>Year 4 GP Block Placement  </a:t>
            </a:r>
          </a:p>
        </p:txBody>
      </p:sp>
      <p:sp>
        <p:nvSpPr>
          <p:cNvPr id="3" name="Content Placeholder 2"/>
          <p:cNvSpPr>
            <a:spLocks noGrp="1"/>
          </p:cNvSpPr>
          <p:nvPr>
            <p:ph sz="quarter" idx="23"/>
          </p:nvPr>
        </p:nvSpPr>
        <p:spPr>
          <a:xfrm>
            <a:off x="695326" y="2030400"/>
            <a:ext cx="7096124" cy="4064400"/>
          </a:xfrm>
        </p:spPr>
        <p:txBody>
          <a:bodyPr vert="horz" wrap="square" lIns="0" tIns="0" rIns="0" bIns="0" rtlCol="0" anchor="t">
            <a:normAutofit/>
          </a:bodyPr>
          <a:lstStyle/>
          <a:p>
            <a:pPr marL="179705" lvl="2" indent="-179070">
              <a:buNone/>
            </a:pPr>
            <a:r>
              <a:rPr lang="en-US" sz="2000" b="1">
                <a:solidFill>
                  <a:schemeClr val="accent1"/>
                </a:solidFill>
              </a:rPr>
              <a:t>Associate Professor Michaela Kelly</a:t>
            </a:r>
          </a:p>
          <a:p>
            <a:pPr marL="179705" lvl="2" indent="-179070">
              <a:buNone/>
            </a:pPr>
            <a:r>
              <a:rPr lang="en-US">
                <a:solidFill>
                  <a:schemeClr val="accent1"/>
                </a:solidFill>
              </a:rPr>
              <a:t>Associate Professor General Practice Clinical Unit</a:t>
            </a:r>
            <a:endParaRPr lang="en-US">
              <a:solidFill>
                <a:schemeClr val="accent1"/>
              </a:solidFill>
              <a:cs typeface="Arial"/>
            </a:endParaRPr>
          </a:p>
          <a:p>
            <a:pPr marL="179705" lvl="2" indent="-179070">
              <a:buNone/>
            </a:pPr>
            <a:endParaRPr lang="en-US">
              <a:solidFill>
                <a:schemeClr val="accent1"/>
              </a:solidFill>
              <a:cs typeface="Arial"/>
            </a:endParaRPr>
          </a:p>
          <a:p>
            <a:pPr marL="179705" lvl="2" indent="-179070">
              <a:buNone/>
            </a:pPr>
            <a:endParaRPr lang="en-US">
              <a:solidFill>
                <a:schemeClr val="accent1"/>
              </a:solidFill>
              <a:cs typeface="Arial"/>
            </a:endParaRPr>
          </a:p>
          <a:p>
            <a:pPr marL="635" lvl="2" indent="0">
              <a:buNone/>
            </a:pPr>
            <a:endParaRPr lang="en-US">
              <a:solidFill>
                <a:schemeClr val="accent1"/>
              </a:solidFill>
              <a:cs typeface="Arial"/>
            </a:endParaRPr>
          </a:p>
        </p:txBody>
      </p:sp>
      <p:pic>
        <p:nvPicPr>
          <p:cNvPr id="17" name="Audio 16">
            <a:extLst>
              <a:ext uri="{FF2B5EF4-FFF2-40B4-BE49-F238E27FC236}">
                <a16:creationId xmlns:a16="http://schemas.microsoft.com/office/drawing/2014/main" id="{58F395D8-ABE0-CBAF-D98A-C486DBE468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8261989"/>
      </p:ext>
    </p:extLst>
  </p:cSld>
  <p:clrMapOvr>
    <a:masterClrMapping/>
  </p:clrMapOvr>
  <mc:AlternateContent xmlns:mc="http://schemas.openxmlformats.org/markup-compatibility/2006" xmlns:p14="http://schemas.microsoft.com/office/powerpoint/2010/main">
    <mc:Choice Requires="p14">
      <p:transition spd="med" p14:dur="700" advTm="8980">
        <p:fade/>
      </p:transition>
    </mc:Choice>
    <mc:Fallback xmlns="">
      <p:transition spd="med" advTm="8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E7F022-1284-62DF-109D-EBA45572CD43}"/>
              </a:ext>
            </a:extLst>
          </p:cNvPr>
          <p:cNvGraphicFramePr>
            <a:graphicFrameLocks noGrp="1"/>
          </p:cNvGraphicFramePr>
          <p:nvPr>
            <p:extLst>
              <p:ext uri="{D42A27DB-BD31-4B8C-83A1-F6EECF244321}">
                <p14:modId xmlns:p14="http://schemas.microsoft.com/office/powerpoint/2010/main" val="1058568209"/>
              </p:ext>
            </p:extLst>
          </p:nvPr>
        </p:nvGraphicFramePr>
        <p:xfrm>
          <a:off x="629392" y="1455936"/>
          <a:ext cx="10948390" cy="4206240"/>
        </p:xfrm>
        <a:graphic>
          <a:graphicData uri="http://schemas.openxmlformats.org/drawingml/2006/table">
            <a:tbl>
              <a:tblPr firstRow="1" bandRow="1">
                <a:tableStyleId>{5C22544A-7EE6-4342-B048-85BDC9FD1C3A}</a:tableStyleId>
              </a:tblPr>
              <a:tblGrid>
                <a:gridCol w="2725717">
                  <a:extLst>
                    <a:ext uri="{9D8B030D-6E8A-4147-A177-3AD203B41FA5}">
                      <a16:colId xmlns:a16="http://schemas.microsoft.com/office/drawing/2014/main" val="155237331"/>
                    </a:ext>
                  </a:extLst>
                </a:gridCol>
                <a:gridCol w="2740891">
                  <a:extLst>
                    <a:ext uri="{9D8B030D-6E8A-4147-A177-3AD203B41FA5}">
                      <a16:colId xmlns:a16="http://schemas.microsoft.com/office/drawing/2014/main" val="625549042"/>
                    </a:ext>
                  </a:extLst>
                </a:gridCol>
                <a:gridCol w="2740891">
                  <a:extLst>
                    <a:ext uri="{9D8B030D-6E8A-4147-A177-3AD203B41FA5}">
                      <a16:colId xmlns:a16="http://schemas.microsoft.com/office/drawing/2014/main" val="3269364314"/>
                    </a:ext>
                  </a:extLst>
                </a:gridCol>
                <a:gridCol w="2740891">
                  <a:extLst>
                    <a:ext uri="{9D8B030D-6E8A-4147-A177-3AD203B41FA5}">
                      <a16:colId xmlns:a16="http://schemas.microsoft.com/office/drawing/2014/main" val="1029141497"/>
                    </a:ext>
                  </a:extLst>
                </a:gridCol>
              </a:tblGrid>
              <a:tr h="370840">
                <a:tc>
                  <a:txBody>
                    <a:bodyPr/>
                    <a:lstStyle/>
                    <a:p>
                      <a:endParaRPr lang="en-AU"/>
                    </a:p>
                  </a:txBody>
                  <a:tcPr/>
                </a:tc>
                <a:tc>
                  <a:txBody>
                    <a:bodyPr/>
                    <a:lstStyle/>
                    <a:p>
                      <a:r>
                        <a:rPr lang="en-US" sz="2400">
                          <a:latin typeface="Aptos"/>
                        </a:rPr>
                        <a:t>2024 </a:t>
                      </a:r>
                      <a:endParaRPr lang="en-AU" sz="2400">
                        <a:latin typeface="Aptos"/>
                      </a:endParaRPr>
                    </a:p>
                  </a:txBody>
                  <a:tcPr/>
                </a:tc>
                <a:tc>
                  <a:txBody>
                    <a:bodyPr/>
                    <a:lstStyle/>
                    <a:p>
                      <a:r>
                        <a:rPr lang="en-US" sz="2400">
                          <a:latin typeface="Aptos"/>
                        </a:rPr>
                        <a:t>2025</a:t>
                      </a:r>
                      <a:endParaRPr lang="en-AU" sz="2400">
                        <a:latin typeface="Aptos"/>
                      </a:endParaRPr>
                    </a:p>
                  </a:txBody>
                  <a:tcPr/>
                </a:tc>
                <a:tc>
                  <a:txBody>
                    <a:bodyPr/>
                    <a:lstStyle/>
                    <a:p>
                      <a:r>
                        <a:rPr lang="en-US" sz="2400">
                          <a:latin typeface="Aptos"/>
                        </a:rPr>
                        <a:t>2026</a:t>
                      </a:r>
                      <a:endParaRPr lang="en-AU" sz="2400">
                        <a:latin typeface="Aptos"/>
                      </a:endParaRPr>
                    </a:p>
                  </a:txBody>
                  <a:tcPr/>
                </a:tc>
                <a:extLst>
                  <a:ext uri="{0D108BD9-81ED-4DB2-BD59-A6C34878D82A}">
                    <a16:rowId xmlns:a16="http://schemas.microsoft.com/office/drawing/2014/main" val="1726416083"/>
                  </a:ext>
                </a:extLst>
              </a:tr>
              <a:tr h="370840">
                <a:tc>
                  <a:txBody>
                    <a:bodyPr/>
                    <a:lstStyle/>
                    <a:p>
                      <a:r>
                        <a:rPr lang="en-US" sz="1800">
                          <a:latin typeface="Aptos"/>
                        </a:rPr>
                        <a:t>Number of students per Block/Term</a:t>
                      </a:r>
                      <a:endParaRPr lang="en-AU" sz="1800">
                        <a:latin typeface="Aptos"/>
                      </a:endParaRPr>
                    </a:p>
                  </a:txBody>
                  <a:tcPr/>
                </a:tc>
                <a:tc>
                  <a:txBody>
                    <a:bodyPr/>
                    <a:lstStyle/>
                    <a:p>
                      <a:r>
                        <a:rPr lang="en-AU" sz="1800">
                          <a:latin typeface="Aptos"/>
                        </a:rPr>
                        <a:t>50%</a:t>
                      </a:r>
                    </a:p>
                  </a:txBody>
                  <a:tcPr/>
                </a:tc>
                <a:tc>
                  <a:txBody>
                    <a:bodyPr/>
                    <a:lstStyle/>
                    <a:p>
                      <a:r>
                        <a:rPr lang="en-AU" sz="1800">
                          <a:latin typeface="Aptos"/>
                        </a:rPr>
                        <a:t>50%</a:t>
                      </a:r>
                    </a:p>
                  </a:txBody>
                  <a:tcPr/>
                </a:tc>
                <a:tc>
                  <a:txBody>
                    <a:bodyPr/>
                    <a:lstStyle/>
                    <a:p>
                      <a:r>
                        <a:rPr lang="en-AU" sz="1800">
                          <a:latin typeface="Aptos"/>
                        </a:rPr>
                        <a:t>Full cohort</a:t>
                      </a:r>
                    </a:p>
                  </a:txBody>
                  <a:tcPr/>
                </a:tc>
                <a:extLst>
                  <a:ext uri="{0D108BD9-81ED-4DB2-BD59-A6C34878D82A}">
                    <a16:rowId xmlns:a16="http://schemas.microsoft.com/office/drawing/2014/main" val="3196987733"/>
                  </a:ext>
                </a:extLst>
              </a:tr>
              <a:tr h="370840">
                <a:tc>
                  <a:txBody>
                    <a:bodyPr/>
                    <a:lstStyle/>
                    <a:p>
                      <a:r>
                        <a:rPr lang="en-US" sz="1800">
                          <a:latin typeface="Aptos"/>
                        </a:rPr>
                        <a:t>Year of student</a:t>
                      </a:r>
                    </a:p>
                    <a:p>
                      <a:endParaRPr lang="en-AU" sz="1800">
                        <a:latin typeface="Aptos" panose="020B0004020202020204" pitchFamily="34" charset="0"/>
                      </a:endParaRPr>
                    </a:p>
                  </a:txBody>
                  <a:tcPr/>
                </a:tc>
                <a:tc>
                  <a:txBody>
                    <a:bodyPr/>
                    <a:lstStyle/>
                    <a:p>
                      <a:r>
                        <a:rPr lang="en-US" sz="1800">
                          <a:latin typeface="Aptos"/>
                        </a:rPr>
                        <a:t>half year 3 and half year 4</a:t>
                      </a:r>
                      <a:endParaRPr lang="en-AU" sz="1800">
                        <a:latin typeface="Aptos"/>
                      </a:endParaRPr>
                    </a:p>
                  </a:txBody>
                  <a:tcPr/>
                </a:tc>
                <a:tc>
                  <a:txBody>
                    <a:bodyPr/>
                    <a:lstStyle/>
                    <a:p>
                      <a:r>
                        <a:rPr lang="en-US" sz="1800">
                          <a:latin typeface="Aptos"/>
                        </a:rPr>
                        <a:t>year 4</a:t>
                      </a:r>
                      <a:endParaRPr lang="en-AU" sz="1800">
                        <a:latin typeface="Aptos"/>
                      </a:endParaRPr>
                    </a:p>
                  </a:txBody>
                  <a:tcPr/>
                </a:tc>
                <a:tc>
                  <a:txBody>
                    <a:bodyPr/>
                    <a:lstStyle/>
                    <a:p>
                      <a:r>
                        <a:rPr lang="en-US" sz="1800">
                          <a:latin typeface="Aptos"/>
                        </a:rPr>
                        <a:t>year 4</a:t>
                      </a:r>
                      <a:endParaRPr lang="en-AU" sz="1800">
                        <a:latin typeface="Aptos"/>
                      </a:endParaRPr>
                    </a:p>
                  </a:txBody>
                  <a:tcPr/>
                </a:tc>
                <a:extLst>
                  <a:ext uri="{0D108BD9-81ED-4DB2-BD59-A6C34878D82A}">
                    <a16:rowId xmlns:a16="http://schemas.microsoft.com/office/drawing/2014/main" val="659452037"/>
                  </a:ext>
                </a:extLst>
              </a:tr>
              <a:tr h="370840">
                <a:tc>
                  <a:txBody>
                    <a:bodyPr/>
                    <a:lstStyle/>
                    <a:p>
                      <a:r>
                        <a:rPr lang="en-US" sz="1800">
                          <a:latin typeface="Aptos"/>
                        </a:rPr>
                        <a:t>Number of weeks</a:t>
                      </a:r>
                    </a:p>
                    <a:p>
                      <a:endParaRPr lang="en-AU" sz="1800">
                        <a:latin typeface="Aptos" panose="020B0004020202020204" pitchFamily="34" charset="0"/>
                      </a:endParaRPr>
                    </a:p>
                  </a:txBody>
                  <a:tcPr/>
                </a:tc>
                <a:tc>
                  <a:txBody>
                    <a:bodyPr/>
                    <a:lstStyle/>
                    <a:p>
                      <a:r>
                        <a:rPr lang="en-US" sz="1800">
                          <a:latin typeface="Aptos"/>
                        </a:rPr>
                        <a:t>6</a:t>
                      </a:r>
                      <a:endParaRPr lang="en-AU" sz="1800">
                        <a:latin typeface="Aptos"/>
                      </a:endParaRPr>
                    </a:p>
                  </a:txBody>
                  <a:tcPr/>
                </a:tc>
                <a:tc>
                  <a:txBody>
                    <a:bodyPr/>
                    <a:lstStyle/>
                    <a:p>
                      <a:r>
                        <a:rPr lang="en-US" sz="1800">
                          <a:latin typeface="Aptos"/>
                        </a:rPr>
                        <a:t>6</a:t>
                      </a:r>
                      <a:endParaRPr lang="en-AU" sz="1800">
                        <a:latin typeface="Aptos"/>
                      </a:endParaRPr>
                    </a:p>
                  </a:txBody>
                  <a:tcPr/>
                </a:tc>
                <a:tc>
                  <a:txBody>
                    <a:bodyPr/>
                    <a:lstStyle/>
                    <a:p>
                      <a:r>
                        <a:rPr lang="en-US" sz="1800">
                          <a:latin typeface="Aptos"/>
                        </a:rPr>
                        <a:t>8</a:t>
                      </a:r>
                      <a:endParaRPr lang="en-AU" sz="1800">
                        <a:latin typeface="Aptos"/>
                      </a:endParaRPr>
                    </a:p>
                  </a:txBody>
                  <a:tcPr/>
                </a:tc>
                <a:extLst>
                  <a:ext uri="{0D108BD9-81ED-4DB2-BD59-A6C34878D82A}">
                    <a16:rowId xmlns:a16="http://schemas.microsoft.com/office/drawing/2014/main" val="4185319191"/>
                  </a:ext>
                </a:extLst>
              </a:tr>
              <a:tr h="0">
                <a:tc>
                  <a:txBody>
                    <a:bodyPr/>
                    <a:lstStyle/>
                    <a:p>
                      <a:r>
                        <a:rPr lang="en-US" sz="1800">
                          <a:latin typeface="Aptos"/>
                        </a:rPr>
                        <a:t>Prior student placements</a:t>
                      </a:r>
                      <a:endParaRPr lang="en-US" sz="1800">
                        <a:latin typeface="Aptos" panose="020B0004020202020204" pitchFamily="34" charset="0"/>
                      </a:endParaRPr>
                    </a:p>
                    <a:p>
                      <a:r>
                        <a:rPr lang="en-US" sz="1800">
                          <a:latin typeface="Aptos"/>
                        </a:rPr>
                        <a:t>In addition to medicine and surgery</a:t>
                      </a:r>
                      <a:endParaRPr lang="en-AU" sz="1800">
                        <a:latin typeface="Aptos"/>
                      </a:endParaRPr>
                    </a:p>
                  </a:txBody>
                  <a:tcPr/>
                </a:tc>
                <a:tc>
                  <a:txBody>
                    <a:bodyPr/>
                    <a:lstStyle/>
                    <a:p>
                      <a:r>
                        <a:rPr lang="en-US" sz="1800" b="1">
                          <a:latin typeface="Aptos"/>
                        </a:rPr>
                        <a:t>Half</a:t>
                      </a:r>
                      <a:r>
                        <a:rPr lang="en-US" sz="1800">
                          <a:latin typeface="Aptos"/>
                        </a:rPr>
                        <a:t> of students will have  completed- O&amp;G,  </a:t>
                      </a:r>
                      <a:r>
                        <a:rPr lang="en-GB" sz="1800" noProof="0">
                          <a:latin typeface="Aptos"/>
                        </a:rPr>
                        <a:t>Paediatrics</a:t>
                      </a:r>
                      <a:r>
                        <a:rPr lang="en-US" sz="1800">
                          <a:latin typeface="Aptos"/>
                        </a:rPr>
                        <a:t>,  mental health</a:t>
                      </a:r>
                      <a:endParaRPr lang="en-AU" sz="1800">
                        <a:latin typeface="Aptos"/>
                      </a:endParaRPr>
                    </a:p>
                  </a:txBody>
                  <a:tcPr/>
                </a:tc>
                <a:tc>
                  <a:txBody>
                    <a:bodyPr/>
                    <a:lstStyle/>
                    <a:p>
                      <a:r>
                        <a:rPr lang="en-US" sz="1800" b="1">
                          <a:latin typeface="Aptos"/>
                        </a:rPr>
                        <a:t>Most</a:t>
                      </a:r>
                      <a:r>
                        <a:rPr lang="en-US" sz="1800">
                          <a:latin typeface="Aptos"/>
                        </a:rPr>
                        <a:t> will have completed,  </a:t>
                      </a:r>
                      <a:r>
                        <a:rPr lang="en-GB" sz="1800" noProof="0">
                          <a:latin typeface="Aptos"/>
                        </a:rPr>
                        <a:t>Paediatrics</a:t>
                      </a:r>
                      <a:r>
                        <a:rPr lang="en-US" sz="1800">
                          <a:latin typeface="Aptos"/>
                        </a:rPr>
                        <a:t>, O&amp;G, Mental Health</a:t>
                      </a:r>
                      <a:endParaRPr lang="en-AU" sz="1800">
                        <a:latin typeface="Aptos"/>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b="1">
                          <a:latin typeface="Aptos"/>
                        </a:rPr>
                        <a:t>All</a:t>
                      </a:r>
                      <a:r>
                        <a:rPr lang="en-US" sz="1800">
                          <a:latin typeface="Aptos"/>
                        </a:rPr>
                        <a:t> students will have completed </a:t>
                      </a:r>
                      <a:r>
                        <a:rPr lang="en-GB" sz="1800" noProof="0">
                          <a:latin typeface="Aptos"/>
                        </a:rPr>
                        <a:t>Paediatrics</a:t>
                      </a:r>
                      <a:r>
                        <a:rPr lang="en-US" sz="1800">
                          <a:latin typeface="Aptos"/>
                        </a:rPr>
                        <a:t>, O&amp;G, Mental Health</a:t>
                      </a:r>
                      <a:endParaRPr lang="en-AU" sz="1800">
                        <a:latin typeface="Aptos"/>
                      </a:endParaRPr>
                    </a:p>
                  </a:txBody>
                  <a:tcPr/>
                </a:tc>
                <a:extLst>
                  <a:ext uri="{0D108BD9-81ED-4DB2-BD59-A6C34878D82A}">
                    <a16:rowId xmlns:a16="http://schemas.microsoft.com/office/drawing/2014/main" val="77291533"/>
                  </a:ext>
                </a:extLst>
              </a:tr>
              <a:tr h="370840">
                <a:tc>
                  <a:txBody>
                    <a:bodyPr/>
                    <a:lstStyle/>
                    <a:p>
                      <a:r>
                        <a:rPr lang="en-US" sz="1800">
                          <a:latin typeface="Aptos"/>
                        </a:rPr>
                        <a:t>Program</a:t>
                      </a:r>
                    </a:p>
                    <a:p>
                      <a:endParaRPr lang="en-AU" sz="1800">
                        <a:latin typeface="Aptos" panose="020B0004020202020204" pitchFamily="34" charset="0"/>
                      </a:endParaRPr>
                    </a:p>
                  </a:txBody>
                  <a:tcPr/>
                </a:tc>
                <a:tc>
                  <a:txBody>
                    <a:bodyPr/>
                    <a:lstStyle/>
                    <a:p>
                      <a:r>
                        <a:rPr lang="en-US" sz="1800">
                          <a:latin typeface="Aptos"/>
                        </a:rPr>
                        <a:t>Old program</a:t>
                      </a:r>
                      <a:endParaRPr lang="en-AU" sz="1800">
                        <a:latin typeface="Aptos"/>
                      </a:endParaRPr>
                    </a:p>
                  </a:txBody>
                  <a:tcPr/>
                </a:tc>
                <a:tc>
                  <a:txBody>
                    <a:bodyPr/>
                    <a:lstStyle/>
                    <a:p>
                      <a:r>
                        <a:rPr lang="en-US" sz="1800">
                          <a:latin typeface="Aptos"/>
                        </a:rPr>
                        <a:t>Final year of the old MD</a:t>
                      </a:r>
                      <a:endParaRPr lang="en-AU" sz="1800">
                        <a:latin typeface="Aptos"/>
                      </a:endParaRPr>
                    </a:p>
                  </a:txBody>
                  <a:tcPr/>
                </a:tc>
                <a:tc>
                  <a:txBody>
                    <a:bodyPr/>
                    <a:lstStyle/>
                    <a:p>
                      <a:r>
                        <a:rPr lang="en-US" sz="1800">
                          <a:latin typeface="Aptos"/>
                        </a:rPr>
                        <a:t>First year 4 for new MD</a:t>
                      </a:r>
                      <a:endParaRPr lang="en-AU" sz="1800">
                        <a:latin typeface="Aptos"/>
                      </a:endParaRPr>
                    </a:p>
                  </a:txBody>
                  <a:tcPr/>
                </a:tc>
                <a:extLst>
                  <a:ext uri="{0D108BD9-81ED-4DB2-BD59-A6C34878D82A}">
                    <a16:rowId xmlns:a16="http://schemas.microsoft.com/office/drawing/2014/main" val="2189819610"/>
                  </a:ext>
                </a:extLst>
              </a:tr>
            </a:tbl>
          </a:graphicData>
        </a:graphic>
      </p:graphicFrame>
      <p:sp>
        <p:nvSpPr>
          <p:cNvPr id="3" name="TextBox 2">
            <a:extLst>
              <a:ext uri="{FF2B5EF4-FFF2-40B4-BE49-F238E27FC236}">
                <a16:creationId xmlns:a16="http://schemas.microsoft.com/office/drawing/2014/main" id="{AD95A4DA-877A-37AF-C160-0130556B7239}"/>
              </a:ext>
            </a:extLst>
          </p:cNvPr>
          <p:cNvSpPr txBox="1"/>
          <p:nvPr/>
        </p:nvSpPr>
        <p:spPr>
          <a:xfrm>
            <a:off x="614218" y="831273"/>
            <a:ext cx="10963564" cy="477054"/>
          </a:xfrm>
          <a:prstGeom prst="rect">
            <a:avLst/>
          </a:prstGeom>
          <a:noFill/>
        </p:spPr>
        <p:txBody>
          <a:bodyPr wrap="square" rtlCol="0">
            <a:spAutoFit/>
          </a:bodyPr>
          <a:lstStyle/>
          <a:p>
            <a:r>
              <a:rPr lang="en-US" sz="2500" b="1">
                <a:solidFill>
                  <a:srgbClr val="7030A0"/>
                </a:solidFill>
                <a:latin typeface="Aptos" panose="020B0004020202020204" pitchFamily="34" charset="0"/>
              </a:rPr>
              <a:t>General Practice Immersion (yr 3 &gt;yr 4) – Transition to the new MD</a:t>
            </a:r>
            <a:endParaRPr lang="en-AU" sz="2500" b="1">
              <a:solidFill>
                <a:srgbClr val="7030A0"/>
              </a:solidFill>
              <a:latin typeface="Aptos" panose="020B0004020202020204" pitchFamily="34" charset="0"/>
            </a:endParaRPr>
          </a:p>
        </p:txBody>
      </p:sp>
      <p:pic>
        <p:nvPicPr>
          <p:cNvPr id="8" name="Audio 7">
            <a:extLst>
              <a:ext uri="{FF2B5EF4-FFF2-40B4-BE49-F238E27FC236}">
                <a16:creationId xmlns:a16="http://schemas.microsoft.com/office/drawing/2014/main" id="{5468BACD-BDE3-67E4-13CD-2163250DC7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43145281"/>
      </p:ext>
    </p:extLst>
  </p:cSld>
  <p:clrMapOvr>
    <a:masterClrMapping/>
  </p:clrMapOvr>
  <mc:AlternateContent xmlns:mc="http://schemas.openxmlformats.org/markup-compatibility/2006" xmlns:p14="http://schemas.microsoft.com/office/powerpoint/2010/main">
    <mc:Choice Requires="p14">
      <p:transition spd="med" p14:dur="700" advTm="111070">
        <p:fade/>
      </p:transition>
    </mc:Choice>
    <mc:Fallback xmlns="">
      <p:transition spd="med" advTm="1110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E53F3E-9864-2CF0-651F-ACA0D22A7823}"/>
              </a:ext>
            </a:extLst>
          </p:cNvPr>
          <p:cNvSpPr>
            <a:spLocks noGrp="1"/>
          </p:cNvSpPr>
          <p:nvPr>
            <p:ph sz="quarter" idx="10"/>
          </p:nvPr>
        </p:nvSpPr>
        <p:spPr>
          <a:xfrm>
            <a:off x="697705" y="1432375"/>
            <a:ext cx="10869115" cy="4661665"/>
          </a:xfrm>
        </p:spPr>
        <p:txBody>
          <a:bodyPr vert="horz" lIns="0" tIns="0" rIns="0" bIns="0" rtlCol="0" anchor="t">
            <a:noAutofit/>
          </a:bodyPr>
          <a:lstStyle/>
          <a:p>
            <a:r>
              <a:rPr lang="en-US" sz="1600">
                <a:cs typeface="Arial"/>
              </a:rPr>
              <a:t>Remains the same for 2025</a:t>
            </a:r>
          </a:p>
          <a:p>
            <a:r>
              <a:rPr lang="en-US" sz="1600">
                <a:cs typeface="Arial"/>
              </a:rPr>
              <a:t>Clinical Participation Assessment (CPA) or Supervisor report</a:t>
            </a:r>
          </a:p>
          <a:p>
            <a:r>
              <a:rPr lang="en-US">
                <a:ea typeface="+mn-lt"/>
                <a:cs typeface="+mn-lt"/>
              </a:rPr>
              <a:t>Two CPAs are to be completed</a:t>
            </a:r>
            <a:r>
              <a:rPr lang="en-US" b="0">
                <a:ea typeface="+mn-lt"/>
                <a:cs typeface="+mn-lt"/>
              </a:rPr>
              <a:t> and discussed with the student, one in </a:t>
            </a:r>
            <a:r>
              <a:rPr lang="en-US">
                <a:ea typeface="+mn-lt"/>
                <a:cs typeface="+mn-lt"/>
              </a:rPr>
              <a:t>week 3</a:t>
            </a:r>
            <a:r>
              <a:rPr lang="en-US" b="0">
                <a:ea typeface="+mn-lt"/>
                <a:cs typeface="+mn-lt"/>
              </a:rPr>
              <a:t> (mid-block) and one in </a:t>
            </a:r>
            <a:r>
              <a:rPr lang="en-US">
                <a:ea typeface="+mn-lt"/>
                <a:cs typeface="+mn-lt"/>
              </a:rPr>
              <a:t>week 6</a:t>
            </a:r>
            <a:r>
              <a:rPr lang="en-US" b="0">
                <a:ea typeface="+mn-lt"/>
                <a:cs typeface="+mn-lt"/>
              </a:rPr>
              <a:t> (end-block). Please note that while the </a:t>
            </a:r>
            <a:r>
              <a:rPr lang="en-US">
                <a:ea typeface="+mn-lt"/>
                <a:cs typeface="+mn-lt"/>
              </a:rPr>
              <a:t>mid-block CPA is formative</a:t>
            </a:r>
            <a:r>
              <a:rPr lang="en-US" b="0">
                <a:ea typeface="+mn-lt"/>
                <a:cs typeface="+mn-lt"/>
              </a:rPr>
              <a:t>, the </a:t>
            </a:r>
            <a:r>
              <a:rPr lang="en-US">
                <a:ea typeface="+mn-lt"/>
                <a:cs typeface="+mn-lt"/>
              </a:rPr>
              <a:t>end-block CPA is a summative</a:t>
            </a:r>
            <a:r>
              <a:rPr lang="en-US" b="0">
                <a:ea typeface="+mn-lt"/>
                <a:cs typeface="+mn-lt"/>
              </a:rPr>
              <a:t> assessment and that your student may fail the course based on an unsatisfactory end-block CPA (containing two or more Borderline or any Unsatisfactory ratings).</a:t>
            </a:r>
            <a:endParaRPr lang="en-US"/>
          </a:p>
          <a:p>
            <a:r>
              <a:rPr lang="en-US" b="0">
                <a:ea typeface="+mn-lt"/>
                <a:cs typeface="+mn-lt"/>
              </a:rPr>
              <a:t>Please discuss any students to whom you have awarded any “Unsatisfactory”, or 2 or more “Borderline”, ratings on the week 3 CPA, with the Academic Course Coordinator so that we can provide appropriate support . </a:t>
            </a:r>
          </a:p>
          <a:p>
            <a:r>
              <a:rPr lang="en-US">
                <a:ea typeface="+mn-lt"/>
                <a:cs typeface="+mn-lt"/>
              </a:rPr>
              <a:t>We strongly recommend that the same GP teacher complete both the mid-block and end-block CPA, where possible.</a:t>
            </a:r>
            <a:r>
              <a:rPr lang="en-US" b="0">
                <a:ea typeface="+mn-lt"/>
                <a:cs typeface="+mn-lt"/>
              </a:rPr>
              <a:t> When several GPs at your practice have contributed to the student’s teaching and learning, please seek input from these colleagues before completing the assessments</a:t>
            </a:r>
            <a:endParaRPr lang="en-US"/>
          </a:p>
          <a:p>
            <a:r>
              <a:rPr lang="en-US" sz="1600">
                <a:ea typeface="+mn-lt"/>
                <a:cs typeface="+mn-lt"/>
              </a:rPr>
              <a:t>Workplace Learning Portfolio (WLP)</a:t>
            </a:r>
          </a:p>
          <a:p>
            <a:r>
              <a:rPr lang="en-US" b="0">
                <a:ea typeface="+mn-lt"/>
                <a:cs typeface="+mn-lt"/>
              </a:rPr>
              <a:t>The overarching principles of the WLP are to provide regular opportunities for students to be observed performing key clinical tasks, and to engage in contemporaneous feedback. Tasks to be completed include DOPS (Direct Observation of Procedural Skills), COPS (Compulsory Observed Procedural Skills) and Mini-CEXs (mini–Clinical Evaluation Exercises)</a:t>
            </a:r>
          </a:p>
          <a:p>
            <a:r>
              <a:rPr lang="en-US" b="0">
                <a:cs typeface="Arial"/>
              </a:rPr>
              <a:t>These tasks are completed using the </a:t>
            </a:r>
            <a:r>
              <a:rPr lang="en-US" b="0" i="1">
                <a:cs typeface="Arial"/>
              </a:rPr>
              <a:t>MyProgress</a:t>
            </a:r>
            <a:r>
              <a:rPr lang="en-US" b="0">
                <a:cs typeface="Arial"/>
              </a:rPr>
              <a:t> student mobile app – the student will present the form to you on their mobile</a:t>
            </a:r>
            <a:endParaRPr lang="en-US"/>
          </a:p>
        </p:txBody>
      </p:sp>
      <p:sp>
        <p:nvSpPr>
          <p:cNvPr id="3" name="Title 2">
            <a:extLst>
              <a:ext uri="{FF2B5EF4-FFF2-40B4-BE49-F238E27FC236}">
                <a16:creationId xmlns:a16="http://schemas.microsoft.com/office/drawing/2014/main" id="{985C13CE-BD5D-04B8-1A5F-E6A429B01013}"/>
              </a:ext>
            </a:extLst>
          </p:cNvPr>
          <p:cNvSpPr>
            <a:spLocks noGrp="1"/>
          </p:cNvSpPr>
          <p:nvPr>
            <p:ph type="title"/>
          </p:nvPr>
        </p:nvSpPr>
        <p:spPr/>
        <p:txBody>
          <a:bodyPr/>
          <a:lstStyle/>
          <a:p>
            <a:r>
              <a:rPr lang="en-US" sz="2800">
                <a:cs typeface="Arial"/>
              </a:rPr>
              <a:t>Assessment for Year 4 students done on placement.</a:t>
            </a:r>
          </a:p>
        </p:txBody>
      </p:sp>
      <p:sp>
        <p:nvSpPr>
          <p:cNvPr id="4" name="Footer Placeholder 3">
            <a:extLst>
              <a:ext uri="{FF2B5EF4-FFF2-40B4-BE49-F238E27FC236}">
                <a16:creationId xmlns:a16="http://schemas.microsoft.com/office/drawing/2014/main" id="{943C5258-32D4-43D5-EE56-10425A54B74E}"/>
              </a:ext>
            </a:extLst>
          </p:cNvPr>
          <p:cNvSpPr>
            <a:spLocks noGrp="1"/>
          </p:cNvSpPr>
          <p:nvPr>
            <p:ph type="ftr" sz="quarter" idx="17"/>
          </p:nvPr>
        </p:nvSpPr>
        <p:spPr/>
        <p:txBody>
          <a:bodyPr/>
          <a:lstStyle/>
          <a:p>
            <a:r>
              <a:rPr lang="en-AU" sz="800" b="0" i="0" u="none" strike="noStrike" baseline="0">
                <a:solidFill>
                  <a:srgbClr val="2B1D37"/>
                </a:solidFill>
                <a:latin typeface="Arial"/>
                <a:ea typeface="Arial"/>
                <a:cs typeface="Arial"/>
              </a:rPr>
              <a:t>What's New for GP Teachers in 2025</a:t>
            </a:r>
            <a:endParaRPr lang="en-AU"/>
          </a:p>
        </p:txBody>
      </p:sp>
      <p:sp>
        <p:nvSpPr>
          <p:cNvPr id="5" name="Slide Number Placeholder 4">
            <a:extLst>
              <a:ext uri="{FF2B5EF4-FFF2-40B4-BE49-F238E27FC236}">
                <a16:creationId xmlns:a16="http://schemas.microsoft.com/office/drawing/2014/main" id="{86272C89-316E-AE0D-578C-6B403F6A7ADC}"/>
              </a:ext>
            </a:extLst>
          </p:cNvPr>
          <p:cNvSpPr>
            <a:spLocks noGrp="1"/>
          </p:cNvSpPr>
          <p:nvPr>
            <p:ph type="sldNum" sz="quarter" idx="18"/>
          </p:nvPr>
        </p:nvSpPr>
        <p:spPr/>
        <p:txBody>
          <a:bodyPr/>
          <a:lstStyle/>
          <a:p>
            <a:fld id="{E917DE0E-AFB1-41FD-BC35-27DB61CA125F}" type="slidenum">
              <a:rPr lang="en-AU" smtClean="0"/>
              <a:pPr/>
              <a:t>13</a:t>
            </a:fld>
            <a:endParaRPr lang="en-AU"/>
          </a:p>
        </p:txBody>
      </p:sp>
      <p:pic>
        <p:nvPicPr>
          <p:cNvPr id="12" name="Audio 11">
            <a:extLst>
              <a:ext uri="{FF2B5EF4-FFF2-40B4-BE49-F238E27FC236}">
                <a16:creationId xmlns:a16="http://schemas.microsoft.com/office/drawing/2014/main" id="{A6B0ECB5-8A1B-417D-267F-365A101721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48370005"/>
      </p:ext>
    </p:extLst>
  </p:cSld>
  <p:clrMapOvr>
    <a:masterClrMapping/>
  </p:clrMapOvr>
  <mc:AlternateContent xmlns:mc="http://schemas.openxmlformats.org/markup-compatibility/2006" xmlns:p14="http://schemas.microsoft.com/office/powerpoint/2010/main">
    <mc:Choice Requires="p14">
      <p:transition spd="med" p14:dur="700" advTm="224884">
        <p:fade/>
      </p:transition>
    </mc:Choice>
    <mc:Fallback xmlns="">
      <p:transition spd="med" advTm="2248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7D4B716-40D6-5B5A-CECD-FA4F26380DE2}"/>
              </a:ext>
            </a:extLst>
          </p:cNvPr>
          <p:cNvSpPr txBox="1"/>
          <p:nvPr/>
        </p:nvSpPr>
        <p:spPr>
          <a:xfrm>
            <a:off x="288966" y="724395"/>
            <a:ext cx="11139054" cy="477054"/>
          </a:xfrm>
          <a:prstGeom prst="rect">
            <a:avLst/>
          </a:prstGeom>
          <a:noFill/>
        </p:spPr>
        <p:txBody>
          <a:bodyPr wrap="square" lIns="91440" tIns="45720" rIns="91440" bIns="45720" rtlCol="0" anchor="t">
            <a:spAutoFit/>
          </a:bodyPr>
          <a:lstStyle/>
          <a:p>
            <a:r>
              <a:rPr lang="en-US" sz="2500" b="1">
                <a:solidFill>
                  <a:srgbClr val="7030A0"/>
                </a:solidFill>
                <a:latin typeface="Aptos"/>
              </a:rPr>
              <a:t>Looking ahead. Comparison of 2025 and 2026.</a:t>
            </a:r>
            <a:endParaRPr lang="en-AU" sz="2500" b="1">
              <a:solidFill>
                <a:srgbClr val="7030A0"/>
              </a:solidFill>
              <a:latin typeface="Aptos"/>
            </a:endParaRPr>
          </a:p>
        </p:txBody>
      </p:sp>
      <p:pic>
        <p:nvPicPr>
          <p:cNvPr id="4" name="Picture 3">
            <a:extLst>
              <a:ext uri="{FF2B5EF4-FFF2-40B4-BE49-F238E27FC236}">
                <a16:creationId xmlns:a16="http://schemas.microsoft.com/office/drawing/2014/main" id="{B8326F2B-7854-70EC-8040-D2AECEB90D1F}"/>
              </a:ext>
            </a:extLst>
          </p:cNvPr>
          <p:cNvPicPr>
            <a:picLocks noChangeAspect="1"/>
          </p:cNvPicPr>
          <p:nvPr/>
        </p:nvPicPr>
        <p:blipFill>
          <a:blip r:embed="rId5"/>
          <a:stretch>
            <a:fillRect/>
          </a:stretch>
        </p:blipFill>
        <p:spPr>
          <a:xfrm>
            <a:off x="573670" y="1489697"/>
            <a:ext cx="11218279" cy="4235489"/>
          </a:xfrm>
          <a:prstGeom prst="rect">
            <a:avLst/>
          </a:prstGeom>
        </p:spPr>
      </p:pic>
      <p:pic>
        <p:nvPicPr>
          <p:cNvPr id="3" name="Audio 2">
            <a:extLst>
              <a:ext uri="{FF2B5EF4-FFF2-40B4-BE49-F238E27FC236}">
                <a16:creationId xmlns:a16="http://schemas.microsoft.com/office/drawing/2014/main" id="{A22FB998-5B62-0551-5ED8-F0C747007F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31869588"/>
      </p:ext>
    </p:extLst>
  </p:cSld>
  <p:clrMapOvr>
    <a:masterClrMapping/>
  </p:clrMapOvr>
  <mc:AlternateContent xmlns:mc="http://schemas.openxmlformats.org/markup-compatibility/2006" xmlns:p14="http://schemas.microsoft.com/office/powerpoint/2010/main">
    <mc:Choice Requires="p14">
      <p:transition spd="med" p14:dur="700" advTm="121917">
        <p:fade/>
      </p:transition>
    </mc:Choice>
    <mc:Fallback xmlns="">
      <p:transition spd="med" advTm="1219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1">
            <a:extLst>
              <a:ext uri="{FF2B5EF4-FFF2-40B4-BE49-F238E27FC236}">
                <a16:creationId xmlns:a16="http://schemas.microsoft.com/office/drawing/2014/main" id="{5D8F0370-D7CC-DFFF-5EB8-F27D12916FFD}"/>
              </a:ext>
            </a:extLst>
          </p:cNvPr>
          <p:cNvSpPr>
            <a:spLocks noGrp="1"/>
          </p:cNvSpPr>
          <p:nvPr>
            <p:ph type="body" sz="quarter" idx="24"/>
          </p:nvPr>
        </p:nvSpPr>
        <p:spPr>
          <a:xfrm>
            <a:off x="8103037" y="245"/>
            <a:ext cx="4088963" cy="6857508"/>
          </a:xfrm>
        </p:spPr>
        <p:txBody>
          <a:bodyPr/>
          <a:lstStyle/>
          <a:p>
            <a:endParaRPr lang="en-US"/>
          </a:p>
        </p:txBody>
      </p:sp>
      <p:pic>
        <p:nvPicPr>
          <p:cNvPr id="5" name="Picture 4" descr="A person smiling at the camera&#10;&#10;Description automatically generated">
            <a:extLst>
              <a:ext uri="{FF2B5EF4-FFF2-40B4-BE49-F238E27FC236}">
                <a16:creationId xmlns:a16="http://schemas.microsoft.com/office/drawing/2014/main" id="{A4F401EF-7DDB-8E03-71D9-0CC876DC20B5}"/>
              </a:ext>
            </a:extLst>
          </p:cNvPr>
          <p:cNvPicPr>
            <a:picLocks noChangeAspect="1"/>
          </p:cNvPicPr>
          <p:nvPr/>
        </p:nvPicPr>
        <p:blipFill>
          <a:blip r:embed="rId4"/>
          <a:srcRect l="6577" r="14354"/>
          <a:stretch/>
        </p:blipFill>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noFill/>
        </p:spPr>
      </p:pic>
      <p:sp>
        <p:nvSpPr>
          <p:cNvPr id="38" name="Footer Placeholder 3">
            <a:extLst>
              <a:ext uri="{FF2B5EF4-FFF2-40B4-BE49-F238E27FC236}">
                <a16:creationId xmlns:a16="http://schemas.microsoft.com/office/drawing/2014/main" id="{C2E768D3-8E25-F279-CE48-8AA60019F778}"/>
              </a:ext>
            </a:extLst>
          </p:cNvPr>
          <p:cNvSpPr>
            <a:spLocks noGrp="1"/>
          </p:cNvSpPr>
          <p:nvPr>
            <p:ph type="ftr" sz="quarter" idx="20"/>
          </p:nvPr>
        </p:nvSpPr>
        <p:spPr>
          <a:xfrm>
            <a:off x="695326" y="6526800"/>
            <a:ext cx="3360109" cy="108000"/>
          </a:xfrm>
        </p:spPr>
        <p:txBody>
          <a:bodyPr/>
          <a:lstStyle/>
          <a:p>
            <a:r>
              <a:rPr lang="en-AU" sz="800" b="0" i="0" u="none" strike="noStrike" baseline="0">
                <a:solidFill>
                  <a:srgbClr val="2B1D37"/>
                </a:solidFill>
                <a:latin typeface="Arial"/>
                <a:ea typeface="Arial"/>
                <a:cs typeface="Arial"/>
              </a:rPr>
              <a:t>What's New for GP Teachers in 2025</a:t>
            </a:r>
            <a:endParaRPr lang="en-AU"/>
          </a:p>
        </p:txBody>
      </p:sp>
      <p:sp>
        <p:nvSpPr>
          <p:cNvPr id="24" name="Slide Number Placeholder 4">
            <a:extLst>
              <a:ext uri="{FF2B5EF4-FFF2-40B4-BE49-F238E27FC236}">
                <a16:creationId xmlns:a16="http://schemas.microsoft.com/office/drawing/2014/main" id="{E40DF5AE-F9B6-56A1-9276-8443159B9A60}"/>
              </a:ext>
            </a:extLst>
          </p:cNvPr>
          <p:cNvSpPr>
            <a:spLocks noGrp="1"/>
          </p:cNvSpPr>
          <p:nvPr>
            <p:ph type="sldNum" sz="quarter" idx="21"/>
          </p:nvPr>
        </p:nvSpPr>
        <p:spPr>
          <a:xfrm>
            <a:off x="11208568" y="6526800"/>
            <a:ext cx="288032" cy="108000"/>
          </a:xfrm>
        </p:spPr>
        <p:txBody>
          <a:bodyPr anchor="ctr">
            <a:normAutofit/>
          </a:bodyPr>
          <a:lstStyle/>
          <a:p>
            <a:pPr>
              <a:spcAft>
                <a:spcPts val="600"/>
              </a:spcAft>
            </a:pPr>
            <a:fld id="{E917DE0E-AFB1-41FD-BC35-27DB61CA125F}" type="slidenum">
              <a:rPr lang="en-AU" sz="700" smtClean="0"/>
              <a:pPr>
                <a:spcAft>
                  <a:spcPts val="600"/>
                </a:spcAft>
              </a:pPr>
              <a:t>15</a:t>
            </a:fld>
            <a:endParaRPr lang="en-AU" sz="700"/>
          </a:p>
        </p:txBody>
      </p:sp>
      <p:sp>
        <p:nvSpPr>
          <p:cNvPr id="2" name="Title 1"/>
          <p:cNvSpPr>
            <a:spLocks noGrp="1"/>
          </p:cNvSpPr>
          <p:nvPr>
            <p:ph type="title"/>
          </p:nvPr>
        </p:nvSpPr>
        <p:spPr>
          <a:xfrm>
            <a:off x="695326" y="763200"/>
            <a:ext cx="7096125" cy="503510"/>
          </a:xfrm>
        </p:spPr>
        <p:txBody>
          <a:bodyPr vert="horz" lIns="0" tIns="0" rIns="0" bIns="0" rtlCol="0" anchor="t" anchorCtr="0">
            <a:normAutofit/>
          </a:bodyPr>
          <a:lstStyle/>
          <a:p>
            <a:r>
              <a:rPr lang="en-AU" sz="3500"/>
              <a:t>GP Teacher Recruitment </a:t>
            </a:r>
          </a:p>
        </p:txBody>
      </p:sp>
      <p:sp>
        <p:nvSpPr>
          <p:cNvPr id="3" name="Content Placeholder 2"/>
          <p:cNvSpPr>
            <a:spLocks noGrp="1"/>
          </p:cNvSpPr>
          <p:nvPr>
            <p:ph sz="quarter" idx="23"/>
          </p:nvPr>
        </p:nvSpPr>
        <p:spPr>
          <a:xfrm>
            <a:off x="695326" y="2030400"/>
            <a:ext cx="7096124" cy="4064400"/>
          </a:xfrm>
        </p:spPr>
        <p:txBody>
          <a:bodyPr vert="horz" wrap="square" lIns="0" tIns="0" rIns="0" bIns="0" rtlCol="0" anchor="t">
            <a:normAutofit/>
          </a:bodyPr>
          <a:lstStyle/>
          <a:p>
            <a:pPr marL="179705" lvl="2" indent="-179070">
              <a:buNone/>
            </a:pPr>
            <a:r>
              <a:rPr lang="en-US" sz="2000" b="1">
                <a:solidFill>
                  <a:schemeClr val="accent1"/>
                </a:solidFill>
              </a:rPr>
              <a:t>Dr Beth Shirley</a:t>
            </a:r>
          </a:p>
          <a:p>
            <a:pPr marL="179705" lvl="2" indent="-179070">
              <a:buNone/>
            </a:pPr>
            <a:r>
              <a:rPr lang="en-US">
                <a:solidFill>
                  <a:schemeClr val="accent1"/>
                </a:solidFill>
              </a:rPr>
              <a:t>Senior Lecturer, General Practice Clinical Unit</a:t>
            </a:r>
            <a:endParaRPr lang="en-US">
              <a:solidFill>
                <a:schemeClr val="accent1"/>
              </a:solidFill>
              <a:cs typeface="Arial"/>
            </a:endParaRPr>
          </a:p>
          <a:p>
            <a:pPr marL="179705" lvl="2" indent="-179070">
              <a:buNone/>
            </a:pPr>
            <a:endParaRPr lang="en-US">
              <a:solidFill>
                <a:schemeClr val="accent1"/>
              </a:solidFill>
            </a:endParaRPr>
          </a:p>
          <a:p>
            <a:pPr marL="635" lvl="2" indent="0">
              <a:buNone/>
            </a:pPr>
            <a:endParaRPr lang="en-US">
              <a:solidFill>
                <a:schemeClr val="accent1"/>
              </a:solidFill>
            </a:endParaRPr>
          </a:p>
        </p:txBody>
      </p:sp>
      <p:pic>
        <p:nvPicPr>
          <p:cNvPr id="7" name="Audio 6">
            <a:extLst>
              <a:ext uri="{FF2B5EF4-FFF2-40B4-BE49-F238E27FC236}">
                <a16:creationId xmlns:a16="http://schemas.microsoft.com/office/drawing/2014/main" id="{BE3EE76F-DD26-3DFD-7445-FE8551C4D0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11785310"/>
      </p:ext>
    </p:extLst>
  </p:cSld>
  <p:clrMapOvr>
    <a:masterClrMapping/>
  </p:clrMapOvr>
  <mc:AlternateContent xmlns:mc="http://schemas.openxmlformats.org/markup-compatibility/2006" xmlns:p14="http://schemas.microsoft.com/office/powerpoint/2010/main">
    <mc:Choice Requires="p14">
      <p:transition spd="med" p14:dur="700" advTm="11445">
        <p:fade/>
      </p:transition>
    </mc:Choice>
    <mc:Fallback xmlns="">
      <p:transition spd="med" advTm="114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5C13CE-BD5D-04B8-1A5F-E6A429B01013}"/>
              </a:ext>
            </a:extLst>
          </p:cNvPr>
          <p:cNvSpPr>
            <a:spLocks noGrp="1"/>
          </p:cNvSpPr>
          <p:nvPr>
            <p:ph type="title"/>
          </p:nvPr>
        </p:nvSpPr>
        <p:spPr>
          <a:xfrm>
            <a:off x="695325" y="763960"/>
            <a:ext cx="9576000" cy="469056"/>
          </a:xfrm>
        </p:spPr>
        <p:txBody>
          <a:bodyPr anchor="t">
            <a:normAutofit/>
          </a:bodyPr>
          <a:lstStyle/>
          <a:p>
            <a:r>
              <a:rPr lang="en-US" sz="3200"/>
              <a:t>We still need more GP Teachers for 2026.</a:t>
            </a:r>
          </a:p>
        </p:txBody>
      </p:sp>
      <p:sp>
        <p:nvSpPr>
          <p:cNvPr id="11" name="Footer Placeholder 2">
            <a:extLst>
              <a:ext uri="{FF2B5EF4-FFF2-40B4-BE49-F238E27FC236}">
                <a16:creationId xmlns:a16="http://schemas.microsoft.com/office/drawing/2014/main" id="{EFAEB88F-A0F6-FA38-D564-85AEF73066DA}"/>
              </a:ext>
            </a:extLst>
          </p:cNvPr>
          <p:cNvSpPr>
            <a:spLocks noGrp="1"/>
          </p:cNvSpPr>
          <p:nvPr>
            <p:ph type="ftr" sz="quarter" idx="17"/>
          </p:nvPr>
        </p:nvSpPr>
        <p:spPr>
          <a:xfrm>
            <a:off x="695326" y="6526800"/>
            <a:ext cx="3360109" cy="108000"/>
          </a:xfrm>
        </p:spPr>
        <p:txBody>
          <a:bodyPr/>
          <a:lstStyle/>
          <a:p>
            <a:r>
              <a:rPr lang="en-AU" sz="800" b="0" i="0" u="none" strike="noStrike" baseline="0">
                <a:solidFill>
                  <a:srgbClr val="2B1D37"/>
                </a:solidFill>
                <a:latin typeface="Arial"/>
                <a:ea typeface="Arial"/>
                <a:cs typeface="Arial"/>
              </a:rPr>
              <a:t>What's New for GP Teachers in 2025</a:t>
            </a:r>
            <a:endParaRPr lang="en-AU"/>
          </a:p>
        </p:txBody>
      </p:sp>
      <p:sp>
        <p:nvSpPr>
          <p:cNvPr id="5" name="Slide Number Placeholder 4">
            <a:extLst>
              <a:ext uri="{FF2B5EF4-FFF2-40B4-BE49-F238E27FC236}">
                <a16:creationId xmlns:a16="http://schemas.microsoft.com/office/drawing/2014/main" id="{86272C89-316E-AE0D-578C-6B403F6A7ADC}"/>
              </a:ext>
            </a:extLst>
          </p:cNvPr>
          <p:cNvSpPr>
            <a:spLocks noGrp="1"/>
          </p:cNvSpPr>
          <p:nvPr>
            <p:ph type="sldNum" sz="quarter" idx="18"/>
          </p:nvPr>
        </p:nvSpPr>
        <p:spPr>
          <a:xfrm>
            <a:off x="11208568" y="6526800"/>
            <a:ext cx="288032" cy="108000"/>
          </a:xfrm>
        </p:spPr>
        <p:txBody>
          <a:bodyPr anchor="ctr">
            <a:normAutofit/>
          </a:bodyPr>
          <a:lstStyle/>
          <a:p>
            <a:pPr>
              <a:spcAft>
                <a:spcPts val="600"/>
              </a:spcAft>
            </a:pPr>
            <a:fld id="{E917DE0E-AFB1-41FD-BC35-27DB61CA125F}" type="slidenum">
              <a:rPr lang="en-AU" sz="700" smtClean="0"/>
              <a:pPr>
                <a:spcAft>
                  <a:spcPts val="600"/>
                </a:spcAft>
              </a:pPr>
              <a:t>16</a:t>
            </a:fld>
            <a:endParaRPr lang="en-AU" sz="700"/>
          </a:p>
        </p:txBody>
      </p:sp>
      <p:graphicFrame>
        <p:nvGraphicFramePr>
          <p:cNvPr id="7" name="Content Placeholder 1">
            <a:extLst>
              <a:ext uri="{FF2B5EF4-FFF2-40B4-BE49-F238E27FC236}">
                <a16:creationId xmlns:a16="http://schemas.microsoft.com/office/drawing/2014/main" id="{677BD988-5D34-C9B6-333C-97066AB42649}"/>
              </a:ext>
            </a:extLst>
          </p:cNvPr>
          <p:cNvGraphicFramePr>
            <a:graphicFrameLocks noGrp="1"/>
          </p:cNvGraphicFramePr>
          <p:nvPr>
            <p:ph type="tbl" sz="quarter" idx="19"/>
            <p:extLst>
              <p:ext uri="{D42A27DB-BD31-4B8C-83A1-F6EECF244321}">
                <p14:modId xmlns:p14="http://schemas.microsoft.com/office/powerpoint/2010/main" val="3319159974"/>
              </p:ext>
            </p:extLst>
          </p:nvPr>
        </p:nvGraphicFramePr>
        <p:xfrm>
          <a:off x="695325" y="2542369"/>
          <a:ext cx="10801350" cy="38953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Audio 12">
            <a:extLst>
              <a:ext uri="{FF2B5EF4-FFF2-40B4-BE49-F238E27FC236}">
                <a16:creationId xmlns:a16="http://schemas.microsoft.com/office/drawing/2014/main" id="{BBC4AF54-03E3-AD2A-E39B-FC68D08A05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08301706"/>
      </p:ext>
    </p:extLst>
  </p:cSld>
  <p:clrMapOvr>
    <a:masterClrMapping/>
  </p:clrMapOvr>
  <mc:AlternateContent xmlns:mc="http://schemas.openxmlformats.org/markup-compatibility/2006" xmlns:p14="http://schemas.microsoft.com/office/powerpoint/2010/main">
    <mc:Choice Requires="p14">
      <p:transition spd="med" p14:dur="700" advTm="57581">
        <p:fade/>
      </p:transition>
    </mc:Choice>
    <mc:Fallback xmlns="">
      <p:transition spd="med" advTm="57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talking to a patient&#10;&#10;Description automatically generated">
            <a:extLst>
              <a:ext uri="{FF2B5EF4-FFF2-40B4-BE49-F238E27FC236}">
                <a16:creationId xmlns:a16="http://schemas.microsoft.com/office/drawing/2014/main" id="{A3522E4E-A766-FF40-D45D-821069319FDC}"/>
              </a:ext>
            </a:extLst>
          </p:cNvPr>
          <p:cNvPicPr>
            <a:picLocks noChangeAspect="1"/>
          </p:cNvPicPr>
          <p:nvPr/>
        </p:nvPicPr>
        <p:blipFill>
          <a:blip r:embed="rId4"/>
          <a:srcRect t="17636" r="-1" b="23633"/>
          <a:stretch/>
        </p:blipFill>
        <p:spPr>
          <a:xfrm>
            <a:off x="4400549" y="10"/>
            <a:ext cx="7810872" cy="687250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noFill/>
        </p:spPr>
      </p:pic>
      <p:sp>
        <p:nvSpPr>
          <p:cNvPr id="13" name="Footer Placeholder 2">
            <a:extLst>
              <a:ext uri="{FF2B5EF4-FFF2-40B4-BE49-F238E27FC236}">
                <a16:creationId xmlns:a16="http://schemas.microsoft.com/office/drawing/2014/main" id="{376EB6E1-EDCC-186D-9EEA-D1F46B560CC1}"/>
              </a:ext>
            </a:extLst>
          </p:cNvPr>
          <p:cNvSpPr>
            <a:spLocks noGrp="1"/>
          </p:cNvSpPr>
          <p:nvPr>
            <p:ph type="ftr" sz="quarter" idx="10"/>
          </p:nvPr>
        </p:nvSpPr>
        <p:spPr>
          <a:xfrm>
            <a:off x="695326" y="6526800"/>
            <a:ext cx="3360109" cy="108000"/>
          </a:xfrm>
        </p:spPr>
        <p:txBody>
          <a:bodyPr/>
          <a:lstStyle/>
          <a:p>
            <a:r>
              <a:rPr lang="en-AU">
                <a:solidFill>
                  <a:srgbClr val="2B1D37"/>
                </a:solidFill>
                <a:cs typeface="Arial"/>
              </a:rPr>
              <a:t>What's New for GP Teachers in 2025</a:t>
            </a:r>
            <a:endParaRPr lang="en-US"/>
          </a:p>
        </p:txBody>
      </p:sp>
      <p:sp>
        <p:nvSpPr>
          <p:cNvPr id="4" name="Slide Number Placeholder 3">
            <a:extLst>
              <a:ext uri="{FF2B5EF4-FFF2-40B4-BE49-F238E27FC236}">
                <a16:creationId xmlns:a16="http://schemas.microsoft.com/office/drawing/2014/main" id="{E75754F0-82AB-AEB6-452A-ED24E5511AAB}"/>
              </a:ext>
            </a:extLst>
          </p:cNvPr>
          <p:cNvSpPr>
            <a:spLocks noGrp="1"/>
          </p:cNvSpPr>
          <p:nvPr>
            <p:ph type="sldNum" sz="quarter" idx="11"/>
          </p:nvPr>
        </p:nvSpPr>
        <p:spPr>
          <a:xfrm>
            <a:off x="11208568" y="6526800"/>
            <a:ext cx="288032" cy="108000"/>
          </a:xfrm>
        </p:spPr>
        <p:txBody>
          <a:bodyPr anchor="ctr">
            <a:normAutofit/>
          </a:bodyPr>
          <a:lstStyle/>
          <a:p>
            <a:pPr>
              <a:spcAft>
                <a:spcPts val="600"/>
              </a:spcAft>
            </a:pPr>
            <a:fld id="{E917DE0E-AFB1-41FD-BC35-27DB61CA125F}" type="slidenum">
              <a:rPr lang="en-AU" sz="700" smtClean="0"/>
              <a:pPr>
                <a:spcAft>
                  <a:spcPts val="600"/>
                </a:spcAft>
              </a:pPr>
              <a:t>17</a:t>
            </a:fld>
            <a:endParaRPr lang="en-AU" sz="700"/>
          </a:p>
        </p:txBody>
      </p:sp>
      <p:sp>
        <p:nvSpPr>
          <p:cNvPr id="2" name="Title 1">
            <a:extLst>
              <a:ext uri="{FF2B5EF4-FFF2-40B4-BE49-F238E27FC236}">
                <a16:creationId xmlns:a16="http://schemas.microsoft.com/office/drawing/2014/main" id="{F8E0CDE4-2C38-1C22-D810-FA152D43DE43}"/>
              </a:ext>
            </a:extLst>
          </p:cNvPr>
          <p:cNvSpPr>
            <a:spLocks noGrp="1"/>
          </p:cNvSpPr>
          <p:nvPr>
            <p:ph type="title"/>
          </p:nvPr>
        </p:nvSpPr>
        <p:spPr>
          <a:xfrm>
            <a:off x="695327" y="763200"/>
            <a:ext cx="3384548" cy="503510"/>
          </a:xfrm>
        </p:spPr>
        <p:txBody>
          <a:bodyPr anchor="t">
            <a:normAutofit/>
          </a:bodyPr>
          <a:lstStyle/>
          <a:p>
            <a:r>
              <a:rPr lang="en-US" sz="3500"/>
              <a:t>Thank you!</a:t>
            </a:r>
          </a:p>
        </p:txBody>
      </p:sp>
      <p:pic>
        <p:nvPicPr>
          <p:cNvPr id="18" name="Audio 17">
            <a:extLst>
              <a:ext uri="{FF2B5EF4-FFF2-40B4-BE49-F238E27FC236}">
                <a16:creationId xmlns:a16="http://schemas.microsoft.com/office/drawing/2014/main" id="{C76E0D6E-3E0E-ABBD-EDE7-948ABF41DF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6350375"/>
      </p:ext>
    </p:extLst>
  </p:cSld>
  <p:clrMapOvr>
    <a:masterClrMapping/>
  </p:clrMapOvr>
  <mc:AlternateContent xmlns:mc="http://schemas.openxmlformats.org/markup-compatibility/2006" xmlns:p14="http://schemas.microsoft.com/office/powerpoint/2010/main">
    <mc:Choice Requires="p14">
      <p:transition spd="med" p14:dur="700" advTm="14962">
        <p:fade/>
      </p:transition>
    </mc:Choice>
    <mc:Fallback xmlns="">
      <p:transition spd="med" advTm="149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
            <a:extLst>
              <a:ext uri="{FF2B5EF4-FFF2-40B4-BE49-F238E27FC236}">
                <a16:creationId xmlns:a16="http://schemas.microsoft.com/office/drawing/2014/main" id="{518F7BC3-07B3-EDC6-49C5-698B9408F132}"/>
              </a:ext>
            </a:extLst>
          </p:cNvPr>
          <p:cNvSpPr>
            <a:spLocks noGrp="1"/>
          </p:cNvSpPr>
          <p:nvPr>
            <p:ph type="body" sz="quarter" idx="24"/>
          </p:nvPr>
        </p:nvSpPr>
        <p:spPr>
          <a:xfrm>
            <a:off x="8103037" y="245"/>
            <a:ext cx="4088963" cy="6857508"/>
          </a:xfrm>
        </p:spPr>
        <p:txBody>
          <a:bodyPr/>
          <a:lstStyle/>
          <a:p>
            <a:endParaRPr lang="en-US"/>
          </a:p>
        </p:txBody>
      </p:sp>
      <p:pic>
        <p:nvPicPr>
          <p:cNvPr id="5" name="Picture 4" descr="A person smiling at camera&#10;&#10;Description automatically generated">
            <a:extLst>
              <a:ext uri="{FF2B5EF4-FFF2-40B4-BE49-F238E27FC236}">
                <a16:creationId xmlns:a16="http://schemas.microsoft.com/office/drawing/2014/main" id="{D23EB6EA-8B93-59C8-A09A-727ADB97DB37}"/>
              </a:ext>
            </a:extLst>
          </p:cNvPr>
          <p:cNvPicPr>
            <a:picLocks noChangeAspect="1"/>
          </p:cNvPicPr>
          <p:nvPr/>
        </p:nvPicPr>
        <p:blipFill>
          <a:blip r:embed="rId5"/>
          <a:srcRect l="14076" r="6854"/>
          <a:stretch/>
        </p:blipFill>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noFill/>
        </p:spPr>
      </p:pic>
      <p:sp>
        <p:nvSpPr>
          <p:cNvPr id="23" name="Footer Placeholder 3">
            <a:extLst>
              <a:ext uri="{FF2B5EF4-FFF2-40B4-BE49-F238E27FC236}">
                <a16:creationId xmlns:a16="http://schemas.microsoft.com/office/drawing/2014/main" id="{F1F1D5B8-0670-E106-E95B-1DF4B0EAD35B}"/>
              </a:ext>
            </a:extLst>
          </p:cNvPr>
          <p:cNvSpPr>
            <a:spLocks noGrp="1"/>
          </p:cNvSpPr>
          <p:nvPr>
            <p:ph type="ftr" sz="quarter" idx="20"/>
          </p:nvPr>
        </p:nvSpPr>
        <p:spPr>
          <a:xfrm>
            <a:off x="695326" y="6526800"/>
            <a:ext cx="3360109" cy="108000"/>
          </a:xfrm>
        </p:spPr>
        <p:txBody>
          <a:bodyPr/>
          <a:lstStyle/>
          <a:p>
            <a:r>
              <a:rPr lang="en-AU">
                <a:cs typeface="Arial"/>
              </a:rPr>
              <a:t>What's New for GP Teachers in 2025</a:t>
            </a:r>
            <a:endParaRPr lang="en-AU"/>
          </a:p>
        </p:txBody>
      </p:sp>
      <p:sp>
        <p:nvSpPr>
          <p:cNvPr id="24" name="Slide Number Placeholder 4">
            <a:extLst>
              <a:ext uri="{FF2B5EF4-FFF2-40B4-BE49-F238E27FC236}">
                <a16:creationId xmlns:a16="http://schemas.microsoft.com/office/drawing/2014/main" id="{E40DF5AE-F9B6-56A1-9276-8443159B9A60}"/>
              </a:ext>
            </a:extLst>
          </p:cNvPr>
          <p:cNvSpPr>
            <a:spLocks noGrp="1"/>
          </p:cNvSpPr>
          <p:nvPr>
            <p:ph type="sldNum" sz="quarter" idx="21"/>
          </p:nvPr>
        </p:nvSpPr>
        <p:spPr>
          <a:xfrm>
            <a:off x="11208568" y="6526800"/>
            <a:ext cx="288032" cy="108000"/>
          </a:xfrm>
        </p:spPr>
        <p:txBody>
          <a:bodyPr/>
          <a:lstStyle/>
          <a:p>
            <a:pPr>
              <a:spcAft>
                <a:spcPts val="600"/>
              </a:spcAft>
            </a:pPr>
            <a:fld id="{E917DE0E-AFB1-41FD-BC35-27DB61CA125F}" type="slidenum">
              <a:rPr lang="en-AU" smtClean="0"/>
              <a:pPr>
                <a:spcAft>
                  <a:spcPts val="600"/>
                </a:spcAft>
              </a:pPr>
              <a:t>2</a:t>
            </a:fld>
            <a:endParaRPr lang="en-AU"/>
          </a:p>
        </p:txBody>
      </p:sp>
      <p:sp>
        <p:nvSpPr>
          <p:cNvPr id="2" name="Title 1"/>
          <p:cNvSpPr>
            <a:spLocks noGrp="1"/>
          </p:cNvSpPr>
          <p:nvPr>
            <p:ph type="title"/>
          </p:nvPr>
        </p:nvSpPr>
        <p:spPr>
          <a:xfrm>
            <a:off x="695326" y="763200"/>
            <a:ext cx="7096125" cy="503510"/>
          </a:xfrm>
        </p:spPr>
        <p:txBody>
          <a:bodyPr vert="horz" lIns="0" tIns="0" rIns="0" bIns="0" rtlCol="0" anchor="t" anchorCtr="0">
            <a:normAutofit/>
          </a:bodyPr>
          <a:lstStyle/>
          <a:p>
            <a:r>
              <a:rPr lang="en-AU" sz="3500"/>
              <a:t>Welcome </a:t>
            </a:r>
          </a:p>
        </p:txBody>
      </p:sp>
      <p:sp>
        <p:nvSpPr>
          <p:cNvPr id="3" name="Content Placeholder 2"/>
          <p:cNvSpPr>
            <a:spLocks noGrp="1"/>
          </p:cNvSpPr>
          <p:nvPr>
            <p:ph sz="quarter" idx="23"/>
          </p:nvPr>
        </p:nvSpPr>
        <p:spPr>
          <a:xfrm>
            <a:off x="695326" y="2030400"/>
            <a:ext cx="7096124" cy="4064400"/>
          </a:xfrm>
        </p:spPr>
        <p:txBody>
          <a:bodyPr vert="horz" wrap="square" lIns="0" tIns="0" rIns="0" bIns="0" rtlCol="0" anchor="t">
            <a:normAutofit/>
          </a:bodyPr>
          <a:lstStyle/>
          <a:p>
            <a:pPr marL="179705" lvl="2" indent="-179070">
              <a:buNone/>
            </a:pPr>
            <a:r>
              <a:rPr lang="en-US" sz="2000" b="1">
                <a:solidFill>
                  <a:schemeClr val="accent1"/>
                </a:solidFill>
              </a:rPr>
              <a:t>Professor Katharine Wallis</a:t>
            </a:r>
          </a:p>
          <a:p>
            <a:pPr marL="179705" lvl="2" indent="-179070">
              <a:buNone/>
            </a:pPr>
            <a:r>
              <a:rPr lang="en-US">
                <a:solidFill>
                  <a:schemeClr val="accent1"/>
                </a:solidFill>
              </a:rPr>
              <a:t>Mayne Professor and Head Mayne Academy of General Practice</a:t>
            </a:r>
            <a:endParaRPr lang="en-US">
              <a:solidFill>
                <a:schemeClr val="accent1"/>
              </a:solidFill>
              <a:cs typeface="Arial"/>
            </a:endParaRPr>
          </a:p>
          <a:p>
            <a:pPr marL="179705" lvl="2" indent="-179070">
              <a:buNone/>
            </a:pPr>
            <a:r>
              <a:rPr lang="en-US">
                <a:solidFill>
                  <a:schemeClr val="accent1"/>
                </a:solidFill>
              </a:rPr>
              <a:t>Head General Practice Clinical Unit</a:t>
            </a:r>
            <a:endParaRPr lang="en-US">
              <a:solidFill>
                <a:schemeClr val="accent1"/>
              </a:solidFill>
              <a:cs typeface="Arial"/>
            </a:endParaRPr>
          </a:p>
          <a:p>
            <a:pPr marL="635" lvl="2" indent="0">
              <a:buNone/>
            </a:pPr>
            <a:endParaRPr lang="en-US">
              <a:solidFill>
                <a:schemeClr val="accent1"/>
              </a:solidFill>
            </a:endParaRPr>
          </a:p>
        </p:txBody>
      </p:sp>
      <p:pic>
        <p:nvPicPr>
          <p:cNvPr id="11" name="Audio 10">
            <a:extLst>
              <a:ext uri="{FF2B5EF4-FFF2-40B4-BE49-F238E27FC236}">
                <a16:creationId xmlns:a16="http://schemas.microsoft.com/office/drawing/2014/main" id="{AF5AEC4D-0437-42F8-5D75-5223578C59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6766007"/>
      </p:ext>
    </p:extLst>
  </p:cSld>
  <p:clrMapOvr>
    <a:masterClrMapping/>
  </p:clrMapOvr>
  <mc:AlternateContent xmlns:mc="http://schemas.openxmlformats.org/markup-compatibility/2006" xmlns:p14="http://schemas.microsoft.com/office/powerpoint/2010/main">
    <mc:Choice Requires="p14">
      <p:transition spd="med" p14:dur="700" advTm="20784">
        <p:fade/>
      </p:transition>
    </mc:Choice>
    <mc:Fallback xmlns="">
      <p:transition spd="med" advTm="207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46AE5D37-4396-0562-DCEB-CB4457431301}"/>
              </a:ext>
            </a:extLst>
          </p:cNvPr>
          <p:cNvSpPr>
            <a:spLocks noGrp="1"/>
          </p:cNvSpPr>
          <p:nvPr>
            <p:ph type="body" sz="quarter" idx="24"/>
          </p:nvPr>
        </p:nvSpPr>
        <p:spPr>
          <a:xfrm>
            <a:off x="8103037" y="245"/>
            <a:ext cx="4088963" cy="6857508"/>
          </a:xfrm>
        </p:spPr>
        <p:txBody>
          <a:bodyPr/>
          <a:lstStyle/>
          <a:p>
            <a:endParaRPr lang="en-US"/>
          </a:p>
        </p:txBody>
      </p:sp>
      <p:pic>
        <p:nvPicPr>
          <p:cNvPr id="12" name="Picture 11" descr="A close-up of a person smiling&#10;&#10;Description automatically generated">
            <a:extLst>
              <a:ext uri="{FF2B5EF4-FFF2-40B4-BE49-F238E27FC236}">
                <a16:creationId xmlns:a16="http://schemas.microsoft.com/office/drawing/2014/main" id="{807F9F4A-5C22-251B-8688-E54D83FAAD5D}"/>
              </a:ext>
            </a:extLst>
          </p:cNvPr>
          <p:cNvPicPr>
            <a:picLocks noChangeAspect="1"/>
          </p:cNvPicPr>
          <p:nvPr/>
        </p:nvPicPr>
        <p:blipFill>
          <a:blip r:embed="rId4"/>
          <a:srcRect l="20141" r="20557"/>
          <a:stretch/>
        </p:blipFill>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noFill/>
        </p:spPr>
      </p:pic>
      <p:sp>
        <p:nvSpPr>
          <p:cNvPr id="21" name="Footer Placeholder 3">
            <a:extLst>
              <a:ext uri="{FF2B5EF4-FFF2-40B4-BE49-F238E27FC236}">
                <a16:creationId xmlns:a16="http://schemas.microsoft.com/office/drawing/2014/main" id="{59B627B4-38C8-A4F8-A310-C783A67BDD7E}"/>
              </a:ext>
            </a:extLst>
          </p:cNvPr>
          <p:cNvSpPr>
            <a:spLocks noGrp="1"/>
          </p:cNvSpPr>
          <p:nvPr>
            <p:ph type="ftr" sz="quarter" idx="20"/>
          </p:nvPr>
        </p:nvSpPr>
        <p:spPr>
          <a:xfrm>
            <a:off x="695326" y="6526800"/>
            <a:ext cx="3360109" cy="108000"/>
          </a:xfrm>
        </p:spPr>
        <p:txBody>
          <a:bodyPr/>
          <a:lstStyle/>
          <a:p>
            <a:r>
              <a:rPr lang="en-AU">
                <a:cs typeface="Arial"/>
              </a:rPr>
              <a:t>What's New for GP Teachers in 2025</a:t>
            </a:r>
            <a:endParaRPr lang="en-US"/>
          </a:p>
        </p:txBody>
      </p:sp>
      <p:sp>
        <p:nvSpPr>
          <p:cNvPr id="4" name="Slide Number Placeholder 3">
            <a:extLst>
              <a:ext uri="{FF2B5EF4-FFF2-40B4-BE49-F238E27FC236}">
                <a16:creationId xmlns:a16="http://schemas.microsoft.com/office/drawing/2014/main" id="{EB151F3F-538A-BC95-28D6-324992646663}"/>
              </a:ext>
            </a:extLst>
          </p:cNvPr>
          <p:cNvSpPr>
            <a:spLocks noGrp="1"/>
          </p:cNvSpPr>
          <p:nvPr>
            <p:ph type="sldNum" sz="quarter" idx="21"/>
          </p:nvPr>
        </p:nvSpPr>
        <p:spPr>
          <a:xfrm>
            <a:off x="11208568" y="6526800"/>
            <a:ext cx="288032" cy="108000"/>
          </a:xfrm>
        </p:spPr>
        <p:txBody>
          <a:bodyPr anchor="ctr">
            <a:normAutofit/>
          </a:bodyPr>
          <a:lstStyle/>
          <a:p>
            <a:pPr>
              <a:spcAft>
                <a:spcPts val="600"/>
              </a:spcAft>
            </a:pPr>
            <a:fld id="{E917DE0E-AFB1-41FD-BC35-27DB61CA125F}" type="slidenum">
              <a:rPr lang="en-AU" sz="700" smtClean="0"/>
              <a:pPr>
                <a:spcAft>
                  <a:spcPts val="600"/>
                </a:spcAft>
              </a:pPr>
              <a:t>3</a:t>
            </a:fld>
            <a:endParaRPr lang="en-AU" sz="700"/>
          </a:p>
        </p:txBody>
      </p:sp>
      <p:sp>
        <p:nvSpPr>
          <p:cNvPr id="6" name="Title 5">
            <a:extLst>
              <a:ext uri="{FF2B5EF4-FFF2-40B4-BE49-F238E27FC236}">
                <a16:creationId xmlns:a16="http://schemas.microsoft.com/office/drawing/2014/main" id="{1C88178A-E9E9-DE29-2E7B-8CFE18171CD2}"/>
              </a:ext>
            </a:extLst>
          </p:cNvPr>
          <p:cNvSpPr>
            <a:spLocks noGrp="1"/>
          </p:cNvSpPr>
          <p:nvPr>
            <p:ph type="title"/>
          </p:nvPr>
        </p:nvSpPr>
        <p:spPr>
          <a:xfrm>
            <a:off x="695326" y="763200"/>
            <a:ext cx="7096125" cy="503510"/>
          </a:xfrm>
        </p:spPr>
        <p:txBody>
          <a:bodyPr anchor="t">
            <a:normAutofit/>
          </a:bodyPr>
          <a:lstStyle/>
          <a:p>
            <a:r>
              <a:rPr lang="en-US" sz="3500"/>
              <a:t>General Information Update</a:t>
            </a:r>
          </a:p>
        </p:txBody>
      </p:sp>
      <p:sp>
        <p:nvSpPr>
          <p:cNvPr id="5" name="Content Placeholder 4">
            <a:extLst>
              <a:ext uri="{FF2B5EF4-FFF2-40B4-BE49-F238E27FC236}">
                <a16:creationId xmlns:a16="http://schemas.microsoft.com/office/drawing/2014/main" id="{E1D6C901-B785-0D42-3385-8CADEE2A5EDD}"/>
              </a:ext>
            </a:extLst>
          </p:cNvPr>
          <p:cNvSpPr>
            <a:spLocks noGrp="1"/>
          </p:cNvSpPr>
          <p:nvPr>
            <p:ph sz="quarter" idx="23"/>
          </p:nvPr>
        </p:nvSpPr>
        <p:spPr>
          <a:xfrm>
            <a:off x="695326" y="2030400"/>
            <a:ext cx="7096124" cy="4064400"/>
          </a:xfrm>
        </p:spPr>
        <p:txBody>
          <a:bodyPr vert="horz" wrap="square" lIns="0" tIns="0" rIns="0" bIns="0" rtlCol="0" anchor="t">
            <a:normAutofit/>
          </a:bodyPr>
          <a:lstStyle/>
          <a:p>
            <a:r>
              <a:rPr lang="en-US" sz="2000"/>
              <a:t>Associate Professor Nancy Sturman</a:t>
            </a:r>
          </a:p>
          <a:p>
            <a:r>
              <a:rPr lang="en-US" b="0">
                <a:cs typeface="Arial"/>
              </a:rPr>
              <a:t>Associate Professor, General Practice Clinical Unit</a:t>
            </a:r>
            <a:endParaRPr lang="en-US"/>
          </a:p>
          <a:p>
            <a:endParaRPr lang="en-US"/>
          </a:p>
        </p:txBody>
      </p:sp>
      <p:pic>
        <p:nvPicPr>
          <p:cNvPr id="7" name="Audio 6">
            <a:extLst>
              <a:ext uri="{FF2B5EF4-FFF2-40B4-BE49-F238E27FC236}">
                <a16:creationId xmlns:a16="http://schemas.microsoft.com/office/drawing/2014/main" id="{16C2E9E5-ECDC-C857-5814-C399432BDE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52335677"/>
      </p:ext>
    </p:extLst>
  </p:cSld>
  <p:clrMapOvr>
    <a:masterClrMapping/>
  </p:clrMapOvr>
  <mc:AlternateContent xmlns:mc="http://schemas.openxmlformats.org/markup-compatibility/2006" xmlns:p14="http://schemas.microsoft.com/office/powerpoint/2010/main">
    <mc:Choice Requires="p14">
      <p:transition spd="med" p14:dur="700" advTm="61065">
        <p:fade/>
      </p:transition>
    </mc:Choice>
    <mc:Fallback xmlns="">
      <p:transition spd="med" advTm="610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6B0B39-CD6F-3709-FDF4-A59821247BDE}"/>
              </a:ext>
            </a:extLst>
          </p:cNvPr>
          <p:cNvSpPr>
            <a:spLocks noGrp="1"/>
          </p:cNvSpPr>
          <p:nvPr>
            <p:ph sz="quarter" idx="10"/>
          </p:nvPr>
        </p:nvSpPr>
        <p:spPr>
          <a:xfrm>
            <a:off x="695326" y="4889001"/>
            <a:ext cx="2115539" cy="927078"/>
          </a:xfrm>
        </p:spPr>
        <p:txBody>
          <a:bodyPr vert="horz" lIns="0" tIns="0" rIns="0" bIns="0" rtlCol="0" anchor="t">
            <a:noAutofit/>
          </a:bodyPr>
          <a:lstStyle/>
          <a:p>
            <a:r>
              <a:rPr lang="en-US" sz="1600">
                <a:cs typeface="Arial"/>
              </a:rPr>
              <a:t>Associate Professor Nancy Sturman</a:t>
            </a:r>
            <a:endParaRPr lang="en-US" sz="1600"/>
          </a:p>
        </p:txBody>
      </p:sp>
      <p:sp>
        <p:nvSpPr>
          <p:cNvPr id="3" name="Title 2">
            <a:extLst>
              <a:ext uri="{FF2B5EF4-FFF2-40B4-BE49-F238E27FC236}">
                <a16:creationId xmlns:a16="http://schemas.microsoft.com/office/drawing/2014/main" id="{5D146A97-9035-B01E-A213-AC54EB159636}"/>
              </a:ext>
            </a:extLst>
          </p:cNvPr>
          <p:cNvSpPr>
            <a:spLocks noGrp="1"/>
          </p:cNvSpPr>
          <p:nvPr>
            <p:ph type="title"/>
          </p:nvPr>
        </p:nvSpPr>
        <p:spPr/>
        <p:txBody>
          <a:bodyPr/>
          <a:lstStyle/>
          <a:p>
            <a:r>
              <a:rPr lang="en-US">
                <a:cs typeface="Arial"/>
              </a:rPr>
              <a:t>Academic Coordinators for General Practice Course 2025</a:t>
            </a:r>
            <a:endParaRPr lang="en-US"/>
          </a:p>
        </p:txBody>
      </p:sp>
      <p:sp>
        <p:nvSpPr>
          <p:cNvPr id="4" name="Footer Placeholder 3">
            <a:extLst>
              <a:ext uri="{FF2B5EF4-FFF2-40B4-BE49-F238E27FC236}">
                <a16:creationId xmlns:a16="http://schemas.microsoft.com/office/drawing/2014/main" id="{7D404106-BC65-0A74-C0DF-BE67D8CEA41B}"/>
              </a:ext>
            </a:extLst>
          </p:cNvPr>
          <p:cNvSpPr>
            <a:spLocks noGrp="1"/>
          </p:cNvSpPr>
          <p:nvPr>
            <p:ph type="ftr" sz="quarter" idx="17"/>
          </p:nvPr>
        </p:nvSpPr>
        <p:spPr/>
        <p:txBody>
          <a:bodyPr/>
          <a:lstStyle/>
          <a:p>
            <a:r>
              <a:rPr lang="en-AU">
                <a:cs typeface="Arial"/>
              </a:rPr>
              <a:t>What's New for GP Teachers in 2025</a:t>
            </a:r>
            <a:endParaRPr lang="en-US"/>
          </a:p>
        </p:txBody>
      </p:sp>
      <p:sp>
        <p:nvSpPr>
          <p:cNvPr id="5" name="Slide Number Placeholder 4">
            <a:extLst>
              <a:ext uri="{FF2B5EF4-FFF2-40B4-BE49-F238E27FC236}">
                <a16:creationId xmlns:a16="http://schemas.microsoft.com/office/drawing/2014/main" id="{EE02D87F-D5C5-DBC7-38FC-0E31A556F65B}"/>
              </a:ext>
            </a:extLst>
          </p:cNvPr>
          <p:cNvSpPr>
            <a:spLocks noGrp="1"/>
          </p:cNvSpPr>
          <p:nvPr>
            <p:ph type="sldNum" sz="quarter" idx="18"/>
          </p:nvPr>
        </p:nvSpPr>
        <p:spPr/>
        <p:txBody>
          <a:bodyPr/>
          <a:lstStyle/>
          <a:p>
            <a:fld id="{E917DE0E-AFB1-41FD-BC35-27DB61CA125F}" type="slidenum">
              <a:rPr lang="en-AU" smtClean="0"/>
              <a:pPr/>
              <a:t>4</a:t>
            </a:fld>
            <a:endParaRPr lang="en-AU"/>
          </a:p>
        </p:txBody>
      </p:sp>
      <p:sp>
        <p:nvSpPr>
          <p:cNvPr id="10" name="TextBox 9">
            <a:extLst>
              <a:ext uri="{FF2B5EF4-FFF2-40B4-BE49-F238E27FC236}">
                <a16:creationId xmlns:a16="http://schemas.microsoft.com/office/drawing/2014/main" id="{61523B5A-48C3-58B0-5434-4D68A8762771}"/>
              </a:ext>
            </a:extLst>
          </p:cNvPr>
          <p:cNvSpPr txBox="1"/>
          <p:nvPr/>
        </p:nvSpPr>
        <p:spPr>
          <a:xfrm>
            <a:off x="4839492" y="4890808"/>
            <a:ext cx="21240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1"/>
                </a:solidFill>
                <a:ea typeface="+mn-lt"/>
                <a:cs typeface="+mn-lt"/>
              </a:rPr>
              <a:t>Dr</a:t>
            </a:r>
            <a:r>
              <a:rPr lang="en-US" b="1">
                <a:solidFill>
                  <a:schemeClr val="accent1"/>
                </a:solidFill>
                <a:ea typeface="+mn-lt"/>
                <a:cs typeface="+mn-lt"/>
              </a:rPr>
              <a:t> Lynne Reid</a:t>
            </a:r>
            <a:endParaRPr lang="en-US" b="1">
              <a:solidFill>
                <a:schemeClr val="accent1"/>
              </a:solidFill>
            </a:endParaRPr>
          </a:p>
        </p:txBody>
      </p:sp>
      <p:sp>
        <p:nvSpPr>
          <p:cNvPr id="11" name="TextBox 10">
            <a:extLst>
              <a:ext uri="{FF2B5EF4-FFF2-40B4-BE49-F238E27FC236}">
                <a16:creationId xmlns:a16="http://schemas.microsoft.com/office/drawing/2014/main" id="{3CA2463C-DF60-4456-F96F-F4C6E22A77BC}"/>
              </a:ext>
            </a:extLst>
          </p:cNvPr>
          <p:cNvSpPr txBox="1"/>
          <p:nvPr/>
        </p:nvSpPr>
        <p:spPr>
          <a:xfrm>
            <a:off x="8941169" y="4889776"/>
            <a:ext cx="30163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1"/>
                </a:solidFill>
                <a:cs typeface="Arial"/>
              </a:rPr>
              <a:t>Dr Annabel Chau</a:t>
            </a:r>
          </a:p>
        </p:txBody>
      </p:sp>
      <p:pic>
        <p:nvPicPr>
          <p:cNvPr id="14" name="Picture 13" descr="A person wearing glasses smiling&#10;&#10;Description automatically generated">
            <a:extLst>
              <a:ext uri="{FF2B5EF4-FFF2-40B4-BE49-F238E27FC236}">
                <a16:creationId xmlns:a16="http://schemas.microsoft.com/office/drawing/2014/main" id="{9756EBC2-7615-EB76-D6E8-F7C8B1D44DEE}"/>
              </a:ext>
            </a:extLst>
          </p:cNvPr>
          <p:cNvPicPr>
            <a:picLocks noChangeAspect="1"/>
          </p:cNvPicPr>
          <p:nvPr/>
        </p:nvPicPr>
        <p:blipFill>
          <a:blip r:embed="rId4"/>
          <a:stretch>
            <a:fillRect/>
          </a:stretch>
        </p:blipFill>
        <p:spPr>
          <a:xfrm>
            <a:off x="8940609" y="2148496"/>
            <a:ext cx="2286000" cy="2286000"/>
          </a:xfrm>
          <a:prstGeom prst="rect">
            <a:avLst/>
          </a:prstGeom>
        </p:spPr>
      </p:pic>
      <p:pic>
        <p:nvPicPr>
          <p:cNvPr id="15" name="Picture 14" descr="A person smiling at the camera&#10;&#10;Description automatically generated">
            <a:extLst>
              <a:ext uri="{FF2B5EF4-FFF2-40B4-BE49-F238E27FC236}">
                <a16:creationId xmlns:a16="http://schemas.microsoft.com/office/drawing/2014/main" id="{476BC60B-C8E6-E918-43DC-C9E27992FFB5}"/>
              </a:ext>
            </a:extLst>
          </p:cNvPr>
          <p:cNvPicPr>
            <a:picLocks noChangeAspect="1"/>
          </p:cNvPicPr>
          <p:nvPr/>
        </p:nvPicPr>
        <p:blipFill>
          <a:blip r:embed="rId5"/>
          <a:stretch>
            <a:fillRect/>
          </a:stretch>
        </p:blipFill>
        <p:spPr>
          <a:xfrm>
            <a:off x="4832684" y="2148496"/>
            <a:ext cx="2286000" cy="2286000"/>
          </a:xfrm>
          <a:prstGeom prst="rect">
            <a:avLst/>
          </a:prstGeom>
        </p:spPr>
      </p:pic>
      <p:pic>
        <p:nvPicPr>
          <p:cNvPr id="16" name="Picture 15" descr="A close-up of a person smiling&#10;&#10;Description automatically generated">
            <a:extLst>
              <a:ext uri="{FF2B5EF4-FFF2-40B4-BE49-F238E27FC236}">
                <a16:creationId xmlns:a16="http://schemas.microsoft.com/office/drawing/2014/main" id="{A9C98567-2AF3-58C5-F287-B29D58AE3E33}"/>
              </a:ext>
            </a:extLst>
          </p:cNvPr>
          <p:cNvPicPr>
            <a:picLocks noChangeAspect="1"/>
          </p:cNvPicPr>
          <p:nvPr/>
        </p:nvPicPr>
        <p:blipFill>
          <a:blip r:embed="rId6"/>
          <a:stretch>
            <a:fillRect/>
          </a:stretch>
        </p:blipFill>
        <p:spPr>
          <a:xfrm>
            <a:off x="690383" y="2148496"/>
            <a:ext cx="2286000" cy="2286000"/>
          </a:xfrm>
          <a:prstGeom prst="rect">
            <a:avLst/>
          </a:prstGeom>
        </p:spPr>
      </p:pic>
      <p:pic>
        <p:nvPicPr>
          <p:cNvPr id="7" name="Audio 6">
            <a:extLst>
              <a:ext uri="{FF2B5EF4-FFF2-40B4-BE49-F238E27FC236}">
                <a16:creationId xmlns:a16="http://schemas.microsoft.com/office/drawing/2014/main" id="{00F6A664-3D19-C035-F863-248EA3E4CD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11417072"/>
      </p:ext>
    </p:extLst>
  </p:cSld>
  <p:clrMapOvr>
    <a:masterClrMapping/>
  </p:clrMapOvr>
  <mc:AlternateContent xmlns:mc="http://schemas.openxmlformats.org/markup-compatibility/2006" xmlns:p14="http://schemas.microsoft.com/office/powerpoint/2010/main">
    <mc:Choice Requires="p14">
      <p:transition spd="med" p14:dur="700" advTm="28468">
        <p:fade/>
      </p:transition>
    </mc:Choice>
    <mc:Fallback xmlns="">
      <p:transition spd="med" advTm="284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7A7883-3845-EB82-7D55-012B5A0E9E13}"/>
              </a:ext>
            </a:extLst>
          </p:cNvPr>
          <p:cNvSpPr>
            <a:spLocks noGrp="1"/>
          </p:cNvSpPr>
          <p:nvPr>
            <p:ph sz="quarter" idx="10"/>
          </p:nvPr>
        </p:nvSpPr>
        <p:spPr>
          <a:xfrm>
            <a:off x="694002" y="1521253"/>
            <a:ext cx="10071779" cy="2414522"/>
          </a:xfrm>
        </p:spPr>
        <p:txBody>
          <a:bodyPr vert="horz" lIns="0" tIns="0" rIns="0" bIns="0" rtlCol="0" anchor="t">
            <a:noAutofit/>
          </a:bodyPr>
          <a:lstStyle/>
          <a:p>
            <a:r>
              <a:rPr lang="en-US" sz="2400" dirty="0">
                <a:cs typeface="Arial"/>
              </a:rPr>
              <a:t>For all enquiries and concerns please email:</a:t>
            </a:r>
          </a:p>
          <a:p>
            <a:r>
              <a:rPr lang="en-US" sz="2400" b="0" dirty="0">
                <a:ea typeface="+mn-lt"/>
                <a:cs typeface="+mn-lt"/>
                <a:hlinkClick r:id="rId4"/>
              </a:rPr>
              <a:t>med.mdgp@uq.edu.au</a:t>
            </a:r>
            <a:endParaRPr lang="en-US" sz="2400" dirty="0"/>
          </a:p>
          <a:p>
            <a:endParaRPr lang="en-US" sz="2400" b="0">
              <a:cs typeface="Arial"/>
            </a:endParaRPr>
          </a:p>
          <a:p>
            <a:r>
              <a:rPr lang="en-US" sz="2400" b="0" dirty="0">
                <a:cs typeface="Arial"/>
              </a:rPr>
              <a:t>The updated Handbook </a:t>
            </a:r>
            <a:r>
              <a:rPr lang="en-US" sz="2400" b="0">
                <a:cs typeface="Arial"/>
              </a:rPr>
              <a:t>for GP Teachers </a:t>
            </a:r>
            <a:r>
              <a:rPr lang="en-US" sz="2400" b="0" dirty="0">
                <a:cs typeface="Arial"/>
              </a:rPr>
              <a:t>for 2025 is available via the ‘Teaching and Learning’ page on the GPCU website linked </a:t>
            </a:r>
            <a:r>
              <a:rPr lang="en-US" sz="2400" b="0" dirty="0">
                <a:cs typeface="Arial"/>
                <a:hlinkClick r:id="rId5">
                  <a:extLst>
                    <a:ext uri="{A12FA001-AC4F-418D-AE19-62706E023703}">
                      <ahyp:hlinkClr xmlns:ahyp="http://schemas.microsoft.com/office/drawing/2018/hyperlinkcolor" val="tx"/>
                    </a:ext>
                  </a:extLst>
                </a:hlinkClick>
              </a:rPr>
              <a:t>here</a:t>
            </a:r>
            <a:r>
              <a:rPr lang="en-US" sz="2400" b="0" dirty="0">
                <a:cs typeface="Arial"/>
              </a:rPr>
              <a:t> or QR code: </a:t>
            </a:r>
          </a:p>
          <a:p>
            <a:endParaRPr lang="en-US" b="0">
              <a:cs typeface="Arial"/>
            </a:endParaRPr>
          </a:p>
          <a:p>
            <a:endParaRPr lang="en-US" b="0">
              <a:cs typeface="Arial"/>
            </a:endParaRPr>
          </a:p>
          <a:p>
            <a:endParaRPr lang="en-US">
              <a:cs typeface="Arial"/>
            </a:endParaRPr>
          </a:p>
          <a:p>
            <a:endParaRPr lang="en-US">
              <a:cs typeface="Arial"/>
            </a:endParaRPr>
          </a:p>
          <a:p>
            <a:endParaRPr lang="en-US">
              <a:cs typeface="Arial"/>
            </a:endParaRPr>
          </a:p>
        </p:txBody>
      </p:sp>
      <p:sp>
        <p:nvSpPr>
          <p:cNvPr id="3" name="Title 2">
            <a:extLst>
              <a:ext uri="{FF2B5EF4-FFF2-40B4-BE49-F238E27FC236}">
                <a16:creationId xmlns:a16="http://schemas.microsoft.com/office/drawing/2014/main" id="{F760B0A4-C03F-141A-4956-68183C84DA06}"/>
              </a:ext>
            </a:extLst>
          </p:cNvPr>
          <p:cNvSpPr>
            <a:spLocks noGrp="1"/>
          </p:cNvSpPr>
          <p:nvPr>
            <p:ph type="title"/>
          </p:nvPr>
        </p:nvSpPr>
        <p:spPr/>
        <p:txBody>
          <a:bodyPr/>
          <a:lstStyle/>
          <a:p>
            <a:r>
              <a:rPr lang="en-US">
                <a:cs typeface="Arial"/>
              </a:rPr>
              <a:t>Contact email &amp; GP Teacher Handbook</a:t>
            </a:r>
            <a:endParaRPr lang="en-US"/>
          </a:p>
        </p:txBody>
      </p:sp>
      <p:sp>
        <p:nvSpPr>
          <p:cNvPr id="4" name="Footer Placeholder 3">
            <a:extLst>
              <a:ext uri="{FF2B5EF4-FFF2-40B4-BE49-F238E27FC236}">
                <a16:creationId xmlns:a16="http://schemas.microsoft.com/office/drawing/2014/main" id="{641A2493-CE8A-C42F-7A93-A81BC7232747}"/>
              </a:ext>
            </a:extLst>
          </p:cNvPr>
          <p:cNvSpPr>
            <a:spLocks noGrp="1"/>
          </p:cNvSpPr>
          <p:nvPr>
            <p:ph type="ftr" sz="quarter" idx="17"/>
          </p:nvPr>
        </p:nvSpPr>
        <p:spPr/>
        <p:txBody>
          <a:bodyPr/>
          <a:lstStyle/>
          <a:p>
            <a:r>
              <a:rPr lang="en-AU">
                <a:cs typeface="Arial"/>
              </a:rPr>
              <a:t>What's New for GP Teachers in 2025</a:t>
            </a:r>
            <a:endParaRPr lang="en-US"/>
          </a:p>
        </p:txBody>
      </p:sp>
      <p:sp>
        <p:nvSpPr>
          <p:cNvPr id="5" name="Slide Number Placeholder 4">
            <a:extLst>
              <a:ext uri="{FF2B5EF4-FFF2-40B4-BE49-F238E27FC236}">
                <a16:creationId xmlns:a16="http://schemas.microsoft.com/office/drawing/2014/main" id="{3FEE1299-790E-70BD-923B-BC42BC9CDF9C}"/>
              </a:ext>
            </a:extLst>
          </p:cNvPr>
          <p:cNvSpPr>
            <a:spLocks noGrp="1"/>
          </p:cNvSpPr>
          <p:nvPr>
            <p:ph type="sldNum" sz="quarter" idx="18"/>
          </p:nvPr>
        </p:nvSpPr>
        <p:spPr/>
        <p:txBody>
          <a:bodyPr/>
          <a:lstStyle/>
          <a:p>
            <a:fld id="{E917DE0E-AFB1-41FD-BC35-27DB61CA125F}" type="slidenum">
              <a:rPr lang="en-AU" smtClean="0"/>
              <a:pPr/>
              <a:t>5</a:t>
            </a:fld>
            <a:endParaRPr lang="en-AU"/>
          </a:p>
        </p:txBody>
      </p:sp>
      <p:sp>
        <p:nvSpPr>
          <p:cNvPr id="7" name="TextBox 6">
            <a:extLst>
              <a:ext uri="{FF2B5EF4-FFF2-40B4-BE49-F238E27FC236}">
                <a16:creationId xmlns:a16="http://schemas.microsoft.com/office/drawing/2014/main" id="{2F9803FD-ECD4-3C10-F1B9-B6023A432F10}"/>
              </a:ext>
            </a:extLst>
          </p:cNvPr>
          <p:cNvSpPr txBox="1"/>
          <p:nvPr/>
        </p:nvSpPr>
        <p:spPr>
          <a:xfrm>
            <a:off x="4839898" y="5769867"/>
            <a:ext cx="17781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p>
        </p:txBody>
      </p:sp>
      <p:pic>
        <p:nvPicPr>
          <p:cNvPr id="9" name="Audio 8">
            <a:extLst>
              <a:ext uri="{FF2B5EF4-FFF2-40B4-BE49-F238E27FC236}">
                <a16:creationId xmlns:a16="http://schemas.microsoft.com/office/drawing/2014/main" id="{DB3371D1-0D10-167E-3BAD-B9A43BD835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6" name="Picture 5" descr="A qr code with a few black squaresDescription automatically generated">
            <a:extLst>
              <a:ext uri="{FF2B5EF4-FFF2-40B4-BE49-F238E27FC236}">
                <a16:creationId xmlns:a16="http://schemas.microsoft.com/office/drawing/2014/main" id="{89B1AC57-40B3-1E90-AEE7-26F703B9CC6E}"/>
              </a:ext>
            </a:extLst>
          </p:cNvPr>
          <p:cNvPicPr>
            <a:picLocks noChangeAspect="1"/>
          </p:cNvPicPr>
          <p:nvPr/>
        </p:nvPicPr>
        <p:blipFill>
          <a:blip r:embed="rId7"/>
          <a:stretch>
            <a:fillRect/>
          </a:stretch>
        </p:blipFill>
        <p:spPr>
          <a:xfrm>
            <a:off x="4585985" y="3940706"/>
            <a:ext cx="1795546" cy="1830783"/>
          </a:xfrm>
          <a:prstGeom prst="rect">
            <a:avLst/>
          </a:prstGeom>
        </p:spPr>
      </p:pic>
      <p:sp>
        <p:nvSpPr>
          <p:cNvPr id="10" name="TextBox 9">
            <a:extLst>
              <a:ext uri="{FF2B5EF4-FFF2-40B4-BE49-F238E27FC236}">
                <a16:creationId xmlns:a16="http://schemas.microsoft.com/office/drawing/2014/main" id="{E30DB84E-111B-F34E-CD9B-5E32D20B9D85}"/>
              </a:ext>
            </a:extLst>
          </p:cNvPr>
          <p:cNvSpPr txBox="1"/>
          <p:nvPr/>
        </p:nvSpPr>
        <p:spPr>
          <a:xfrm>
            <a:off x="4582644" y="5742376"/>
            <a:ext cx="1796207" cy="4199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cs typeface="Arial"/>
              </a:rPr>
              <a:t>GPCU Teaching and Learning webpage</a:t>
            </a:r>
            <a:endParaRPr lang="en-US" sz="1050"/>
          </a:p>
        </p:txBody>
      </p:sp>
    </p:spTree>
    <p:extLst>
      <p:ext uri="{BB962C8B-B14F-4D97-AF65-F5344CB8AC3E}">
        <p14:creationId xmlns:p14="http://schemas.microsoft.com/office/powerpoint/2010/main" val="3917318541"/>
      </p:ext>
    </p:extLst>
  </p:cSld>
  <p:clrMapOvr>
    <a:masterClrMapping/>
  </p:clrMapOvr>
  <mc:AlternateContent xmlns:mc="http://schemas.openxmlformats.org/markup-compatibility/2006" xmlns:p14="http://schemas.microsoft.com/office/powerpoint/2010/main">
    <mc:Choice Requires="p14">
      <p:transition spd="med" p14:dur="700" advTm="191316">
        <p:fade/>
      </p:transition>
    </mc:Choice>
    <mc:Fallback xmlns="">
      <p:transition spd="med" advTm="1913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1">
            <a:extLst>
              <a:ext uri="{FF2B5EF4-FFF2-40B4-BE49-F238E27FC236}">
                <a16:creationId xmlns:a16="http://schemas.microsoft.com/office/drawing/2014/main" id="{1EBE0778-343F-96EB-0B73-D237FBF4B2D7}"/>
              </a:ext>
            </a:extLst>
          </p:cNvPr>
          <p:cNvSpPr>
            <a:spLocks noGrp="1"/>
          </p:cNvSpPr>
          <p:nvPr>
            <p:ph type="body" sz="quarter" idx="24"/>
          </p:nvPr>
        </p:nvSpPr>
        <p:spPr>
          <a:xfrm>
            <a:off x="8103037" y="245"/>
            <a:ext cx="4088963" cy="6857508"/>
          </a:xfrm>
        </p:spPr>
        <p:txBody>
          <a:bodyPr/>
          <a:lstStyle/>
          <a:p>
            <a:endParaRPr lang="en-US"/>
          </a:p>
        </p:txBody>
      </p:sp>
      <p:pic>
        <p:nvPicPr>
          <p:cNvPr id="4" name="Picture 3" descr="A person wearing glasses smiling&#10;&#10;Description automatically generated">
            <a:extLst>
              <a:ext uri="{FF2B5EF4-FFF2-40B4-BE49-F238E27FC236}">
                <a16:creationId xmlns:a16="http://schemas.microsoft.com/office/drawing/2014/main" id="{ADED28B6-ADF9-E031-E18B-B85F3562A0E4}"/>
              </a:ext>
            </a:extLst>
          </p:cNvPr>
          <p:cNvPicPr>
            <a:picLocks noChangeAspect="1"/>
          </p:cNvPicPr>
          <p:nvPr/>
        </p:nvPicPr>
        <p:blipFill>
          <a:blip r:embed="rId4"/>
          <a:srcRect l="11021" r="9910"/>
          <a:stretch/>
        </p:blipFill>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noFill/>
        </p:spPr>
      </p:pic>
      <p:sp>
        <p:nvSpPr>
          <p:cNvPr id="31" name="Footer Placeholder 3">
            <a:extLst>
              <a:ext uri="{FF2B5EF4-FFF2-40B4-BE49-F238E27FC236}">
                <a16:creationId xmlns:a16="http://schemas.microsoft.com/office/drawing/2014/main" id="{09DED5CB-F8E0-FA78-55F1-9240879A353D}"/>
              </a:ext>
            </a:extLst>
          </p:cNvPr>
          <p:cNvSpPr>
            <a:spLocks noGrp="1"/>
          </p:cNvSpPr>
          <p:nvPr>
            <p:ph type="ftr" sz="quarter" idx="20"/>
          </p:nvPr>
        </p:nvSpPr>
        <p:spPr>
          <a:xfrm>
            <a:off x="695326" y="6526800"/>
            <a:ext cx="3360109" cy="108000"/>
          </a:xfrm>
        </p:spPr>
        <p:txBody>
          <a:bodyPr/>
          <a:lstStyle/>
          <a:p>
            <a:r>
              <a:rPr lang="en-AU">
                <a:cs typeface="Arial"/>
              </a:rPr>
              <a:t>What's New for GP Teachers in 2025</a:t>
            </a:r>
            <a:endParaRPr lang="en-US"/>
          </a:p>
        </p:txBody>
      </p:sp>
      <p:sp>
        <p:nvSpPr>
          <p:cNvPr id="24" name="Slide Number Placeholder 4">
            <a:extLst>
              <a:ext uri="{FF2B5EF4-FFF2-40B4-BE49-F238E27FC236}">
                <a16:creationId xmlns:a16="http://schemas.microsoft.com/office/drawing/2014/main" id="{E40DF5AE-F9B6-56A1-9276-8443159B9A60}"/>
              </a:ext>
            </a:extLst>
          </p:cNvPr>
          <p:cNvSpPr>
            <a:spLocks noGrp="1"/>
          </p:cNvSpPr>
          <p:nvPr>
            <p:ph type="sldNum" sz="quarter" idx="21"/>
          </p:nvPr>
        </p:nvSpPr>
        <p:spPr>
          <a:xfrm>
            <a:off x="11208568" y="6526800"/>
            <a:ext cx="288032" cy="108000"/>
          </a:xfrm>
        </p:spPr>
        <p:txBody>
          <a:bodyPr anchor="ctr">
            <a:normAutofit/>
          </a:bodyPr>
          <a:lstStyle/>
          <a:p>
            <a:pPr>
              <a:spcAft>
                <a:spcPts val="600"/>
              </a:spcAft>
            </a:pPr>
            <a:fld id="{E917DE0E-AFB1-41FD-BC35-27DB61CA125F}" type="slidenum">
              <a:rPr lang="en-AU" sz="700" smtClean="0"/>
              <a:pPr>
                <a:spcAft>
                  <a:spcPts val="600"/>
                </a:spcAft>
              </a:pPr>
              <a:t>6</a:t>
            </a:fld>
            <a:endParaRPr lang="en-AU" sz="700"/>
          </a:p>
        </p:txBody>
      </p:sp>
      <p:sp>
        <p:nvSpPr>
          <p:cNvPr id="2" name="Title 1"/>
          <p:cNvSpPr>
            <a:spLocks noGrp="1"/>
          </p:cNvSpPr>
          <p:nvPr>
            <p:ph type="title"/>
          </p:nvPr>
        </p:nvSpPr>
        <p:spPr>
          <a:xfrm>
            <a:off x="695326" y="763200"/>
            <a:ext cx="7096125" cy="503510"/>
          </a:xfrm>
        </p:spPr>
        <p:txBody>
          <a:bodyPr vert="horz" lIns="0" tIns="0" rIns="0" bIns="0" rtlCol="0" anchor="t" anchorCtr="0">
            <a:normAutofit/>
          </a:bodyPr>
          <a:lstStyle/>
          <a:p>
            <a:r>
              <a:rPr lang="en-AU" sz="3500"/>
              <a:t>Year 2 GP Longitudinal Placement</a:t>
            </a:r>
          </a:p>
        </p:txBody>
      </p:sp>
      <p:sp>
        <p:nvSpPr>
          <p:cNvPr id="3" name="Content Placeholder 2"/>
          <p:cNvSpPr>
            <a:spLocks noGrp="1"/>
          </p:cNvSpPr>
          <p:nvPr>
            <p:ph sz="quarter" idx="23"/>
          </p:nvPr>
        </p:nvSpPr>
        <p:spPr>
          <a:xfrm>
            <a:off x="695326" y="2030400"/>
            <a:ext cx="7096124" cy="4064400"/>
          </a:xfrm>
        </p:spPr>
        <p:txBody>
          <a:bodyPr vert="horz" wrap="square" lIns="0" tIns="0" rIns="0" bIns="0" rtlCol="0" anchor="t">
            <a:normAutofit/>
          </a:bodyPr>
          <a:lstStyle/>
          <a:p>
            <a:pPr marL="179705" lvl="2" indent="-179070">
              <a:buNone/>
            </a:pPr>
            <a:r>
              <a:rPr lang="en-US" sz="2000" b="1">
                <a:solidFill>
                  <a:schemeClr val="accent1"/>
                </a:solidFill>
              </a:rPr>
              <a:t>Dr Annabel Chau</a:t>
            </a:r>
          </a:p>
          <a:p>
            <a:pPr marL="179705" lvl="2" indent="-179070">
              <a:buNone/>
            </a:pPr>
            <a:r>
              <a:rPr lang="en-US">
                <a:solidFill>
                  <a:schemeClr val="accent1"/>
                </a:solidFill>
              </a:rPr>
              <a:t>Senior Lecturer, General Practice Clinical Unit</a:t>
            </a:r>
            <a:endParaRPr lang="en-US">
              <a:solidFill>
                <a:schemeClr val="accent1"/>
              </a:solidFill>
              <a:cs typeface="Arial"/>
            </a:endParaRPr>
          </a:p>
          <a:p>
            <a:pPr marL="179705" lvl="2" indent="-179070">
              <a:buNone/>
            </a:pPr>
            <a:endParaRPr lang="en-US">
              <a:solidFill>
                <a:schemeClr val="accent1"/>
              </a:solidFill>
            </a:endParaRPr>
          </a:p>
          <a:p>
            <a:pPr marL="635" lvl="2" indent="0">
              <a:buNone/>
            </a:pPr>
            <a:endParaRPr lang="en-US">
              <a:solidFill>
                <a:schemeClr val="accent1"/>
              </a:solidFill>
            </a:endParaRPr>
          </a:p>
        </p:txBody>
      </p:sp>
      <p:pic>
        <p:nvPicPr>
          <p:cNvPr id="15" name="Audio 14">
            <a:extLst>
              <a:ext uri="{FF2B5EF4-FFF2-40B4-BE49-F238E27FC236}">
                <a16:creationId xmlns:a16="http://schemas.microsoft.com/office/drawing/2014/main" id="{5FE70B75-1B79-1FB5-EBE3-F794DC61C8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54571590"/>
      </p:ext>
    </p:extLst>
  </p:cSld>
  <p:clrMapOvr>
    <a:masterClrMapping/>
  </p:clrMapOvr>
  <mc:AlternateContent xmlns:mc="http://schemas.openxmlformats.org/markup-compatibility/2006" xmlns:p14="http://schemas.microsoft.com/office/powerpoint/2010/main">
    <mc:Choice Requires="p14">
      <p:transition spd="med" p14:dur="700" advTm="15618">
        <p:fade/>
      </p:transition>
    </mc:Choice>
    <mc:Fallback xmlns="">
      <p:transition spd="med" advTm="156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22C2B4-BA59-52D7-E515-DFB2CC16E901}"/>
              </a:ext>
            </a:extLst>
          </p:cNvPr>
          <p:cNvSpPr>
            <a:spLocks noGrp="1"/>
          </p:cNvSpPr>
          <p:nvPr>
            <p:ph type="title"/>
          </p:nvPr>
        </p:nvSpPr>
        <p:spPr>
          <a:xfrm>
            <a:off x="300225" y="232468"/>
            <a:ext cx="9821548" cy="1296144"/>
          </a:xfrm>
        </p:spPr>
        <p:txBody>
          <a:bodyPr/>
          <a:lstStyle/>
          <a:p>
            <a:r>
              <a:rPr lang="en-AU"/>
              <a:t>Year 2 GP Longitudinal Placements</a:t>
            </a:r>
          </a:p>
        </p:txBody>
      </p:sp>
      <p:sp>
        <p:nvSpPr>
          <p:cNvPr id="2" name="Text Placeholder 3">
            <a:extLst>
              <a:ext uri="{FF2B5EF4-FFF2-40B4-BE49-F238E27FC236}">
                <a16:creationId xmlns:a16="http://schemas.microsoft.com/office/drawing/2014/main" id="{6F7E5755-66BC-C52B-D563-F9B72AFED099}"/>
              </a:ext>
            </a:extLst>
          </p:cNvPr>
          <p:cNvSpPr txBox="1">
            <a:spLocks/>
          </p:cNvSpPr>
          <p:nvPr/>
        </p:nvSpPr>
        <p:spPr>
          <a:xfrm>
            <a:off x="4116744" y="2493970"/>
            <a:ext cx="3730898" cy="2307598"/>
          </a:xfrm>
          <a:prstGeom prst="rect">
            <a:avLst/>
          </a:prstGeom>
          <a:ln>
            <a:noFill/>
          </a:ln>
        </p:spPr>
        <p:txBody>
          <a:bodyPr lIns="91440" tIns="45720" rIns="91440" bIns="45720" anchor="t"/>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AU" b="0">
                <a:solidFill>
                  <a:schemeClr val="tx1"/>
                </a:solidFill>
              </a:rPr>
              <a:t>1 day/week, 15 weeks</a:t>
            </a:r>
            <a:endParaRPr lang="en-AU" b="0">
              <a:solidFill>
                <a:schemeClr val="tx1"/>
              </a:solidFill>
              <a:cs typeface="Arial"/>
            </a:endParaRPr>
          </a:p>
          <a:p>
            <a:pPr marL="285750" indent="-285750">
              <a:lnSpc>
                <a:spcPct val="150000"/>
              </a:lnSpc>
              <a:buClr>
                <a:srgbClr val="2B1D37"/>
              </a:buClr>
              <a:buFont typeface="Arial,Sans-Serif" panose="020B0604020202020204" pitchFamily="34" charset="0"/>
              <a:buChar char="•"/>
            </a:pPr>
            <a:r>
              <a:rPr lang="en-AU" b="0">
                <a:solidFill>
                  <a:schemeClr val="tx1"/>
                </a:solidFill>
                <a:cs typeface="Arial"/>
              </a:rPr>
              <a:t>Regular GP teacher </a:t>
            </a:r>
            <a:endParaRPr lang="en-US" b="0">
              <a:solidFill>
                <a:schemeClr val="tx1"/>
              </a:solidFill>
              <a:cs typeface="Arial"/>
            </a:endParaRPr>
          </a:p>
          <a:p>
            <a:pPr marL="285750" indent="-285750">
              <a:lnSpc>
                <a:spcPct val="150000"/>
              </a:lnSpc>
              <a:buClr>
                <a:srgbClr val="2B1D37"/>
              </a:buClr>
              <a:buFont typeface="Arial,Sans-Serif" panose="020B0604020202020204" pitchFamily="34" charset="0"/>
              <a:buChar char="•"/>
            </a:pPr>
            <a:r>
              <a:rPr lang="en-AU" b="0">
                <a:solidFill>
                  <a:schemeClr val="tx1"/>
                </a:solidFill>
                <a:cs typeface="Arial"/>
              </a:rPr>
              <a:t>First clinical exposure</a:t>
            </a:r>
            <a:endParaRPr lang="en-AU">
              <a:solidFill>
                <a:schemeClr val="tx1"/>
              </a:solidFill>
              <a:cs typeface="Arial"/>
            </a:endParaRPr>
          </a:p>
          <a:p>
            <a:pPr marL="285750" indent="-285750">
              <a:lnSpc>
                <a:spcPct val="150000"/>
              </a:lnSpc>
              <a:buClr>
                <a:srgbClr val="2B1D37"/>
              </a:buClr>
              <a:buFont typeface="Arial,Sans-Serif" panose="020B0604020202020204" pitchFamily="34" charset="0"/>
              <a:buChar char="•"/>
            </a:pPr>
            <a:r>
              <a:rPr lang="en-AU" b="0">
                <a:solidFill>
                  <a:schemeClr val="tx1"/>
                </a:solidFill>
                <a:cs typeface="Arial"/>
              </a:rPr>
              <a:t>Supported with 2 tutorials</a:t>
            </a:r>
            <a:endParaRPr lang="en-AU">
              <a:solidFill>
                <a:schemeClr val="tx1"/>
              </a:solidFill>
              <a:cs typeface="Arial"/>
            </a:endParaRPr>
          </a:p>
          <a:p>
            <a:pPr marL="285750" indent="-285750">
              <a:lnSpc>
                <a:spcPct val="150000"/>
              </a:lnSpc>
              <a:buClr>
                <a:srgbClr val="2B1D37"/>
              </a:buClr>
              <a:buFont typeface="Arial" panose="020B0604020202020204" pitchFamily="34" charset="0"/>
              <a:buChar char="•"/>
            </a:pPr>
            <a:r>
              <a:rPr lang="en-AU" b="0">
                <a:solidFill>
                  <a:schemeClr val="tx1"/>
                </a:solidFill>
                <a:cs typeface="Arial"/>
              </a:rPr>
              <a:t>Assessment designed for learning</a:t>
            </a:r>
          </a:p>
          <a:p>
            <a:pPr marL="285750" indent="-285750">
              <a:buClr>
                <a:srgbClr val="2B1D37"/>
              </a:buClr>
              <a:buFont typeface="Arial" panose="020B0604020202020204" pitchFamily="34" charset="0"/>
              <a:buChar char="•"/>
            </a:pPr>
            <a:endParaRPr lang="en-AU" b="0">
              <a:solidFill>
                <a:schemeClr val="tx1"/>
              </a:solidFill>
              <a:cs typeface="Arial"/>
            </a:endParaRPr>
          </a:p>
          <a:p>
            <a:pPr marL="285750" indent="-285750">
              <a:buClr>
                <a:srgbClr val="2B1D37"/>
              </a:buClr>
              <a:buFont typeface="Arial" panose="020B0604020202020204" pitchFamily="34" charset="0"/>
              <a:buChar char="•"/>
            </a:pPr>
            <a:endParaRPr lang="en-AU" b="0">
              <a:solidFill>
                <a:schemeClr val="tx1"/>
              </a:solidFill>
              <a:cs typeface="Arial"/>
            </a:endParaRPr>
          </a:p>
          <a:p>
            <a:pPr marL="285750" indent="-285750">
              <a:buClr>
                <a:srgbClr val="2B1D37"/>
              </a:buClr>
              <a:buFont typeface="Arial" panose="020B0604020202020204" pitchFamily="34" charset="0"/>
              <a:buChar char="•"/>
            </a:pPr>
            <a:endParaRPr lang="en-AU" b="0">
              <a:solidFill>
                <a:schemeClr val="tx1"/>
              </a:solidFill>
              <a:cs typeface="Arial"/>
            </a:endParaRPr>
          </a:p>
        </p:txBody>
      </p:sp>
      <p:sp>
        <p:nvSpPr>
          <p:cNvPr id="11" name="TextBox 10">
            <a:extLst>
              <a:ext uri="{FF2B5EF4-FFF2-40B4-BE49-F238E27FC236}">
                <a16:creationId xmlns:a16="http://schemas.microsoft.com/office/drawing/2014/main" id="{2DCF2F67-DBD2-3D7C-6C7A-E9F53A042725}"/>
              </a:ext>
            </a:extLst>
          </p:cNvPr>
          <p:cNvSpPr txBox="1"/>
          <p:nvPr/>
        </p:nvSpPr>
        <p:spPr>
          <a:xfrm>
            <a:off x="3798773" y="1842673"/>
            <a:ext cx="1305206" cy="369332"/>
          </a:xfrm>
          <a:prstGeom prst="rect">
            <a:avLst/>
          </a:prstGeom>
          <a:noFill/>
        </p:spPr>
        <p:txBody>
          <a:bodyPr wrap="square" rtlCol="0">
            <a:spAutoFit/>
          </a:bodyPr>
          <a:lstStyle/>
          <a:p>
            <a:r>
              <a:rPr lang="en-AU" b="1">
                <a:solidFill>
                  <a:schemeClr val="accent1"/>
                </a:solidFill>
              </a:rPr>
              <a:t>2025</a:t>
            </a:r>
          </a:p>
        </p:txBody>
      </p:sp>
      <p:pic>
        <p:nvPicPr>
          <p:cNvPr id="9" name="Audio 8">
            <a:extLst>
              <a:ext uri="{FF2B5EF4-FFF2-40B4-BE49-F238E27FC236}">
                <a16:creationId xmlns:a16="http://schemas.microsoft.com/office/drawing/2014/main" id="{85FAB503-5598-AD7E-AF09-CCF2E4B08A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42272356"/>
      </p:ext>
    </p:extLst>
  </p:cSld>
  <p:clrMapOvr>
    <a:masterClrMapping/>
  </p:clrMapOvr>
  <mc:AlternateContent xmlns:mc="http://schemas.openxmlformats.org/markup-compatibility/2006" xmlns:p14="http://schemas.microsoft.com/office/powerpoint/2010/main">
    <mc:Choice Requires="p14">
      <p:transition spd="med" p14:dur="700" advTm="90682">
        <p:fade/>
      </p:transition>
    </mc:Choice>
    <mc:Fallback xmlns="">
      <p:transition spd="med" advTm="906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E53F3E-9864-2CF0-651F-ACA0D22A7823}"/>
              </a:ext>
            </a:extLst>
          </p:cNvPr>
          <p:cNvSpPr>
            <a:spLocks noGrp="1"/>
          </p:cNvSpPr>
          <p:nvPr>
            <p:ph sz="quarter" idx="10"/>
          </p:nvPr>
        </p:nvSpPr>
        <p:spPr>
          <a:xfrm>
            <a:off x="631355" y="1808995"/>
            <a:ext cx="9579799" cy="3978493"/>
          </a:xfrm>
        </p:spPr>
        <p:txBody>
          <a:bodyPr vert="horz" lIns="0" tIns="0" rIns="0" bIns="0" rtlCol="0" anchor="t">
            <a:noAutofit/>
          </a:bodyPr>
          <a:lstStyle/>
          <a:p>
            <a:pPr marL="285750" indent="-285750">
              <a:buChar char="•"/>
            </a:pPr>
            <a:r>
              <a:rPr lang="en-US" b="0">
                <a:solidFill>
                  <a:schemeClr val="tx1"/>
                </a:solidFill>
                <a:cs typeface="Arial"/>
              </a:rPr>
              <a:t>2 x Mini-Clinical Evaluation (Mini-CEX)</a:t>
            </a:r>
          </a:p>
          <a:p>
            <a:pPr marL="742950" lvl="3" indent="-285750">
              <a:buFont typeface="Arial" panose="020B0604020202020204" pitchFamily="34" charset="0"/>
              <a:buChar char="•"/>
            </a:pPr>
            <a:r>
              <a:rPr lang="en-US">
                <a:cs typeface="Arial"/>
              </a:rPr>
              <a:t>1 x history, 1 x clinical examination</a:t>
            </a:r>
          </a:p>
          <a:p>
            <a:pPr marL="742950" lvl="3" indent="-285750">
              <a:buFont typeface="Arial" panose="020B0604020202020204" pitchFamily="34" charset="0"/>
              <a:buChar char="•"/>
            </a:pPr>
            <a:r>
              <a:rPr lang="en-US">
                <a:cs typeface="Arial"/>
              </a:rPr>
              <a:t>Appropriate patients for these tasks are required to be chosen by the supervising GP</a:t>
            </a:r>
          </a:p>
          <a:p>
            <a:pPr lvl="3" indent="0">
              <a:buNone/>
            </a:pPr>
            <a:endParaRPr lang="en-US">
              <a:cs typeface="Arial"/>
            </a:endParaRPr>
          </a:p>
          <a:p>
            <a:pPr marL="285750" indent="-179070">
              <a:buClr>
                <a:srgbClr val="2B1D37"/>
              </a:buClr>
              <a:buFont typeface="Arial,Sans-Serif" panose="020B0604020202020204" pitchFamily="34" charset="0"/>
              <a:buChar char="•"/>
            </a:pPr>
            <a:r>
              <a:rPr lang="en-US" b="0">
                <a:solidFill>
                  <a:schemeClr val="tx1"/>
                </a:solidFill>
                <a:cs typeface="Arial"/>
              </a:rPr>
              <a:t>2 x GP Supervisor reports</a:t>
            </a:r>
          </a:p>
          <a:p>
            <a:pPr marL="742950" lvl="3" indent="-285750">
              <a:buFont typeface="Arial,Sans-Serif" panose="020B0604020202020204" pitchFamily="34" charset="0"/>
              <a:buChar char="•"/>
            </a:pPr>
            <a:r>
              <a:rPr lang="en-US">
                <a:cs typeface="Arial"/>
              </a:rPr>
              <a:t>Mid &amp; end of placement</a:t>
            </a:r>
          </a:p>
          <a:p>
            <a:pPr marL="742950" lvl="3" indent="-285750">
              <a:buFont typeface="Arial,Sans-Serif" panose="020B0604020202020204" pitchFamily="34" charset="0"/>
              <a:buChar char="•"/>
            </a:pPr>
            <a:r>
              <a:rPr lang="en-US">
                <a:cs typeface="Arial"/>
              </a:rPr>
              <a:t>Opportunity to provide feedback to the student about their progress of clinical skills and professionalism</a:t>
            </a:r>
            <a:endParaRPr lang="en-US"/>
          </a:p>
          <a:p>
            <a:pPr lvl="3" indent="0">
              <a:buNone/>
            </a:pPr>
            <a:endParaRPr lang="en-US">
              <a:cs typeface="Arial"/>
            </a:endParaRPr>
          </a:p>
          <a:p>
            <a:pPr marL="285750" indent="-179070">
              <a:buClr>
                <a:srgbClr val="2B1D37"/>
              </a:buClr>
              <a:buFont typeface="Arial" panose="020B0604020202020204" pitchFamily="34" charset="0"/>
              <a:buChar char="•"/>
            </a:pPr>
            <a:r>
              <a:rPr lang="en-US" b="0">
                <a:solidFill>
                  <a:schemeClr val="tx1"/>
                </a:solidFill>
                <a:cs typeface="Arial"/>
              </a:rPr>
              <a:t>5 x Observed Clinical Assessments</a:t>
            </a:r>
          </a:p>
          <a:p>
            <a:pPr marL="742950" lvl="3" indent="-285750">
              <a:buFont typeface="Arial" panose="020B0604020202020204" pitchFamily="34" charset="0"/>
              <a:buChar char="•"/>
            </a:pPr>
            <a:r>
              <a:rPr lang="en-US">
                <a:cs typeface="Arial"/>
              </a:rPr>
              <a:t>Clinical and procedural skills to observe, assist or perform themselves under observation</a:t>
            </a:r>
            <a:endParaRPr lang="en-US" b="0">
              <a:solidFill>
                <a:schemeClr val="tx1"/>
              </a:solidFill>
              <a:cs typeface="Arial"/>
            </a:endParaRPr>
          </a:p>
          <a:p>
            <a:pPr marL="285750" indent="-179070">
              <a:buClr>
                <a:srgbClr val="2B1D37"/>
              </a:buClr>
              <a:buFont typeface="Arial" panose="020B0604020202020204" pitchFamily="34" charset="0"/>
              <a:buChar char="•"/>
            </a:pPr>
            <a:endParaRPr lang="en-US" b="0">
              <a:solidFill>
                <a:schemeClr val="tx1"/>
              </a:solidFill>
              <a:cs typeface="Arial"/>
            </a:endParaRPr>
          </a:p>
        </p:txBody>
      </p:sp>
      <p:sp>
        <p:nvSpPr>
          <p:cNvPr id="3" name="Title 2">
            <a:extLst>
              <a:ext uri="{FF2B5EF4-FFF2-40B4-BE49-F238E27FC236}">
                <a16:creationId xmlns:a16="http://schemas.microsoft.com/office/drawing/2014/main" id="{985C13CE-BD5D-04B8-1A5F-E6A429B01013}"/>
              </a:ext>
            </a:extLst>
          </p:cNvPr>
          <p:cNvSpPr>
            <a:spLocks noGrp="1"/>
          </p:cNvSpPr>
          <p:nvPr>
            <p:ph type="title"/>
          </p:nvPr>
        </p:nvSpPr>
        <p:spPr/>
        <p:txBody>
          <a:bodyPr/>
          <a:lstStyle/>
          <a:p>
            <a:r>
              <a:rPr lang="en-US" sz="2800">
                <a:cs typeface="Arial"/>
              </a:rPr>
              <a:t>Assessment for Year 2 students done on placement.</a:t>
            </a:r>
            <a:endParaRPr lang="en-US"/>
          </a:p>
        </p:txBody>
      </p:sp>
      <p:sp>
        <p:nvSpPr>
          <p:cNvPr id="4" name="Footer Placeholder 3">
            <a:extLst>
              <a:ext uri="{FF2B5EF4-FFF2-40B4-BE49-F238E27FC236}">
                <a16:creationId xmlns:a16="http://schemas.microsoft.com/office/drawing/2014/main" id="{943C5258-32D4-43D5-EE56-10425A54B74E}"/>
              </a:ext>
            </a:extLst>
          </p:cNvPr>
          <p:cNvSpPr>
            <a:spLocks noGrp="1"/>
          </p:cNvSpPr>
          <p:nvPr>
            <p:ph type="ftr" sz="quarter" idx="17"/>
          </p:nvPr>
        </p:nvSpPr>
        <p:spPr/>
        <p:txBody>
          <a:bodyPr/>
          <a:lstStyle/>
          <a:p>
            <a:r>
              <a:rPr lang="en-AU" sz="800" b="0" i="0" u="none" strike="noStrike" baseline="0">
                <a:solidFill>
                  <a:srgbClr val="2B1D37"/>
                </a:solidFill>
                <a:latin typeface="Arial"/>
                <a:ea typeface="Arial"/>
                <a:cs typeface="Arial"/>
              </a:rPr>
              <a:t>What's New for GP Teachers in 2025</a:t>
            </a:r>
            <a:endParaRPr lang="en-AU"/>
          </a:p>
        </p:txBody>
      </p:sp>
      <p:sp>
        <p:nvSpPr>
          <p:cNvPr id="5" name="Slide Number Placeholder 4">
            <a:extLst>
              <a:ext uri="{FF2B5EF4-FFF2-40B4-BE49-F238E27FC236}">
                <a16:creationId xmlns:a16="http://schemas.microsoft.com/office/drawing/2014/main" id="{86272C89-316E-AE0D-578C-6B403F6A7ADC}"/>
              </a:ext>
            </a:extLst>
          </p:cNvPr>
          <p:cNvSpPr>
            <a:spLocks noGrp="1"/>
          </p:cNvSpPr>
          <p:nvPr>
            <p:ph type="sldNum" sz="quarter" idx="18"/>
          </p:nvPr>
        </p:nvSpPr>
        <p:spPr/>
        <p:txBody>
          <a:bodyPr/>
          <a:lstStyle/>
          <a:p>
            <a:fld id="{E917DE0E-AFB1-41FD-BC35-27DB61CA125F}" type="slidenum">
              <a:rPr lang="en-AU" smtClean="0"/>
              <a:pPr/>
              <a:t>8</a:t>
            </a:fld>
            <a:endParaRPr lang="en-AU"/>
          </a:p>
        </p:txBody>
      </p:sp>
      <p:pic>
        <p:nvPicPr>
          <p:cNvPr id="9" name="Audio 8">
            <a:extLst>
              <a:ext uri="{FF2B5EF4-FFF2-40B4-BE49-F238E27FC236}">
                <a16:creationId xmlns:a16="http://schemas.microsoft.com/office/drawing/2014/main" id="{C4DE5BA1-D15E-8B4A-D627-FE40C65C29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69362690"/>
      </p:ext>
    </p:extLst>
  </p:cSld>
  <p:clrMapOvr>
    <a:masterClrMapping/>
  </p:clrMapOvr>
  <mc:AlternateContent xmlns:mc="http://schemas.openxmlformats.org/markup-compatibility/2006" xmlns:p14="http://schemas.microsoft.com/office/powerpoint/2010/main">
    <mc:Choice Requires="p14">
      <p:transition spd="med" p14:dur="700" advTm="71832">
        <p:fade/>
      </p:transition>
    </mc:Choice>
    <mc:Fallback xmlns="">
      <p:transition spd="med" advTm="718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grid with black text&#10;&#10;Description automatically generated">
            <a:extLst>
              <a:ext uri="{FF2B5EF4-FFF2-40B4-BE49-F238E27FC236}">
                <a16:creationId xmlns:a16="http://schemas.microsoft.com/office/drawing/2014/main" id="{EF5B2C7E-05EA-3B58-5490-3000585D0ECF}"/>
              </a:ext>
            </a:extLst>
          </p:cNvPr>
          <p:cNvPicPr>
            <a:picLocks noGrp="1" noChangeAspect="1"/>
          </p:cNvPicPr>
          <p:nvPr>
            <p:ph sz="quarter" idx="10"/>
          </p:nvPr>
        </p:nvPicPr>
        <p:blipFill>
          <a:blip r:embed="rId4"/>
          <a:srcRect r="156" b="49943"/>
          <a:stretch/>
        </p:blipFill>
        <p:spPr>
          <a:xfrm>
            <a:off x="2477871" y="1370758"/>
            <a:ext cx="7251734" cy="5028650"/>
          </a:xfrm>
        </p:spPr>
      </p:pic>
      <p:sp>
        <p:nvSpPr>
          <p:cNvPr id="3" name="Title 2">
            <a:extLst>
              <a:ext uri="{FF2B5EF4-FFF2-40B4-BE49-F238E27FC236}">
                <a16:creationId xmlns:a16="http://schemas.microsoft.com/office/drawing/2014/main" id="{A4B2DBAC-41F2-008B-3743-9B9CA14041F0}"/>
              </a:ext>
            </a:extLst>
          </p:cNvPr>
          <p:cNvSpPr>
            <a:spLocks noGrp="1"/>
          </p:cNvSpPr>
          <p:nvPr>
            <p:ph type="title"/>
          </p:nvPr>
        </p:nvSpPr>
        <p:spPr/>
        <p:txBody>
          <a:bodyPr/>
          <a:lstStyle/>
          <a:p>
            <a:r>
              <a:rPr lang="en-US">
                <a:cs typeface="Arial"/>
              </a:rPr>
              <a:t>Examples of Observed Clinical Assessments</a:t>
            </a:r>
            <a:endParaRPr lang="en-US"/>
          </a:p>
        </p:txBody>
      </p:sp>
      <p:sp>
        <p:nvSpPr>
          <p:cNvPr id="5" name="Slide Number Placeholder 4">
            <a:extLst>
              <a:ext uri="{FF2B5EF4-FFF2-40B4-BE49-F238E27FC236}">
                <a16:creationId xmlns:a16="http://schemas.microsoft.com/office/drawing/2014/main" id="{9B30DBFC-91EC-3824-C4DC-282A17967FF4}"/>
              </a:ext>
            </a:extLst>
          </p:cNvPr>
          <p:cNvSpPr>
            <a:spLocks noGrp="1"/>
          </p:cNvSpPr>
          <p:nvPr>
            <p:ph type="sldNum" sz="quarter" idx="18"/>
          </p:nvPr>
        </p:nvSpPr>
        <p:spPr/>
        <p:txBody>
          <a:bodyPr/>
          <a:lstStyle/>
          <a:p>
            <a:fld id="{E917DE0E-AFB1-41FD-BC35-27DB61CA125F}" type="slidenum">
              <a:rPr lang="en-AU" smtClean="0"/>
              <a:pPr/>
              <a:t>9</a:t>
            </a:fld>
            <a:endParaRPr lang="en-AU"/>
          </a:p>
        </p:txBody>
      </p:sp>
      <p:sp>
        <p:nvSpPr>
          <p:cNvPr id="9" name="Footer Placeholder 3">
            <a:extLst>
              <a:ext uri="{FF2B5EF4-FFF2-40B4-BE49-F238E27FC236}">
                <a16:creationId xmlns:a16="http://schemas.microsoft.com/office/drawing/2014/main" id="{4773E6EC-5B74-29A4-7538-4996C0AC1B76}"/>
              </a:ext>
            </a:extLst>
          </p:cNvPr>
          <p:cNvSpPr>
            <a:spLocks noGrp="1"/>
          </p:cNvSpPr>
          <p:nvPr>
            <p:ph type="ftr" sz="quarter" idx="17"/>
          </p:nvPr>
        </p:nvSpPr>
        <p:spPr>
          <a:xfrm>
            <a:off x="231119" y="6588110"/>
            <a:ext cx="3360109" cy="108000"/>
          </a:xfrm>
        </p:spPr>
        <p:txBody>
          <a:bodyPr/>
          <a:lstStyle/>
          <a:p>
            <a:r>
              <a:rPr lang="en-AU" sz="800" b="0" i="0" u="none" strike="noStrike" baseline="0">
                <a:solidFill>
                  <a:srgbClr val="2B1D37"/>
                </a:solidFill>
                <a:latin typeface="Arial"/>
                <a:ea typeface="Arial"/>
                <a:cs typeface="Arial"/>
              </a:rPr>
              <a:t>What's New for GP Teachers in 2025</a:t>
            </a:r>
            <a:endParaRPr lang="en-AU"/>
          </a:p>
        </p:txBody>
      </p:sp>
      <p:pic>
        <p:nvPicPr>
          <p:cNvPr id="12" name="Audio 11">
            <a:extLst>
              <a:ext uri="{FF2B5EF4-FFF2-40B4-BE49-F238E27FC236}">
                <a16:creationId xmlns:a16="http://schemas.microsoft.com/office/drawing/2014/main" id="{A68D5EE0-1C1D-0111-56BF-92DA5A36A9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73753737"/>
      </p:ext>
    </p:extLst>
  </p:cSld>
  <p:clrMapOvr>
    <a:masterClrMapping/>
  </p:clrMapOvr>
  <mc:AlternateContent xmlns:mc="http://schemas.openxmlformats.org/markup-compatibility/2006" xmlns:p14="http://schemas.microsoft.com/office/powerpoint/2010/main">
    <mc:Choice Requires="p14">
      <p:transition spd="med" p14:dur="700" advTm="39198">
        <p:fade/>
      </p:transition>
    </mc:Choice>
    <mc:Fallback xmlns="">
      <p:transition spd="med" advTm="391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University of Queensland">
  <a:themeElements>
    <a:clrScheme name="UQ">
      <a:dk1>
        <a:srgbClr val="2B1D37"/>
      </a:dk1>
      <a:lt1>
        <a:sysClr val="window" lastClr="FFFFFF"/>
      </a:lt1>
      <a:dk2>
        <a:srgbClr val="999490"/>
      </a:dk2>
      <a:lt2>
        <a:srgbClr val="D7D1CC"/>
      </a:lt2>
      <a:accent1>
        <a:srgbClr val="51247A"/>
      </a:accent1>
      <a:accent2>
        <a:srgbClr val="962A8B"/>
      </a:accent2>
      <a:accent3>
        <a:srgbClr val="D7D1CC"/>
      </a:accent3>
      <a:accent4>
        <a:srgbClr val="E62645"/>
      </a:accent4>
      <a:accent5>
        <a:srgbClr val="4085C6"/>
      </a:accent5>
      <a:accent6>
        <a:srgbClr val="FBB800"/>
      </a:accent6>
      <a:hlink>
        <a:srgbClr val="51247A"/>
      </a:hlink>
      <a:folHlink>
        <a:srgbClr val="962A8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template" id="{86B9F688-8D75-9344-BD73-5BD3E99AE678}" vid="{4FC1BDD6-EB12-974A-BBA9-6BED1EA053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84F0916BBF724CA1E7D8F63C7F06BD" ma:contentTypeVersion="3" ma:contentTypeDescription="Create a new document." ma:contentTypeScope="" ma:versionID="f4444293139f7a37c994b13d524c33e3">
  <xsd:schema xmlns:xsd="http://www.w3.org/2001/XMLSchema" xmlns:xs="http://www.w3.org/2001/XMLSchema" xmlns:p="http://schemas.microsoft.com/office/2006/metadata/properties" xmlns:ns2="65b0f26f-95df-44cf-88fa-e9c7b5beb0cc" targetNamespace="http://schemas.microsoft.com/office/2006/metadata/properties" ma:root="true" ma:fieldsID="b9635e00277b2d59d79ce549094dd594" ns2:_="">
    <xsd:import namespace="65b0f26f-95df-44cf-88fa-e9c7b5beb0cc"/>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0f26f-95df-44cf-88fa-e9c7b5beb0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A6ACFB-BBAF-41D0-B45A-5E57454824E9}">
  <ds:schemaRefs>
    <ds:schemaRef ds:uri="65b0f26f-95df-44cf-88fa-e9c7b5beb0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32F4D4E-5CC3-44EF-852B-455B45EFC022}">
  <ds:schemaRefs>
    <ds:schemaRef ds:uri="http://schemas.microsoft.com/sharepoint/v3/contenttype/forms"/>
  </ds:schemaRefs>
</ds:datastoreItem>
</file>

<file path=customXml/itemProps3.xml><?xml version="1.0" encoding="utf-8"?>
<ds:datastoreItem xmlns:ds="http://schemas.openxmlformats.org/officeDocument/2006/customXml" ds:itemID="{32611DF2-16B0-48C6-8535-9B4FC183DA30}">
  <ds:schemaRefs>
    <ds:schemaRef ds:uri="65b0f26f-95df-44cf-88fa-e9c7b5beb0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17</Slides>
  <Notes>3</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University of Queensland</vt:lpstr>
      <vt:lpstr>What's New for GP Teachers in 2025 </vt:lpstr>
      <vt:lpstr>Welcome </vt:lpstr>
      <vt:lpstr>General Information Update</vt:lpstr>
      <vt:lpstr>Academic Coordinators for General Practice Course 2025</vt:lpstr>
      <vt:lpstr>Contact email &amp; GP Teacher Handbook</vt:lpstr>
      <vt:lpstr>Year 2 GP Longitudinal Placement</vt:lpstr>
      <vt:lpstr>Year 2 GP Longitudinal Placements</vt:lpstr>
      <vt:lpstr>Assessment for Year 2 students done on placement.</vt:lpstr>
      <vt:lpstr>Examples of Observed Clinical Assessments</vt:lpstr>
      <vt:lpstr>Orientation Document:</vt:lpstr>
      <vt:lpstr>Year 4 GP Block Placement  </vt:lpstr>
      <vt:lpstr>PowerPoint Presentation</vt:lpstr>
      <vt:lpstr>Assessment for Year 4 students done on placement.</vt:lpstr>
      <vt:lpstr>PowerPoint Presentation</vt:lpstr>
      <vt:lpstr>GP Teacher Recruitment </vt:lpstr>
      <vt:lpstr>We still need more GP Teachers for 2026.</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4</cp:revision>
  <dcterms:created xsi:type="dcterms:W3CDTF">2024-12-18T03:07:10Z</dcterms:created>
  <dcterms:modified xsi:type="dcterms:W3CDTF">2025-01-29T04:56:56Z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2022-05-03T03:06:24Z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d96f5fcc-5603-43bf-977e-9b9329ffdd35</vt:lpwstr>
  </property>
  <property fmtid="{D5CDD505-2E9C-101B-9397-08002B2CF9AE}" pid="8" name="MSIP_Label_0f488380-630a-4f55-a077-a19445e3f360_ContentBits">
    <vt:lpwstr>0</vt:lpwstr>
  </property>
  <property fmtid="{D5CDD505-2E9C-101B-9397-08002B2CF9AE}" pid="9" name="ContentTypeId">
    <vt:lpwstr>0x0101003C84F0916BBF724CA1E7D8F63C7F06BD</vt:lpwstr>
  </property>
</Properties>
</file>