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3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9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9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7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7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1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7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6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5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BBC79-9DA7-5949-B35C-7A84B16C67AE}" type="datetimeFigureOut">
              <a:rPr lang="en-US" smtClean="0"/>
              <a:t>6/1/17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B9F19-A1DF-2743-AC7F-646E6246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3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7581"/>
            <a:ext cx="9144000" cy="514735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people will believe anything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9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fun with Discovery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all here to </a:t>
            </a:r>
            <a:r>
              <a:rPr lang="en-US" dirty="0" smtClean="0"/>
              <a:t>support and improve the delivery of healthcare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Before </a:t>
            </a:r>
            <a:r>
              <a:rPr lang="en-US" dirty="0" smtClean="0"/>
              <a:t>beginning with your novel idea, </a:t>
            </a:r>
            <a:r>
              <a:rPr lang="en-US" dirty="0" smtClean="0"/>
              <a:t>you need to know </a:t>
            </a:r>
            <a:r>
              <a:rPr lang="en-US" dirty="0" smtClean="0"/>
              <a:t>how to develop your approach.</a:t>
            </a:r>
          </a:p>
          <a:p>
            <a:pPr lvl="1"/>
            <a:r>
              <a:rPr lang="en-US" dirty="0" smtClean="0"/>
              <a:t>Generate manuscripts.</a:t>
            </a:r>
          </a:p>
          <a:p>
            <a:pPr lvl="1"/>
            <a:r>
              <a:rPr lang="en-US" dirty="0" smtClean="0"/>
              <a:t>Generate Quality Assurance projects.</a:t>
            </a:r>
          </a:p>
        </p:txBody>
      </p:sp>
    </p:spTree>
    <p:extLst>
      <p:ext uri="{BB962C8B-B14F-4D97-AF65-F5344CB8AC3E}">
        <p14:creationId xmlns:p14="http://schemas.microsoft.com/office/powerpoint/2010/main" val="4216559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Steps for </a:t>
            </a:r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777"/>
            <a:ext cx="8229600" cy="588979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interests you? Past experiences, past or present readings?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Literature review to develop language germane to the RQ and knowledge of previously reported independent and dependent variables. Develop a working hypothesis with the FINER principle.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 and Methods sections necessary for IRB approval.</a:t>
            </a:r>
          </a:p>
          <a:p>
            <a:pPr marL="857250" lvl="1" indent="-457200"/>
            <a:r>
              <a:rPr lang="en-US" dirty="0" err="1" smtClean="0"/>
              <a:t>Citiprogram</a:t>
            </a:r>
            <a:r>
              <a:rPr lang="en-US" dirty="0" smtClean="0"/>
              <a:t> certification.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collection.</a:t>
            </a:r>
          </a:p>
          <a:p>
            <a:pPr marL="914400" lvl="1" indent="-514350"/>
            <a:r>
              <a:rPr lang="en-US" dirty="0" smtClean="0"/>
              <a:t>Work with IT to develop the SQL; Work to develop a CRF.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analysis.</a:t>
            </a:r>
          </a:p>
          <a:p>
            <a:pPr marL="914400" lvl="1" indent="-514350"/>
            <a:r>
              <a:rPr lang="en-US" dirty="0" smtClean="0"/>
              <a:t>Statistical analysis: sample size estimates; overlay plots; </a:t>
            </a:r>
            <a:r>
              <a:rPr lang="en-US" dirty="0" err="1" smtClean="0"/>
              <a:t>missingness</a:t>
            </a:r>
            <a:r>
              <a:rPr lang="en-US" dirty="0" smtClean="0"/>
              <a:t>, bivariate, multivariable analyses; generalized linear equations, decision tree analyses; propensity scores, instrumental variable analysis, </a:t>
            </a:r>
            <a:r>
              <a:rPr lang="en-US" dirty="0" smtClean="0"/>
              <a:t>validations, </a:t>
            </a:r>
            <a:r>
              <a:rPr lang="en-US" dirty="0" smtClean="0"/>
              <a:t>lack-of-fit tests</a:t>
            </a:r>
            <a:r>
              <a:rPr lang="en-US" dirty="0" smtClean="0"/>
              <a:t>, c-index, AUC, </a:t>
            </a:r>
            <a:r>
              <a:rPr lang="en-US" dirty="0" smtClean="0"/>
              <a:t>residuals, neural networks, confusion </a:t>
            </a:r>
            <a:r>
              <a:rPr lang="en-US" dirty="0" smtClean="0"/>
              <a:t>matrices, misclassification.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Writing the manuscript.</a:t>
            </a:r>
          </a:p>
          <a:p>
            <a:pPr marL="914400" lvl="1" indent="-514350"/>
            <a:r>
              <a:rPr lang="en-US" dirty="0" smtClean="0"/>
              <a:t>Easy as the Introduction and Methods sections </a:t>
            </a:r>
            <a:r>
              <a:rPr lang="en-US" dirty="0" smtClean="0"/>
              <a:t>were completed </a:t>
            </a:r>
            <a:r>
              <a:rPr lang="en-US" dirty="0" smtClean="0"/>
              <a:t>(refinement), the Results are based upon the statistical analyses </a:t>
            </a:r>
            <a:r>
              <a:rPr lang="en-US" dirty="0" smtClean="0"/>
              <a:t>(tables and figures) and </a:t>
            </a:r>
            <a:r>
              <a:rPr lang="en-US" dirty="0" smtClean="0"/>
              <a:t>the Discussion is comparison of your results with what was found in the literature.</a:t>
            </a:r>
          </a:p>
        </p:txBody>
      </p:sp>
    </p:spTree>
    <p:extLst>
      <p:ext uri="{BB962C8B-B14F-4D97-AF65-F5344CB8AC3E}">
        <p14:creationId xmlns:p14="http://schemas.microsoft.com/office/powerpoint/2010/main" val="368498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227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Some people will believe anything</vt:lpstr>
      <vt:lpstr>I have fun with Discovery</vt:lpstr>
      <vt:lpstr>Six Steps for Discovery</vt:lpstr>
    </vt:vector>
  </TitlesOfParts>
  <Company>Ochsner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people will believe anything</dc:title>
  <dc:creator>Bobby Nossaman</dc:creator>
  <cp:lastModifiedBy>Bobby Nossaman</cp:lastModifiedBy>
  <cp:revision>39</cp:revision>
  <dcterms:created xsi:type="dcterms:W3CDTF">2017-04-06T15:30:46Z</dcterms:created>
  <dcterms:modified xsi:type="dcterms:W3CDTF">2017-06-01T18:27:37Z</dcterms:modified>
</cp:coreProperties>
</file>