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257" r:id="rId3"/>
    <p:sldId id="258" r:id="rId4"/>
    <p:sldId id="260" r:id="rId5"/>
    <p:sldId id="349" r:id="rId6"/>
    <p:sldId id="356" r:id="rId7"/>
    <p:sldId id="358" r:id="rId8"/>
    <p:sldId id="357" r:id="rId9"/>
    <p:sldId id="359" r:id="rId10"/>
    <p:sldId id="360" r:id="rId11"/>
    <p:sldId id="361" r:id="rId12"/>
    <p:sldId id="362" r:id="rId13"/>
    <p:sldId id="363" r:id="rId14"/>
    <p:sldId id="264" r:id="rId15"/>
    <p:sldId id="336" r:id="rId16"/>
    <p:sldId id="364" r:id="rId17"/>
    <p:sldId id="383" r:id="rId18"/>
    <p:sldId id="384" r:id="rId19"/>
    <p:sldId id="365" r:id="rId20"/>
    <p:sldId id="339" r:id="rId21"/>
    <p:sldId id="341" r:id="rId22"/>
    <p:sldId id="342" r:id="rId23"/>
    <p:sldId id="366" r:id="rId24"/>
    <p:sldId id="367" r:id="rId25"/>
    <p:sldId id="368" r:id="rId26"/>
    <p:sldId id="277" r:id="rId27"/>
    <p:sldId id="345" r:id="rId28"/>
    <p:sldId id="353" r:id="rId29"/>
    <p:sldId id="347" r:id="rId30"/>
    <p:sldId id="385" r:id="rId31"/>
    <p:sldId id="346" r:id="rId32"/>
    <p:sldId id="386" r:id="rId33"/>
    <p:sldId id="381" r:id="rId34"/>
    <p:sldId id="369" r:id="rId35"/>
    <p:sldId id="371" r:id="rId36"/>
    <p:sldId id="372" r:id="rId37"/>
    <p:sldId id="373" r:id="rId38"/>
    <p:sldId id="374" r:id="rId39"/>
    <p:sldId id="375" r:id="rId40"/>
    <p:sldId id="376" r:id="rId41"/>
    <p:sldId id="377" r:id="rId42"/>
    <p:sldId id="378" r:id="rId43"/>
    <p:sldId id="379" r:id="rId44"/>
    <p:sldId id="380" r:id="rId45"/>
    <p:sldId id="3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C29EB9-A329-4DD6-B7CB-8A7B1DB507F7}" v="265" dt="2023-07-26T15:06:06.8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4" autoAdjust="0"/>
    <p:restoredTop sz="94660"/>
  </p:normalViewPr>
  <p:slideViewPr>
    <p:cSldViewPr snapToGrid="0">
      <p:cViewPr varScale="1">
        <p:scale>
          <a:sx n="91" d="100"/>
          <a:sy n="91" d="100"/>
        </p:scale>
        <p:origin x="120" y="3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e Villemarette-Pittman" userId="5d2f68ed-6bc7-4e1c-866d-c8a78b79c2cf" providerId="ADAL" clId="{AF809B89-A596-4490-A066-68BBB9161269}"/>
    <pc:docChg chg="undo custSel addSld modSld">
      <pc:chgData name="Nicole Villemarette-Pittman" userId="5d2f68ed-6bc7-4e1c-866d-c8a78b79c2cf" providerId="ADAL" clId="{AF809B89-A596-4490-A066-68BBB9161269}" dt="2022-11-29T20:08:10.160" v="613" actId="113"/>
      <pc:docMkLst>
        <pc:docMk/>
      </pc:docMkLst>
      <pc:sldChg chg="addSp delSp modSp mod">
        <pc:chgData name="Nicole Villemarette-Pittman" userId="5d2f68ed-6bc7-4e1c-866d-c8a78b79c2cf" providerId="ADAL" clId="{AF809B89-A596-4490-A066-68BBB9161269}" dt="2022-11-29T20:02:28.416" v="565" actId="26606"/>
        <pc:sldMkLst>
          <pc:docMk/>
          <pc:sldMk cId="727526769" sldId="259"/>
        </pc:sldMkLst>
        <pc:spChg chg="mod">
          <ac:chgData name="Nicole Villemarette-Pittman" userId="5d2f68ed-6bc7-4e1c-866d-c8a78b79c2cf" providerId="ADAL" clId="{AF809B89-A596-4490-A066-68BBB9161269}" dt="2022-11-29T20:02:28.416" v="565" actId="26606"/>
          <ac:spMkLst>
            <pc:docMk/>
            <pc:sldMk cId="727526769" sldId="259"/>
            <ac:spMk id="2" creationId="{116E720E-722F-4967-999B-D42DE88C9B9D}"/>
          </ac:spMkLst>
        </pc:spChg>
        <pc:spChg chg="del">
          <ac:chgData name="Nicole Villemarette-Pittman" userId="5d2f68ed-6bc7-4e1c-866d-c8a78b79c2cf" providerId="ADAL" clId="{AF809B89-A596-4490-A066-68BBB9161269}" dt="2022-11-29T20:02:28.416" v="565" actId="26606"/>
          <ac:spMkLst>
            <pc:docMk/>
            <pc:sldMk cId="727526769" sldId="259"/>
            <ac:spMk id="9" creationId="{FDDEF810-FBAE-4C80-B905-316331395C3D}"/>
          </ac:spMkLst>
        </pc:spChg>
        <pc:spChg chg="del">
          <ac:chgData name="Nicole Villemarette-Pittman" userId="5d2f68ed-6bc7-4e1c-866d-c8a78b79c2cf" providerId="ADAL" clId="{AF809B89-A596-4490-A066-68BBB9161269}" dt="2022-11-29T20:02:28.416" v="565" actId="26606"/>
          <ac:spMkLst>
            <pc:docMk/>
            <pc:sldMk cId="727526769" sldId="259"/>
            <ac:spMk id="11" creationId="{FD8C7A0F-D774-4978-AA9C-7E703C2F463A}"/>
          </ac:spMkLst>
        </pc:spChg>
        <pc:spChg chg="del">
          <ac:chgData name="Nicole Villemarette-Pittman" userId="5d2f68ed-6bc7-4e1c-866d-c8a78b79c2cf" providerId="ADAL" clId="{AF809B89-A596-4490-A066-68BBB9161269}" dt="2022-11-29T20:02:28.416" v="565" actId="26606"/>
          <ac:spMkLst>
            <pc:docMk/>
            <pc:sldMk cId="727526769" sldId="259"/>
            <ac:spMk id="13" creationId="{61C7310A-3A42-4F75-8058-7F39E52B11BC}"/>
          </ac:spMkLst>
        </pc:spChg>
        <pc:spChg chg="del">
          <ac:chgData name="Nicole Villemarette-Pittman" userId="5d2f68ed-6bc7-4e1c-866d-c8a78b79c2cf" providerId="ADAL" clId="{AF809B89-A596-4490-A066-68BBB9161269}" dt="2022-11-29T20:02:28.416" v="565" actId="26606"/>
          <ac:spMkLst>
            <pc:docMk/>
            <pc:sldMk cId="727526769" sldId="259"/>
            <ac:spMk id="15" creationId="{27D88313-56C7-45D8-8D97-2F5CCBF99683}"/>
          </ac:spMkLst>
        </pc:spChg>
        <pc:spChg chg="add">
          <ac:chgData name="Nicole Villemarette-Pittman" userId="5d2f68ed-6bc7-4e1c-866d-c8a78b79c2cf" providerId="ADAL" clId="{AF809B89-A596-4490-A066-68BBB9161269}" dt="2022-11-29T20:02:28.416" v="565" actId="26606"/>
          <ac:spMkLst>
            <pc:docMk/>
            <pc:sldMk cId="727526769" sldId="259"/>
            <ac:spMk id="20" creationId="{955A2079-FA98-4876-80F0-72364A7D2EA4}"/>
          </ac:spMkLst>
        </pc:spChg>
        <pc:graphicFrameChg chg="mod modGraphic">
          <ac:chgData name="Nicole Villemarette-Pittman" userId="5d2f68ed-6bc7-4e1c-866d-c8a78b79c2cf" providerId="ADAL" clId="{AF809B89-A596-4490-A066-68BBB9161269}" dt="2022-11-29T20:02:28.416" v="565" actId="26606"/>
          <ac:graphicFrameMkLst>
            <pc:docMk/>
            <pc:sldMk cId="727526769" sldId="259"/>
            <ac:graphicFrameMk id="5" creationId="{5058B795-5EC8-9442-C297-435C586D3FDD}"/>
          </ac:graphicFrameMkLst>
        </pc:graphicFrameChg>
      </pc:sldChg>
      <pc:sldChg chg="addSp delSp modSp mod setBg setClrOvrMap">
        <pc:chgData name="Nicole Villemarette-Pittman" userId="5d2f68ed-6bc7-4e1c-866d-c8a78b79c2cf" providerId="ADAL" clId="{AF809B89-A596-4490-A066-68BBB9161269}" dt="2022-11-29T20:01:29.169" v="563" actId="26606"/>
        <pc:sldMkLst>
          <pc:docMk/>
          <pc:sldMk cId="3060398613" sldId="263"/>
        </pc:sldMkLst>
        <pc:spChg chg="mod">
          <ac:chgData name="Nicole Villemarette-Pittman" userId="5d2f68ed-6bc7-4e1c-866d-c8a78b79c2cf" providerId="ADAL" clId="{AF809B89-A596-4490-A066-68BBB9161269}" dt="2022-11-29T20:01:29.169" v="563" actId="26606"/>
          <ac:spMkLst>
            <pc:docMk/>
            <pc:sldMk cId="3060398613" sldId="263"/>
            <ac:spMk id="2" creationId="{9823989F-E9D3-4C20-9D43-333EA0168DCC}"/>
          </ac:spMkLst>
        </pc:spChg>
        <pc:spChg chg="mod">
          <ac:chgData name="Nicole Villemarette-Pittman" userId="5d2f68ed-6bc7-4e1c-866d-c8a78b79c2cf" providerId="ADAL" clId="{AF809B89-A596-4490-A066-68BBB9161269}" dt="2022-11-29T20:01:29.169" v="563" actId="26606"/>
          <ac:spMkLst>
            <pc:docMk/>
            <pc:sldMk cId="3060398613" sldId="263"/>
            <ac:spMk id="3" creationId="{2AD44C3F-F404-4FE2-BD4B-F367ACBFD06A}"/>
          </ac:spMkLst>
        </pc:spChg>
        <pc:spChg chg="mod">
          <ac:chgData name="Nicole Villemarette-Pittman" userId="5d2f68ed-6bc7-4e1c-866d-c8a78b79c2cf" providerId="ADAL" clId="{AF809B89-A596-4490-A066-68BBB9161269}" dt="2022-11-29T20:01:29.169" v="563" actId="26606"/>
          <ac:spMkLst>
            <pc:docMk/>
            <pc:sldMk cId="3060398613" sldId="263"/>
            <ac:spMk id="4" creationId="{BBCDB7ED-CBA2-45B6-9C9A-D9FDF7973978}"/>
          </ac:spMkLst>
        </pc:spChg>
        <pc:spChg chg="add">
          <ac:chgData name="Nicole Villemarette-Pittman" userId="5d2f68ed-6bc7-4e1c-866d-c8a78b79c2cf" providerId="ADAL" clId="{AF809B89-A596-4490-A066-68BBB9161269}" dt="2022-11-29T20:01:29.169" v="563" actId="26606"/>
          <ac:spMkLst>
            <pc:docMk/>
            <pc:sldMk cId="3060398613" sldId="263"/>
            <ac:spMk id="6" creationId="{10F24D38-B79E-44B4-830E-043F45D96DC2}"/>
          </ac:spMkLst>
        </pc:spChg>
        <pc:spChg chg="add del">
          <ac:chgData name="Nicole Villemarette-Pittman" userId="5d2f68ed-6bc7-4e1c-866d-c8a78b79c2cf" providerId="ADAL" clId="{AF809B89-A596-4490-A066-68BBB9161269}" dt="2022-11-29T20:01:10.246" v="562" actId="26606"/>
          <ac:spMkLst>
            <pc:docMk/>
            <pc:sldMk cId="3060398613" sldId="263"/>
            <ac:spMk id="9" creationId="{8CA06CD6-90CA-4C45-856C-6771339E1E22}"/>
          </ac:spMkLst>
        </pc:spChg>
        <pc:cxnChg chg="add">
          <ac:chgData name="Nicole Villemarette-Pittman" userId="5d2f68ed-6bc7-4e1c-866d-c8a78b79c2cf" providerId="ADAL" clId="{AF809B89-A596-4490-A066-68BBB9161269}" dt="2022-11-29T20:01:29.169" v="563" actId="26606"/>
          <ac:cxnSpMkLst>
            <pc:docMk/>
            <pc:sldMk cId="3060398613" sldId="263"/>
            <ac:cxnSpMk id="7" creationId="{FC469874-256B-45B3-A79C-7591B4BA1ECC}"/>
          </ac:cxnSpMkLst>
        </pc:cxnChg>
        <pc:cxnChg chg="add del">
          <ac:chgData name="Nicole Villemarette-Pittman" userId="5d2f68ed-6bc7-4e1c-866d-c8a78b79c2cf" providerId="ADAL" clId="{AF809B89-A596-4490-A066-68BBB9161269}" dt="2022-11-29T20:01:10.246" v="562" actId="26606"/>
          <ac:cxnSpMkLst>
            <pc:docMk/>
            <pc:sldMk cId="3060398613" sldId="263"/>
            <ac:cxnSpMk id="11" creationId="{5021601D-2758-4B15-A31C-FDA184C51B3A}"/>
          </ac:cxnSpMkLst>
        </pc:cxnChg>
      </pc:sldChg>
      <pc:sldChg chg="addSp delSp modSp mod setBg">
        <pc:chgData name="Nicole Villemarette-Pittman" userId="5d2f68ed-6bc7-4e1c-866d-c8a78b79c2cf" providerId="ADAL" clId="{AF809B89-A596-4490-A066-68BBB9161269}" dt="2022-11-29T20:03:22.304" v="567" actId="26606"/>
        <pc:sldMkLst>
          <pc:docMk/>
          <pc:sldMk cId="806863230" sldId="264"/>
        </pc:sldMkLst>
        <pc:spChg chg="mod">
          <ac:chgData name="Nicole Villemarette-Pittman" userId="5d2f68ed-6bc7-4e1c-866d-c8a78b79c2cf" providerId="ADAL" clId="{AF809B89-A596-4490-A066-68BBB9161269}" dt="2022-11-29T20:03:22.304" v="567" actId="26606"/>
          <ac:spMkLst>
            <pc:docMk/>
            <pc:sldMk cId="806863230" sldId="264"/>
            <ac:spMk id="2" creationId="{49E6BF4F-48D6-4ACB-8A67-117264E73421}"/>
          </ac:spMkLst>
        </pc:spChg>
        <pc:spChg chg="add del">
          <ac:chgData name="Nicole Villemarette-Pittman" userId="5d2f68ed-6bc7-4e1c-866d-c8a78b79c2cf" providerId="ADAL" clId="{AF809B89-A596-4490-A066-68BBB9161269}" dt="2022-11-29T20:03:22.304" v="567" actId="26606"/>
          <ac:spMkLst>
            <pc:docMk/>
            <pc:sldMk cId="806863230" sldId="264"/>
            <ac:spMk id="11" creationId="{DD38EE57-B708-47C9-A4A4-E25F09FAB029}"/>
          </ac:spMkLst>
        </pc:spChg>
        <pc:grpChg chg="add del">
          <ac:chgData name="Nicole Villemarette-Pittman" userId="5d2f68ed-6bc7-4e1c-866d-c8a78b79c2cf" providerId="ADAL" clId="{AF809B89-A596-4490-A066-68BBB9161269}" dt="2022-11-29T20:03:22.304" v="567" actId="26606"/>
          <ac:grpSpMkLst>
            <pc:docMk/>
            <pc:sldMk cId="806863230" sldId="264"/>
            <ac:grpSpMk id="13" creationId="{57A28182-58A5-4DBB-8F64-BD944BCA8154}"/>
          </ac:grpSpMkLst>
        </pc:grpChg>
        <pc:graphicFrameChg chg="mod modGraphic">
          <ac:chgData name="Nicole Villemarette-Pittman" userId="5d2f68ed-6bc7-4e1c-866d-c8a78b79c2cf" providerId="ADAL" clId="{AF809B89-A596-4490-A066-68BBB9161269}" dt="2022-11-29T20:03:22.304" v="567" actId="26606"/>
          <ac:graphicFrameMkLst>
            <pc:docMk/>
            <pc:sldMk cId="806863230" sldId="264"/>
            <ac:graphicFrameMk id="6" creationId="{A6304D3E-B1AC-AC22-8E64-422BCD3DDA18}"/>
          </ac:graphicFrameMkLst>
        </pc:graphicFrameChg>
      </pc:sldChg>
      <pc:sldChg chg="modSp mod">
        <pc:chgData name="Nicole Villemarette-Pittman" userId="5d2f68ed-6bc7-4e1c-866d-c8a78b79c2cf" providerId="ADAL" clId="{AF809B89-A596-4490-A066-68BBB9161269}" dt="2022-11-29T17:01:11.006" v="39" actId="255"/>
        <pc:sldMkLst>
          <pc:docMk/>
          <pc:sldMk cId="3529864072" sldId="277"/>
        </pc:sldMkLst>
        <pc:spChg chg="mod">
          <ac:chgData name="Nicole Villemarette-Pittman" userId="5d2f68ed-6bc7-4e1c-866d-c8a78b79c2cf" providerId="ADAL" clId="{AF809B89-A596-4490-A066-68BBB9161269}" dt="2022-11-29T17:01:11.006" v="39" actId="255"/>
          <ac:spMkLst>
            <pc:docMk/>
            <pc:sldMk cId="3529864072" sldId="277"/>
            <ac:spMk id="65538" creationId="{00000000-0000-0000-0000-000000000000}"/>
          </ac:spMkLst>
        </pc:spChg>
      </pc:sldChg>
      <pc:sldChg chg="modSp mod">
        <pc:chgData name="Nicole Villemarette-Pittman" userId="5d2f68ed-6bc7-4e1c-866d-c8a78b79c2cf" providerId="ADAL" clId="{AF809B89-A596-4490-A066-68BBB9161269}" dt="2022-11-29T20:04:55.401" v="601" actId="20577"/>
        <pc:sldMkLst>
          <pc:docMk/>
          <pc:sldMk cId="1407366817" sldId="339"/>
        </pc:sldMkLst>
        <pc:spChg chg="mod">
          <ac:chgData name="Nicole Villemarette-Pittman" userId="5d2f68ed-6bc7-4e1c-866d-c8a78b79c2cf" providerId="ADAL" clId="{AF809B89-A596-4490-A066-68BBB9161269}" dt="2022-11-29T20:04:55.401" v="601" actId="20577"/>
          <ac:spMkLst>
            <pc:docMk/>
            <pc:sldMk cId="1407366817" sldId="339"/>
            <ac:spMk id="2" creationId="{49E6BF4F-48D6-4ACB-8A67-117264E73421}"/>
          </ac:spMkLst>
        </pc:spChg>
      </pc:sldChg>
      <pc:sldChg chg="addSp delSp modSp mod">
        <pc:chgData name="Nicole Villemarette-Pittman" userId="5d2f68ed-6bc7-4e1c-866d-c8a78b79c2cf" providerId="ADAL" clId="{AF809B89-A596-4490-A066-68BBB9161269}" dt="2022-11-29T20:08:10.160" v="613" actId="113"/>
        <pc:sldMkLst>
          <pc:docMk/>
          <pc:sldMk cId="3957418531" sldId="345"/>
        </pc:sldMkLst>
        <pc:spChg chg="mod">
          <ac:chgData name="Nicole Villemarette-Pittman" userId="5d2f68ed-6bc7-4e1c-866d-c8a78b79c2cf" providerId="ADAL" clId="{AF809B89-A596-4490-A066-68BBB9161269}" dt="2022-11-29T20:06:39.506" v="603" actId="26606"/>
          <ac:spMkLst>
            <pc:docMk/>
            <pc:sldMk cId="3957418531" sldId="345"/>
            <ac:spMk id="2" creationId="{91E817B4-0504-4466-BC14-B7628BC0D71C}"/>
          </ac:spMkLst>
        </pc:spChg>
        <pc:spChg chg="mod">
          <ac:chgData name="Nicole Villemarette-Pittman" userId="5d2f68ed-6bc7-4e1c-866d-c8a78b79c2cf" providerId="ADAL" clId="{AF809B89-A596-4490-A066-68BBB9161269}" dt="2022-11-29T20:08:10.160" v="613" actId="113"/>
          <ac:spMkLst>
            <pc:docMk/>
            <pc:sldMk cId="3957418531" sldId="345"/>
            <ac:spMk id="3" creationId="{ECC1985E-C1EE-49BE-8F30-63439F47BEBB}"/>
          </ac:spMkLst>
        </pc:spChg>
        <pc:spChg chg="del">
          <ac:chgData name="Nicole Villemarette-Pittman" userId="5d2f68ed-6bc7-4e1c-866d-c8a78b79c2cf" providerId="ADAL" clId="{AF809B89-A596-4490-A066-68BBB9161269}" dt="2022-11-29T18:28:47.569" v="559" actId="26606"/>
          <ac:spMkLst>
            <pc:docMk/>
            <pc:sldMk cId="3957418531" sldId="345"/>
            <ac:spMk id="21" creationId="{59A309A7-1751-4ABE-A3C1-EEC40366AD89}"/>
          </ac:spMkLst>
        </pc:spChg>
        <pc:spChg chg="del">
          <ac:chgData name="Nicole Villemarette-Pittman" userId="5d2f68ed-6bc7-4e1c-866d-c8a78b79c2cf" providerId="ADAL" clId="{AF809B89-A596-4490-A066-68BBB9161269}" dt="2022-11-29T18:28:47.569" v="559" actId="26606"/>
          <ac:spMkLst>
            <pc:docMk/>
            <pc:sldMk cId="3957418531" sldId="345"/>
            <ac:spMk id="22" creationId="{967D8EB6-EAE1-4F9C-B398-83321E287204}"/>
          </ac:spMkLst>
        </pc:spChg>
        <pc:spChg chg="add del">
          <ac:chgData name="Nicole Villemarette-Pittman" userId="5d2f68ed-6bc7-4e1c-866d-c8a78b79c2cf" providerId="ADAL" clId="{AF809B89-A596-4490-A066-68BBB9161269}" dt="2022-11-29T20:06:39.506" v="603" actId="26606"/>
          <ac:spMkLst>
            <pc:docMk/>
            <pc:sldMk cId="3957418531" sldId="345"/>
            <ac:spMk id="27" creationId="{59A309A7-1751-4ABE-A3C1-EEC40366AD89}"/>
          </ac:spMkLst>
        </pc:spChg>
        <pc:spChg chg="add del">
          <ac:chgData name="Nicole Villemarette-Pittman" userId="5d2f68ed-6bc7-4e1c-866d-c8a78b79c2cf" providerId="ADAL" clId="{AF809B89-A596-4490-A066-68BBB9161269}" dt="2022-11-29T20:06:39.506" v="603" actId="26606"/>
          <ac:spMkLst>
            <pc:docMk/>
            <pc:sldMk cId="3957418531" sldId="345"/>
            <ac:spMk id="29" creationId="{967D8EB6-EAE1-4F9C-B398-83321E287204}"/>
          </ac:spMkLst>
        </pc:spChg>
        <pc:spChg chg="add">
          <ac:chgData name="Nicole Villemarette-Pittman" userId="5d2f68ed-6bc7-4e1c-866d-c8a78b79c2cf" providerId="ADAL" clId="{AF809B89-A596-4490-A066-68BBB9161269}" dt="2022-11-29T20:06:39.506" v="603" actId="26606"/>
          <ac:spMkLst>
            <pc:docMk/>
            <pc:sldMk cId="3957418531" sldId="345"/>
            <ac:spMk id="34" creationId="{DD38EE57-B708-47C9-A4A4-E25F09FAB029}"/>
          </ac:spMkLst>
        </pc:spChg>
        <pc:grpChg chg="add">
          <ac:chgData name="Nicole Villemarette-Pittman" userId="5d2f68ed-6bc7-4e1c-866d-c8a78b79c2cf" providerId="ADAL" clId="{AF809B89-A596-4490-A066-68BBB9161269}" dt="2022-11-29T20:06:39.506" v="603" actId="26606"/>
          <ac:grpSpMkLst>
            <pc:docMk/>
            <pc:sldMk cId="3957418531" sldId="345"/>
            <ac:grpSpMk id="36" creationId="{57A28182-58A5-4DBB-8F64-BD944BCA8154}"/>
          </ac:grpSpMkLst>
        </pc:grpChg>
        <pc:picChg chg="mod">
          <ac:chgData name="Nicole Villemarette-Pittman" userId="5d2f68ed-6bc7-4e1c-866d-c8a78b79c2cf" providerId="ADAL" clId="{AF809B89-A596-4490-A066-68BBB9161269}" dt="2022-11-29T20:06:39.506" v="603" actId="26606"/>
          <ac:picMkLst>
            <pc:docMk/>
            <pc:sldMk cId="3957418531" sldId="345"/>
            <ac:picMk id="7" creationId="{38447946-A7E7-6B7C-EDD7-46F90906B359}"/>
          </ac:picMkLst>
        </pc:picChg>
      </pc:sldChg>
      <pc:sldChg chg="addSp delSp modSp mod setBg">
        <pc:chgData name="Nicole Villemarette-Pittman" userId="5d2f68ed-6bc7-4e1c-866d-c8a78b79c2cf" providerId="ADAL" clId="{AF809B89-A596-4490-A066-68BBB9161269}" dt="2022-11-29T20:03:58.004" v="585" actId="20577"/>
        <pc:sldMkLst>
          <pc:docMk/>
          <pc:sldMk cId="2982084874" sldId="351"/>
        </pc:sldMkLst>
        <pc:spChg chg="mod">
          <ac:chgData name="Nicole Villemarette-Pittman" userId="5d2f68ed-6bc7-4e1c-866d-c8a78b79c2cf" providerId="ADAL" clId="{AF809B89-A596-4490-A066-68BBB9161269}" dt="2022-11-29T16:56:48.793" v="2" actId="26606"/>
          <ac:spMkLst>
            <pc:docMk/>
            <pc:sldMk cId="2982084874" sldId="351"/>
            <ac:spMk id="2" creationId="{6ECD9777-A450-6B00-E16C-A8A23C1B8403}"/>
          </ac:spMkLst>
        </pc:spChg>
        <pc:spChg chg="mod">
          <ac:chgData name="Nicole Villemarette-Pittman" userId="5d2f68ed-6bc7-4e1c-866d-c8a78b79c2cf" providerId="ADAL" clId="{AF809B89-A596-4490-A066-68BBB9161269}" dt="2022-11-29T20:03:58.004" v="585" actId="20577"/>
          <ac:spMkLst>
            <pc:docMk/>
            <pc:sldMk cId="2982084874" sldId="351"/>
            <ac:spMk id="3" creationId="{AD9F1D6D-3291-406A-2C78-95BC7D65CFBD}"/>
          </ac:spMkLst>
        </pc:spChg>
        <pc:spChg chg="add del">
          <ac:chgData name="Nicole Villemarette-Pittman" userId="5d2f68ed-6bc7-4e1c-866d-c8a78b79c2cf" providerId="ADAL" clId="{AF809B89-A596-4490-A066-68BBB9161269}" dt="2022-11-29T16:56:48.786" v="1" actId="26606"/>
          <ac:spMkLst>
            <pc:docMk/>
            <pc:sldMk cId="2982084874" sldId="351"/>
            <ac:spMk id="8" creationId="{76EFD3D9-44F0-4267-BCC1-1613E79D8274}"/>
          </ac:spMkLst>
        </pc:spChg>
        <pc:spChg chg="add del">
          <ac:chgData name="Nicole Villemarette-Pittman" userId="5d2f68ed-6bc7-4e1c-866d-c8a78b79c2cf" providerId="ADAL" clId="{AF809B89-A596-4490-A066-68BBB9161269}" dt="2022-11-29T16:56:48.786" v="1" actId="26606"/>
          <ac:spMkLst>
            <pc:docMk/>
            <pc:sldMk cId="2982084874" sldId="351"/>
            <ac:spMk id="10" creationId="{A779A851-95D6-41AF-937A-B0E4B7F6FA8D}"/>
          </ac:spMkLst>
        </pc:spChg>
        <pc:spChg chg="add del">
          <ac:chgData name="Nicole Villemarette-Pittman" userId="5d2f68ed-6bc7-4e1c-866d-c8a78b79c2cf" providerId="ADAL" clId="{AF809B89-A596-4490-A066-68BBB9161269}" dt="2022-11-29T16:56:48.786" v="1" actId="26606"/>
          <ac:spMkLst>
            <pc:docMk/>
            <pc:sldMk cId="2982084874" sldId="351"/>
            <ac:spMk id="12" creationId="{953FB2E7-B6CB-429C-81EB-D9516D6D5C8D}"/>
          </ac:spMkLst>
        </pc:spChg>
        <pc:spChg chg="add del">
          <ac:chgData name="Nicole Villemarette-Pittman" userId="5d2f68ed-6bc7-4e1c-866d-c8a78b79c2cf" providerId="ADAL" clId="{AF809B89-A596-4490-A066-68BBB9161269}" dt="2022-11-29T16:56:48.786" v="1" actId="26606"/>
          <ac:spMkLst>
            <pc:docMk/>
            <pc:sldMk cId="2982084874" sldId="351"/>
            <ac:spMk id="14" creationId="{2EC40DB1-B719-4A13-9A4D-0966B4B27866}"/>
          </ac:spMkLst>
        </pc:spChg>
        <pc:spChg chg="add del">
          <ac:chgData name="Nicole Villemarette-Pittman" userId="5d2f68ed-6bc7-4e1c-866d-c8a78b79c2cf" providerId="ADAL" clId="{AF809B89-A596-4490-A066-68BBB9161269}" dt="2022-11-29T16:56:48.786" v="1" actId="26606"/>
          <ac:spMkLst>
            <pc:docMk/>
            <pc:sldMk cId="2982084874" sldId="351"/>
            <ac:spMk id="16" creationId="{82211336-CFF3-412D-868A-6679C1004C45}"/>
          </ac:spMkLst>
        </pc:spChg>
        <pc:spChg chg="add">
          <ac:chgData name="Nicole Villemarette-Pittman" userId="5d2f68ed-6bc7-4e1c-866d-c8a78b79c2cf" providerId="ADAL" clId="{AF809B89-A596-4490-A066-68BBB9161269}" dt="2022-11-29T16:56:48.793" v="2" actId="26606"/>
          <ac:spMkLst>
            <pc:docMk/>
            <pc:sldMk cId="2982084874" sldId="351"/>
            <ac:spMk id="18" creationId="{14E91B64-9FCC-451E-AFB4-A827D6329367}"/>
          </ac:spMkLst>
        </pc:spChg>
        <pc:spChg chg="add">
          <ac:chgData name="Nicole Villemarette-Pittman" userId="5d2f68ed-6bc7-4e1c-866d-c8a78b79c2cf" providerId="ADAL" clId="{AF809B89-A596-4490-A066-68BBB9161269}" dt="2022-11-29T16:56:48.793" v="2" actId="26606"/>
          <ac:spMkLst>
            <pc:docMk/>
            <pc:sldMk cId="2982084874" sldId="351"/>
            <ac:spMk id="19" creationId="{827B839B-9ADE-406B-8590-F1CAEDED45A1}"/>
          </ac:spMkLst>
        </pc:spChg>
        <pc:spChg chg="add">
          <ac:chgData name="Nicole Villemarette-Pittman" userId="5d2f68ed-6bc7-4e1c-866d-c8a78b79c2cf" providerId="ADAL" clId="{AF809B89-A596-4490-A066-68BBB9161269}" dt="2022-11-29T16:56:48.793" v="2" actId="26606"/>
          <ac:spMkLst>
            <pc:docMk/>
            <pc:sldMk cId="2982084874" sldId="351"/>
            <ac:spMk id="20" creationId="{CFE45BF0-46DB-408C-B5F7-7B11716805D4}"/>
          </ac:spMkLst>
        </pc:spChg>
        <pc:spChg chg="add">
          <ac:chgData name="Nicole Villemarette-Pittman" userId="5d2f68ed-6bc7-4e1c-866d-c8a78b79c2cf" providerId="ADAL" clId="{AF809B89-A596-4490-A066-68BBB9161269}" dt="2022-11-29T16:56:48.793" v="2" actId="26606"/>
          <ac:spMkLst>
            <pc:docMk/>
            <pc:sldMk cId="2982084874" sldId="351"/>
            <ac:spMk id="21" creationId="{2AEBC8F2-97B1-41B4-93F1-2D289E197FBA}"/>
          </ac:spMkLst>
        </pc:spChg>
        <pc:spChg chg="add">
          <ac:chgData name="Nicole Villemarette-Pittman" userId="5d2f68ed-6bc7-4e1c-866d-c8a78b79c2cf" providerId="ADAL" clId="{AF809B89-A596-4490-A066-68BBB9161269}" dt="2022-11-29T16:56:48.793" v="2" actId="26606"/>
          <ac:spMkLst>
            <pc:docMk/>
            <pc:sldMk cId="2982084874" sldId="351"/>
            <ac:spMk id="22" creationId="{472E3A19-F5D5-48FC-BB9C-48C2F68F598B}"/>
          </ac:spMkLst>
        </pc:spChg>
        <pc:spChg chg="add">
          <ac:chgData name="Nicole Villemarette-Pittman" userId="5d2f68ed-6bc7-4e1c-866d-c8a78b79c2cf" providerId="ADAL" clId="{AF809B89-A596-4490-A066-68BBB9161269}" dt="2022-11-29T16:56:48.793" v="2" actId="26606"/>
          <ac:spMkLst>
            <pc:docMk/>
            <pc:sldMk cId="2982084874" sldId="351"/>
            <ac:spMk id="23" creationId="{7A62E32F-BB65-43A8-8EB5-92346890E549}"/>
          </ac:spMkLst>
        </pc:spChg>
      </pc:sldChg>
      <pc:sldChg chg="addSp delSp modSp mod setBg setClrOvrMap">
        <pc:chgData name="Nicole Villemarette-Pittman" userId="5d2f68ed-6bc7-4e1c-866d-c8a78b79c2cf" providerId="ADAL" clId="{AF809B89-A596-4490-A066-68BBB9161269}" dt="2022-11-29T20:02:08.924" v="564" actId="26606"/>
        <pc:sldMkLst>
          <pc:docMk/>
          <pc:sldMk cId="1673465817" sldId="352"/>
        </pc:sldMkLst>
        <pc:spChg chg="mod">
          <ac:chgData name="Nicole Villemarette-Pittman" userId="5d2f68ed-6bc7-4e1c-866d-c8a78b79c2cf" providerId="ADAL" clId="{AF809B89-A596-4490-A066-68BBB9161269}" dt="2022-11-29T20:02:08.924" v="564" actId="26606"/>
          <ac:spMkLst>
            <pc:docMk/>
            <pc:sldMk cId="1673465817" sldId="352"/>
            <ac:spMk id="2" creationId="{167543FA-16B5-4B51-31CF-05269B4FB8FE}"/>
          </ac:spMkLst>
        </pc:spChg>
        <pc:spChg chg="mod">
          <ac:chgData name="Nicole Villemarette-Pittman" userId="5d2f68ed-6bc7-4e1c-866d-c8a78b79c2cf" providerId="ADAL" clId="{AF809B89-A596-4490-A066-68BBB9161269}" dt="2022-11-29T20:02:08.924" v="564" actId="26606"/>
          <ac:spMkLst>
            <pc:docMk/>
            <pc:sldMk cId="1673465817" sldId="352"/>
            <ac:spMk id="3" creationId="{9C78F46A-3913-C6DF-1DF1-D536BB270D70}"/>
          </ac:spMkLst>
        </pc:spChg>
        <pc:spChg chg="mod">
          <ac:chgData name="Nicole Villemarette-Pittman" userId="5d2f68ed-6bc7-4e1c-866d-c8a78b79c2cf" providerId="ADAL" clId="{AF809B89-A596-4490-A066-68BBB9161269}" dt="2022-11-29T20:02:08.924" v="564" actId="26606"/>
          <ac:spMkLst>
            <pc:docMk/>
            <pc:sldMk cId="1673465817" sldId="352"/>
            <ac:spMk id="4" creationId="{A5468F2C-C575-3617-D914-C9BC68F76854}"/>
          </ac:spMkLst>
        </pc:spChg>
        <pc:spChg chg="add del">
          <ac:chgData name="Nicole Villemarette-Pittman" userId="5d2f68ed-6bc7-4e1c-866d-c8a78b79c2cf" providerId="ADAL" clId="{AF809B89-A596-4490-A066-68BBB9161269}" dt="2022-11-29T20:02:08.924" v="564" actId="26606"/>
          <ac:spMkLst>
            <pc:docMk/>
            <pc:sldMk cId="1673465817" sldId="352"/>
            <ac:spMk id="9" creationId="{B36F400F-DF28-43BC-8D8E-4929793B392A}"/>
          </ac:spMkLst>
        </pc:spChg>
        <pc:spChg chg="add">
          <ac:chgData name="Nicole Villemarette-Pittman" userId="5d2f68ed-6bc7-4e1c-866d-c8a78b79c2cf" providerId="ADAL" clId="{AF809B89-A596-4490-A066-68BBB9161269}" dt="2022-11-29T20:02:08.924" v="564" actId="26606"/>
          <ac:spMkLst>
            <pc:docMk/>
            <pc:sldMk cId="1673465817" sldId="352"/>
            <ac:spMk id="14" creationId="{2A6B319F-86FE-4754-878E-06F0804D882B}"/>
          </ac:spMkLst>
        </pc:spChg>
        <pc:spChg chg="add">
          <ac:chgData name="Nicole Villemarette-Pittman" userId="5d2f68ed-6bc7-4e1c-866d-c8a78b79c2cf" providerId="ADAL" clId="{AF809B89-A596-4490-A066-68BBB9161269}" dt="2022-11-29T20:02:08.924" v="564" actId="26606"/>
          <ac:spMkLst>
            <pc:docMk/>
            <pc:sldMk cId="1673465817" sldId="352"/>
            <ac:spMk id="16" creationId="{DCF7D1B5-3477-499F-ACC5-2C8B07F4EDB3}"/>
          </ac:spMkLst>
        </pc:spChg>
      </pc:sldChg>
      <pc:sldChg chg="addSp delSp modSp new mod setBg">
        <pc:chgData name="Nicole Villemarette-Pittman" userId="5d2f68ed-6bc7-4e1c-866d-c8a78b79c2cf" providerId="ADAL" clId="{AF809B89-A596-4490-A066-68BBB9161269}" dt="2022-11-29T20:07:02.244" v="606" actId="14100"/>
        <pc:sldMkLst>
          <pc:docMk/>
          <pc:sldMk cId="1404763926" sldId="353"/>
        </pc:sldMkLst>
        <pc:spChg chg="mod">
          <ac:chgData name="Nicole Villemarette-Pittman" userId="5d2f68ed-6bc7-4e1c-866d-c8a78b79c2cf" providerId="ADAL" clId="{AF809B89-A596-4490-A066-68BBB9161269}" dt="2022-11-29T20:06:50.536" v="604" actId="26606"/>
          <ac:spMkLst>
            <pc:docMk/>
            <pc:sldMk cId="1404763926" sldId="353"/>
            <ac:spMk id="2" creationId="{5BA8BBA6-10DB-4ED3-8FEE-15ADE6F6702B}"/>
          </ac:spMkLst>
        </pc:spChg>
        <pc:spChg chg="mod">
          <ac:chgData name="Nicole Villemarette-Pittman" userId="5d2f68ed-6bc7-4e1c-866d-c8a78b79c2cf" providerId="ADAL" clId="{AF809B89-A596-4490-A066-68BBB9161269}" dt="2022-11-29T20:07:02.244" v="606" actId="14100"/>
          <ac:spMkLst>
            <pc:docMk/>
            <pc:sldMk cId="1404763926" sldId="353"/>
            <ac:spMk id="3" creationId="{474B45FB-2B90-4813-B5D5-7CE20A9A5524}"/>
          </ac:spMkLst>
        </pc:spChg>
        <pc:spChg chg="add del">
          <ac:chgData name="Nicole Villemarette-Pittman" userId="5d2f68ed-6bc7-4e1c-866d-c8a78b79c2cf" providerId="ADAL" clId="{AF809B89-A596-4490-A066-68BBB9161269}" dt="2022-11-29T20:06:50.536" v="604" actId="26606"/>
          <ac:spMkLst>
            <pc:docMk/>
            <pc:sldMk cId="1404763926" sldId="353"/>
            <ac:spMk id="10" creationId="{59A309A7-1751-4ABE-A3C1-EEC40366AD89}"/>
          </ac:spMkLst>
        </pc:spChg>
        <pc:spChg chg="add del">
          <ac:chgData name="Nicole Villemarette-Pittman" userId="5d2f68ed-6bc7-4e1c-866d-c8a78b79c2cf" providerId="ADAL" clId="{AF809B89-A596-4490-A066-68BBB9161269}" dt="2022-11-29T20:06:50.536" v="604" actId="26606"/>
          <ac:spMkLst>
            <pc:docMk/>
            <pc:sldMk cId="1404763926" sldId="353"/>
            <ac:spMk id="12" creationId="{967D8EB6-EAE1-4F9C-B398-83321E287204}"/>
          </ac:spMkLst>
        </pc:spChg>
        <pc:spChg chg="add">
          <ac:chgData name="Nicole Villemarette-Pittman" userId="5d2f68ed-6bc7-4e1c-866d-c8a78b79c2cf" providerId="ADAL" clId="{AF809B89-A596-4490-A066-68BBB9161269}" dt="2022-11-29T20:06:50.536" v="604" actId="26606"/>
          <ac:spMkLst>
            <pc:docMk/>
            <pc:sldMk cId="1404763926" sldId="353"/>
            <ac:spMk id="17" creationId="{DD38EE57-B708-47C9-A4A4-E25F09FAB029}"/>
          </ac:spMkLst>
        </pc:spChg>
        <pc:grpChg chg="add">
          <ac:chgData name="Nicole Villemarette-Pittman" userId="5d2f68ed-6bc7-4e1c-866d-c8a78b79c2cf" providerId="ADAL" clId="{AF809B89-A596-4490-A066-68BBB9161269}" dt="2022-11-29T20:06:50.536" v="604" actId="26606"/>
          <ac:grpSpMkLst>
            <pc:docMk/>
            <pc:sldMk cId="1404763926" sldId="353"/>
            <ac:grpSpMk id="19" creationId="{57A28182-58A5-4DBB-8F64-BD944BCA8154}"/>
          </ac:grpSpMkLst>
        </pc:grpChg>
        <pc:picChg chg="add mod">
          <ac:chgData name="Nicole Villemarette-Pittman" userId="5d2f68ed-6bc7-4e1c-866d-c8a78b79c2cf" providerId="ADAL" clId="{AF809B89-A596-4490-A066-68BBB9161269}" dt="2022-11-29T20:06:50.536" v="604" actId="26606"/>
          <ac:picMkLst>
            <pc:docMk/>
            <pc:sldMk cId="1404763926" sldId="353"/>
            <ac:picMk id="7" creationId="{18D9EE61-C1E5-BE34-DA83-E6FF0366D732}"/>
          </ac:picMkLst>
        </pc:picChg>
      </pc:sldChg>
    </pc:docChg>
  </pc:docChgLst>
  <pc:docChgLst>
    <pc:chgData name="Nicole Villemarette-Pittman" userId="5d2f68ed-6bc7-4e1c-866d-c8a78b79c2cf" providerId="ADAL" clId="{0DC29EB9-A329-4DD6-B7CB-8A7B1DB507F7}"/>
    <pc:docChg chg="custSel addSld delSld modSld">
      <pc:chgData name="Nicole Villemarette-Pittman" userId="5d2f68ed-6bc7-4e1c-866d-c8a78b79c2cf" providerId="ADAL" clId="{0DC29EB9-A329-4DD6-B7CB-8A7B1DB507F7}" dt="2023-07-26T15:06:18.054" v="2592" actId="1076"/>
      <pc:docMkLst>
        <pc:docMk/>
      </pc:docMkLst>
      <pc:sldChg chg="modSp">
        <pc:chgData name="Nicole Villemarette-Pittman" userId="5d2f68ed-6bc7-4e1c-866d-c8a78b79c2cf" providerId="ADAL" clId="{0DC29EB9-A329-4DD6-B7CB-8A7B1DB507F7}" dt="2023-07-25T17:07:18.629" v="30" actId="20577"/>
        <pc:sldMkLst>
          <pc:docMk/>
          <pc:sldMk cId="3397340693" sldId="336"/>
        </pc:sldMkLst>
        <pc:graphicFrameChg chg="mod">
          <ac:chgData name="Nicole Villemarette-Pittman" userId="5d2f68ed-6bc7-4e1c-866d-c8a78b79c2cf" providerId="ADAL" clId="{0DC29EB9-A329-4DD6-B7CB-8A7B1DB507F7}" dt="2023-07-25T17:07:18.629" v="30" actId="20577"/>
          <ac:graphicFrameMkLst>
            <pc:docMk/>
            <pc:sldMk cId="3397340693" sldId="336"/>
            <ac:graphicFrameMk id="6" creationId="{A6304D3E-B1AC-AC22-8E64-422BCD3DDA18}"/>
          </ac:graphicFrameMkLst>
        </pc:graphicFrameChg>
      </pc:sldChg>
      <pc:sldChg chg="modSp mod">
        <pc:chgData name="Nicole Villemarette-Pittman" userId="5d2f68ed-6bc7-4e1c-866d-c8a78b79c2cf" providerId="ADAL" clId="{0DC29EB9-A329-4DD6-B7CB-8A7B1DB507F7}" dt="2023-07-25T16:40:37.138" v="21" actId="20577"/>
        <pc:sldMkLst>
          <pc:docMk/>
          <pc:sldMk cId="3179162022" sldId="356"/>
        </pc:sldMkLst>
        <pc:spChg chg="mod">
          <ac:chgData name="Nicole Villemarette-Pittman" userId="5d2f68ed-6bc7-4e1c-866d-c8a78b79c2cf" providerId="ADAL" clId="{0DC29EB9-A329-4DD6-B7CB-8A7B1DB507F7}" dt="2023-07-25T16:40:37.138" v="21" actId="20577"/>
          <ac:spMkLst>
            <pc:docMk/>
            <pc:sldMk cId="3179162022" sldId="356"/>
            <ac:spMk id="3" creationId="{2AD44C3F-F404-4FE2-BD4B-F367ACBFD06A}"/>
          </ac:spMkLst>
        </pc:spChg>
      </pc:sldChg>
      <pc:sldChg chg="modSp">
        <pc:chgData name="Nicole Villemarette-Pittman" userId="5d2f68ed-6bc7-4e1c-866d-c8a78b79c2cf" providerId="ADAL" clId="{0DC29EB9-A329-4DD6-B7CB-8A7B1DB507F7}" dt="2023-07-25T17:08:15.548" v="38" actId="20577"/>
        <pc:sldMkLst>
          <pc:docMk/>
          <pc:sldMk cId="1047585442" sldId="364"/>
        </pc:sldMkLst>
        <pc:graphicFrameChg chg="mod">
          <ac:chgData name="Nicole Villemarette-Pittman" userId="5d2f68ed-6bc7-4e1c-866d-c8a78b79c2cf" providerId="ADAL" clId="{0DC29EB9-A329-4DD6-B7CB-8A7B1DB507F7}" dt="2023-07-25T17:08:15.548" v="38" actId="20577"/>
          <ac:graphicFrameMkLst>
            <pc:docMk/>
            <pc:sldMk cId="1047585442" sldId="364"/>
            <ac:graphicFrameMk id="6" creationId="{A6304D3E-B1AC-AC22-8E64-422BCD3DDA18}"/>
          </ac:graphicFrameMkLst>
        </pc:graphicFrameChg>
      </pc:sldChg>
      <pc:sldChg chg="modSp mod">
        <pc:chgData name="Nicole Villemarette-Pittman" userId="5d2f68ed-6bc7-4e1c-866d-c8a78b79c2cf" providerId="ADAL" clId="{0DC29EB9-A329-4DD6-B7CB-8A7B1DB507F7}" dt="2023-07-25T17:16:18.684" v="205" actId="113"/>
        <pc:sldMkLst>
          <pc:docMk/>
          <pc:sldMk cId="442679266" sldId="365"/>
        </pc:sldMkLst>
        <pc:spChg chg="mod">
          <ac:chgData name="Nicole Villemarette-Pittman" userId="5d2f68ed-6bc7-4e1c-866d-c8a78b79c2cf" providerId="ADAL" clId="{0DC29EB9-A329-4DD6-B7CB-8A7B1DB507F7}" dt="2023-07-25T17:16:18.684" v="205" actId="113"/>
          <ac:spMkLst>
            <pc:docMk/>
            <pc:sldMk cId="442679266" sldId="365"/>
            <ac:spMk id="3" creationId="{AD9F1D6D-3291-406A-2C78-95BC7D65CFBD}"/>
          </ac:spMkLst>
        </pc:spChg>
      </pc:sldChg>
      <pc:sldChg chg="del">
        <pc:chgData name="Nicole Villemarette-Pittman" userId="5d2f68ed-6bc7-4e1c-866d-c8a78b79c2cf" providerId="ADAL" clId="{0DC29EB9-A329-4DD6-B7CB-8A7B1DB507F7}" dt="2023-07-25T17:23:49.890" v="206" actId="47"/>
        <pc:sldMkLst>
          <pc:docMk/>
          <pc:sldMk cId="859530009" sldId="370"/>
        </pc:sldMkLst>
      </pc:sldChg>
      <pc:sldChg chg="modSp">
        <pc:chgData name="Nicole Villemarette-Pittman" userId="5d2f68ed-6bc7-4e1c-866d-c8a78b79c2cf" providerId="ADAL" clId="{0DC29EB9-A329-4DD6-B7CB-8A7B1DB507F7}" dt="2023-07-25T17:24:29.109" v="222" actId="20577"/>
        <pc:sldMkLst>
          <pc:docMk/>
          <pc:sldMk cId="1526916419" sldId="371"/>
        </pc:sldMkLst>
        <pc:graphicFrameChg chg="mod">
          <ac:chgData name="Nicole Villemarette-Pittman" userId="5d2f68ed-6bc7-4e1c-866d-c8a78b79c2cf" providerId="ADAL" clId="{0DC29EB9-A329-4DD6-B7CB-8A7B1DB507F7}" dt="2023-07-25T17:24:29.109" v="222" actId="20577"/>
          <ac:graphicFrameMkLst>
            <pc:docMk/>
            <pc:sldMk cId="1526916419" sldId="371"/>
            <ac:graphicFrameMk id="8" creationId="{25711917-8D8D-9D69-CB14-5FE9F8031FDE}"/>
          </ac:graphicFrameMkLst>
        </pc:graphicFrameChg>
      </pc:sldChg>
      <pc:sldChg chg="modSp">
        <pc:chgData name="Nicole Villemarette-Pittman" userId="5d2f68ed-6bc7-4e1c-866d-c8a78b79c2cf" providerId="ADAL" clId="{0DC29EB9-A329-4DD6-B7CB-8A7B1DB507F7}" dt="2023-07-26T14:56:24.319" v="2547"/>
        <pc:sldMkLst>
          <pc:docMk/>
          <pc:sldMk cId="3425100086" sldId="382"/>
        </pc:sldMkLst>
        <pc:graphicFrameChg chg="mod">
          <ac:chgData name="Nicole Villemarette-Pittman" userId="5d2f68ed-6bc7-4e1c-866d-c8a78b79c2cf" providerId="ADAL" clId="{0DC29EB9-A329-4DD6-B7CB-8A7B1DB507F7}" dt="2023-07-26T14:56:24.319" v="2547"/>
          <ac:graphicFrameMkLst>
            <pc:docMk/>
            <pc:sldMk cId="3425100086" sldId="382"/>
            <ac:graphicFrameMk id="5" creationId="{C8B7390E-8E81-516F-369F-2646F03E6366}"/>
          </ac:graphicFrameMkLst>
        </pc:graphicFrameChg>
      </pc:sldChg>
      <pc:sldChg chg="modSp">
        <pc:chgData name="Nicole Villemarette-Pittman" userId="5d2f68ed-6bc7-4e1c-866d-c8a78b79c2cf" providerId="ADAL" clId="{0DC29EB9-A329-4DD6-B7CB-8A7B1DB507F7}" dt="2023-07-25T17:11:24.223" v="85" actId="20577"/>
        <pc:sldMkLst>
          <pc:docMk/>
          <pc:sldMk cId="1520334853" sldId="383"/>
        </pc:sldMkLst>
        <pc:graphicFrameChg chg="mod">
          <ac:chgData name="Nicole Villemarette-Pittman" userId="5d2f68ed-6bc7-4e1c-866d-c8a78b79c2cf" providerId="ADAL" clId="{0DC29EB9-A329-4DD6-B7CB-8A7B1DB507F7}" dt="2023-07-25T17:11:24.223" v="85" actId="20577"/>
          <ac:graphicFrameMkLst>
            <pc:docMk/>
            <pc:sldMk cId="1520334853" sldId="383"/>
            <ac:graphicFrameMk id="6" creationId="{A6304D3E-B1AC-AC22-8E64-422BCD3DDA18}"/>
          </ac:graphicFrameMkLst>
        </pc:graphicFrameChg>
      </pc:sldChg>
      <pc:sldChg chg="modSp">
        <pc:chgData name="Nicole Villemarette-Pittman" userId="5d2f68ed-6bc7-4e1c-866d-c8a78b79c2cf" providerId="ADAL" clId="{0DC29EB9-A329-4DD6-B7CB-8A7B1DB507F7}" dt="2023-07-25T17:15:20.432" v="168" actId="20577"/>
        <pc:sldMkLst>
          <pc:docMk/>
          <pc:sldMk cId="2832297631" sldId="384"/>
        </pc:sldMkLst>
        <pc:graphicFrameChg chg="mod">
          <ac:chgData name="Nicole Villemarette-Pittman" userId="5d2f68ed-6bc7-4e1c-866d-c8a78b79c2cf" providerId="ADAL" clId="{0DC29EB9-A329-4DD6-B7CB-8A7B1DB507F7}" dt="2023-07-25T17:15:20.432" v="168" actId="20577"/>
          <ac:graphicFrameMkLst>
            <pc:docMk/>
            <pc:sldMk cId="2832297631" sldId="384"/>
            <ac:graphicFrameMk id="6" creationId="{A6304D3E-B1AC-AC22-8E64-422BCD3DDA18}"/>
          </ac:graphicFrameMkLst>
        </pc:graphicFrameChg>
      </pc:sldChg>
      <pc:sldChg chg="addSp modSp new mod">
        <pc:chgData name="Nicole Villemarette-Pittman" userId="5d2f68ed-6bc7-4e1c-866d-c8a78b79c2cf" providerId="ADAL" clId="{0DC29EB9-A329-4DD6-B7CB-8A7B1DB507F7}" dt="2023-07-26T15:05:48.497" v="2568" actId="20577"/>
        <pc:sldMkLst>
          <pc:docMk/>
          <pc:sldMk cId="3054488770" sldId="385"/>
        </pc:sldMkLst>
        <pc:spChg chg="mod">
          <ac:chgData name="Nicole Villemarette-Pittman" userId="5d2f68ed-6bc7-4e1c-866d-c8a78b79c2cf" providerId="ADAL" clId="{0DC29EB9-A329-4DD6-B7CB-8A7B1DB507F7}" dt="2023-07-25T19:18:11.156" v="1842" actId="20577"/>
          <ac:spMkLst>
            <pc:docMk/>
            <pc:sldMk cId="3054488770" sldId="385"/>
            <ac:spMk id="2" creationId="{835D856E-1C6C-BBA2-E855-3C8C27745199}"/>
          </ac:spMkLst>
        </pc:spChg>
        <pc:spChg chg="mod">
          <ac:chgData name="Nicole Villemarette-Pittman" userId="5d2f68ed-6bc7-4e1c-866d-c8a78b79c2cf" providerId="ADAL" clId="{0DC29EB9-A329-4DD6-B7CB-8A7B1DB507F7}" dt="2023-07-25T19:36:58.891" v="2450" actId="20577"/>
          <ac:spMkLst>
            <pc:docMk/>
            <pc:sldMk cId="3054488770" sldId="385"/>
            <ac:spMk id="3" creationId="{C5E89D7B-87AF-D099-9FF0-AACB1F69869D}"/>
          </ac:spMkLst>
        </pc:spChg>
        <pc:spChg chg="add mod">
          <ac:chgData name="Nicole Villemarette-Pittman" userId="5d2f68ed-6bc7-4e1c-866d-c8a78b79c2cf" providerId="ADAL" clId="{0DC29EB9-A329-4DD6-B7CB-8A7B1DB507F7}" dt="2023-07-25T19:19:08.084" v="1855" actId="1076"/>
          <ac:spMkLst>
            <pc:docMk/>
            <pc:sldMk cId="3054488770" sldId="385"/>
            <ac:spMk id="4" creationId="{FDBEFFF6-197C-8EE6-6736-57E5BF28E3E0}"/>
          </ac:spMkLst>
        </pc:spChg>
        <pc:spChg chg="add mod">
          <ac:chgData name="Nicole Villemarette-Pittman" userId="5d2f68ed-6bc7-4e1c-866d-c8a78b79c2cf" providerId="ADAL" clId="{0DC29EB9-A329-4DD6-B7CB-8A7B1DB507F7}" dt="2023-07-26T15:05:48.497" v="2568" actId="20577"/>
          <ac:spMkLst>
            <pc:docMk/>
            <pc:sldMk cId="3054488770" sldId="385"/>
            <ac:spMk id="5" creationId="{B5988733-429D-256E-B1B6-52CFF070EE29}"/>
          </ac:spMkLst>
        </pc:spChg>
      </pc:sldChg>
      <pc:sldChg chg="addSp modSp add mod setBg">
        <pc:chgData name="Nicole Villemarette-Pittman" userId="5d2f68ed-6bc7-4e1c-866d-c8a78b79c2cf" providerId="ADAL" clId="{0DC29EB9-A329-4DD6-B7CB-8A7B1DB507F7}" dt="2023-07-26T15:06:18.054" v="2592" actId="1076"/>
        <pc:sldMkLst>
          <pc:docMk/>
          <pc:sldMk cId="3184576887" sldId="386"/>
        </pc:sldMkLst>
        <pc:spChg chg="mod">
          <ac:chgData name="Nicole Villemarette-Pittman" userId="5d2f68ed-6bc7-4e1c-866d-c8a78b79c2cf" providerId="ADAL" clId="{0DC29EB9-A329-4DD6-B7CB-8A7B1DB507F7}" dt="2023-07-25T19:18:32.020" v="1845" actId="20577"/>
          <ac:spMkLst>
            <pc:docMk/>
            <pc:sldMk cId="3184576887" sldId="386"/>
            <ac:spMk id="2" creationId="{835D856E-1C6C-BBA2-E855-3C8C27745199}"/>
          </ac:spMkLst>
        </pc:spChg>
        <pc:spChg chg="mod">
          <ac:chgData name="Nicole Villemarette-Pittman" userId="5d2f68ed-6bc7-4e1c-866d-c8a78b79c2cf" providerId="ADAL" clId="{0DC29EB9-A329-4DD6-B7CB-8A7B1DB507F7}" dt="2023-07-25T19:20:46.330" v="1862" actId="5793"/>
          <ac:spMkLst>
            <pc:docMk/>
            <pc:sldMk cId="3184576887" sldId="386"/>
            <ac:spMk id="3" creationId="{C5E89D7B-87AF-D099-9FF0-AACB1F69869D}"/>
          </ac:spMkLst>
        </pc:spChg>
        <pc:spChg chg="add mod">
          <ac:chgData name="Nicole Villemarette-Pittman" userId="5d2f68ed-6bc7-4e1c-866d-c8a78b79c2cf" providerId="ADAL" clId="{0DC29EB9-A329-4DD6-B7CB-8A7B1DB507F7}" dt="2023-07-26T15:05:57.238" v="2569" actId="14100"/>
          <ac:spMkLst>
            <pc:docMk/>
            <pc:sldMk cId="3184576887" sldId="386"/>
            <ac:spMk id="4" creationId="{7158AA45-2281-F0AC-DA7F-12C12BEA6436}"/>
          </ac:spMkLst>
        </pc:spChg>
        <pc:spChg chg="add mod">
          <ac:chgData name="Nicole Villemarette-Pittman" userId="5d2f68ed-6bc7-4e1c-866d-c8a78b79c2cf" providerId="ADAL" clId="{0DC29EB9-A329-4DD6-B7CB-8A7B1DB507F7}" dt="2023-07-26T15:06:18.054" v="2592" actId="1076"/>
          <ac:spMkLst>
            <pc:docMk/>
            <pc:sldMk cId="3184576887" sldId="386"/>
            <ac:spMk id="5" creationId="{5DE0D003-3ECE-55F7-0F97-33AC693666BA}"/>
          </ac:spMkLst>
        </pc:spChg>
        <pc:spChg chg="add">
          <ac:chgData name="Nicole Villemarette-Pittman" userId="5d2f68ed-6bc7-4e1c-866d-c8a78b79c2cf" providerId="ADAL" clId="{0DC29EB9-A329-4DD6-B7CB-8A7B1DB507F7}" dt="2023-07-25T19:05:11.317" v="1272" actId="26606"/>
          <ac:spMkLst>
            <pc:docMk/>
            <pc:sldMk cId="3184576887" sldId="386"/>
            <ac:spMk id="8" creationId="{100EDD19-6802-4EC3-95CE-CFFAB042CFD6}"/>
          </ac:spMkLst>
        </pc:spChg>
        <pc:spChg chg="add">
          <ac:chgData name="Nicole Villemarette-Pittman" userId="5d2f68ed-6bc7-4e1c-866d-c8a78b79c2cf" providerId="ADAL" clId="{0DC29EB9-A329-4DD6-B7CB-8A7B1DB507F7}" dt="2023-07-25T19:05:11.317" v="1272" actId="26606"/>
          <ac:spMkLst>
            <pc:docMk/>
            <pc:sldMk cId="3184576887" sldId="386"/>
            <ac:spMk id="10" creationId="{DB17E863-922E-4C26-BD64-E8FD41D28661}"/>
          </ac:spMkLst>
        </pc:spChg>
      </pc:sldChg>
    </pc:docChg>
  </pc:docChgLst>
  <pc:docChgLst>
    <pc:chgData name="Nicole Pittman" userId="8dbb3712059aebb9" providerId="LiveId" clId="{35298681-C947-42B7-BDB8-81B4141E9250}"/>
    <pc:docChg chg="custSel addSld modSld sldOrd">
      <pc:chgData name="Nicole Pittman" userId="8dbb3712059aebb9" providerId="LiveId" clId="{35298681-C947-42B7-BDB8-81B4141E9250}" dt="2022-11-29T02:31:19.279" v="448"/>
      <pc:docMkLst>
        <pc:docMk/>
      </pc:docMkLst>
      <pc:sldChg chg="modSp mod">
        <pc:chgData name="Nicole Pittman" userId="8dbb3712059aebb9" providerId="LiveId" clId="{35298681-C947-42B7-BDB8-81B4141E9250}" dt="2022-11-29T00:38:27.119" v="93" actId="20577"/>
        <pc:sldMkLst>
          <pc:docMk/>
          <pc:sldMk cId="727526769" sldId="259"/>
        </pc:sldMkLst>
        <pc:graphicFrameChg chg="mod modGraphic">
          <ac:chgData name="Nicole Pittman" userId="8dbb3712059aebb9" providerId="LiveId" clId="{35298681-C947-42B7-BDB8-81B4141E9250}" dt="2022-11-29T00:38:27.119" v="93" actId="20577"/>
          <ac:graphicFrameMkLst>
            <pc:docMk/>
            <pc:sldMk cId="727526769" sldId="259"/>
            <ac:graphicFrameMk id="5" creationId="{5058B795-5EC8-9442-C297-435C586D3FDD}"/>
          </ac:graphicFrameMkLst>
        </pc:graphicFrameChg>
      </pc:sldChg>
      <pc:sldChg chg="ord">
        <pc:chgData name="Nicole Pittman" userId="8dbb3712059aebb9" providerId="LiveId" clId="{35298681-C947-42B7-BDB8-81B4141E9250}" dt="2022-11-29T00:36:18.198" v="45"/>
        <pc:sldMkLst>
          <pc:docMk/>
          <pc:sldMk cId="4066829572" sldId="260"/>
        </pc:sldMkLst>
      </pc:sldChg>
      <pc:sldChg chg="ord">
        <pc:chgData name="Nicole Pittman" userId="8dbb3712059aebb9" providerId="LiveId" clId="{35298681-C947-42B7-BDB8-81B4141E9250}" dt="2022-11-29T00:34:11.694" v="1"/>
        <pc:sldMkLst>
          <pc:docMk/>
          <pc:sldMk cId="3060398613" sldId="263"/>
        </pc:sldMkLst>
      </pc:sldChg>
      <pc:sldChg chg="modSp mod ord">
        <pc:chgData name="Nicole Pittman" userId="8dbb3712059aebb9" providerId="LiveId" clId="{35298681-C947-42B7-BDB8-81B4141E9250}" dt="2022-11-29T02:30:26.294" v="438" actId="20577"/>
        <pc:sldMkLst>
          <pc:docMk/>
          <pc:sldMk cId="806863230" sldId="264"/>
        </pc:sldMkLst>
        <pc:spChg chg="mod">
          <ac:chgData name="Nicole Pittman" userId="8dbb3712059aebb9" providerId="LiveId" clId="{35298681-C947-42B7-BDB8-81B4141E9250}" dt="2022-11-29T02:30:26.294" v="438" actId="20577"/>
          <ac:spMkLst>
            <pc:docMk/>
            <pc:sldMk cId="806863230" sldId="264"/>
            <ac:spMk id="2" creationId="{49E6BF4F-48D6-4ACB-8A67-117264E73421}"/>
          </ac:spMkLst>
        </pc:spChg>
      </pc:sldChg>
      <pc:sldChg chg="ord">
        <pc:chgData name="Nicole Pittman" userId="8dbb3712059aebb9" providerId="LiveId" clId="{35298681-C947-42B7-BDB8-81B4141E9250}" dt="2022-11-29T02:30:05.578" v="423"/>
        <pc:sldMkLst>
          <pc:docMk/>
          <pc:sldMk cId="3397340693" sldId="336"/>
        </pc:sldMkLst>
      </pc:sldChg>
      <pc:sldChg chg="ord">
        <pc:chgData name="Nicole Pittman" userId="8dbb3712059aebb9" providerId="LiveId" clId="{35298681-C947-42B7-BDB8-81B4141E9250}" dt="2022-11-29T02:30:50.455" v="440"/>
        <pc:sldMkLst>
          <pc:docMk/>
          <pc:sldMk cId="844928694" sldId="337"/>
        </pc:sldMkLst>
      </pc:sldChg>
      <pc:sldChg chg="ord">
        <pc:chgData name="Nicole Pittman" userId="8dbb3712059aebb9" providerId="LiveId" clId="{35298681-C947-42B7-BDB8-81B4141E9250}" dt="2022-11-29T02:31:04.931" v="442"/>
        <pc:sldMkLst>
          <pc:docMk/>
          <pc:sldMk cId="1407366817" sldId="339"/>
        </pc:sldMkLst>
      </pc:sldChg>
      <pc:sldChg chg="ord">
        <pc:chgData name="Nicole Pittman" userId="8dbb3712059aebb9" providerId="LiveId" clId="{35298681-C947-42B7-BDB8-81B4141E9250}" dt="2022-11-29T02:31:11.022" v="444"/>
        <pc:sldMkLst>
          <pc:docMk/>
          <pc:sldMk cId="3996525393" sldId="341"/>
        </pc:sldMkLst>
      </pc:sldChg>
      <pc:sldChg chg="ord">
        <pc:chgData name="Nicole Pittman" userId="8dbb3712059aebb9" providerId="LiveId" clId="{35298681-C947-42B7-BDB8-81B4141E9250}" dt="2022-11-29T02:31:15.121" v="446"/>
        <pc:sldMkLst>
          <pc:docMk/>
          <pc:sldMk cId="1747339648" sldId="342"/>
        </pc:sldMkLst>
      </pc:sldChg>
      <pc:sldChg chg="ord">
        <pc:chgData name="Nicole Pittman" userId="8dbb3712059aebb9" providerId="LiveId" clId="{35298681-C947-42B7-BDB8-81B4141E9250}" dt="2022-11-29T02:31:19.279" v="448"/>
        <pc:sldMkLst>
          <pc:docMk/>
          <pc:sldMk cId="2373101843" sldId="344"/>
        </pc:sldMkLst>
      </pc:sldChg>
      <pc:sldChg chg="modSp new mod">
        <pc:chgData name="Nicole Pittman" userId="8dbb3712059aebb9" providerId="LiveId" clId="{35298681-C947-42B7-BDB8-81B4141E9250}" dt="2022-11-29T02:28:24.247" v="419" actId="20577"/>
        <pc:sldMkLst>
          <pc:docMk/>
          <pc:sldMk cId="1673465817" sldId="352"/>
        </pc:sldMkLst>
        <pc:spChg chg="mod">
          <ac:chgData name="Nicole Pittman" userId="8dbb3712059aebb9" providerId="LiveId" clId="{35298681-C947-42B7-BDB8-81B4141E9250}" dt="2022-11-29T00:39:48.357" v="131" actId="207"/>
          <ac:spMkLst>
            <pc:docMk/>
            <pc:sldMk cId="1673465817" sldId="352"/>
            <ac:spMk id="2" creationId="{167543FA-16B5-4B51-31CF-05269B4FB8FE}"/>
          </ac:spMkLst>
        </pc:spChg>
        <pc:spChg chg="mod">
          <ac:chgData name="Nicole Pittman" userId="8dbb3712059aebb9" providerId="LiveId" clId="{35298681-C947-42B7-BDB8-81B4141E9250}" dt="2022-11-29T02:28:24.247" v="419" actId="20577"/>
          <ac:spMkLst>
            <pc:docMk/>
            <pc:sldMk cId="1673465817" sldId="352"/>
            <ac:spMk id="3" creationId="{9C78F46A-3913-C6DF-1DF1-D536BB270D70}"/>
          </ac:spMkLst>
        </pc:spChg>
        <pc:spChg chg="mod">
          <ac:chgData name="Nicole Pittman" userId="8dbb3712059aebb9" providerId="LiveId" clId="{35298681-C947-42B7-BDB8-81B4141E9250}" dt="2022-11-29T02:27:44.409" v="390" actId="113"/>
          <ac:spMkLst>
            <pc:docMk/>
            <pc:sldMk cId="1673465817" sldId="352"/>
            <ac:spMk id="4" creationId="{A5468F2C-C575-3617-D914-C9BC68F76854}"/>
          </ac:spMkLst>
        </pc:spChg>
      </pc:sldChg>
    </pc:docChg>
  </pc:docChgLst>
  <pc:docChgLst>
    <pc:chgData name="Nicole Villemarette-Pittman" userId="5d2f68ed-6bc7-4e1c-866d-c8a78b79c2cf" providerId="ADAL" clId="{3E8F8511-EE27-46A4-9FD9-1F1FD23F9B8D}"/>
    <pc:docChg chg="undo custSel addSld delSld modSld sldOrd addMainMaster delMainMaster modMainMaster">
      <pc:chgData name="Nicole Villemarette-Pittman" userId="5d2f68ed-6bc7-4e1c-866d-c8a78b79c2cf" providerId="ADAL" clId="{3E8F8511-EE27-46A4-9FD9-1F1FD23F9B8D}" dt="2023-04-21T18:25:33.962" v="3603" actId="6549"/>
      <pc:docMkLst>
        <pc:docMk/>
      </pc:docMkLst>
      <pc:sldChg chg="addSp delSp modSp mod">
        <pc:chgData name="Nicole Villemarette-Pittman" userId="5d2f68ed-6bc7-4e1c-866d-c8a78b79c2cf" providerId="ADAL" clId="{3E8F8511-EE27-46A4-9FD9-1F1FD23F9B8D}" dt="2023-04-21T15:17:52.892" v="2444" actId="20577"/>
        <pc:sldMkLst>
          <pc:docMk/>
          <pc:sldMk cId="4145546319" sldId="256"/>
        </pc:sldMkLst>
        <pc:spChg chg="mod">
          <ac:chgData name="Nicole Villemarette-Pittman" userId="5d2f68ed-6bc7-4e1c-866d-c8a78b79c2cf" providerId="ADAL" clId="{3E8F8511-EE27-46A4-9FD9-1F1FD23F9B8D}" dt="2023-04-19T18:47:29.877" v="1" actId="26606"/>
          <ac:spMkLst>
            <pc:docMk/>
            <pc:sldMk cId="4145546319" sldId="256"/>
            <ac:spMk id="2" creationId="{4163F140-B999-410C-BC69-DF3A0679F029}"/>
          </ac:spMkLst>
        </pc:spChg>
        <pc:spChg chg="mod">
          <ac:chgData name="Nicole Villemarette-Pittman" userId="5d2f68ed-6bc7-4e1c-866d-c8a78b79c2cf" providerId="ADAL" clId="{3E8F8511-EE27-46A4-9FD9-1F1FD23F9B8D}" dt="2023-04-21T15:17:52.892" v="2444" actId="20577"/>
          <ac:spMkLst>
            <pc:docMk/>
            <pc:sldMk cId="4145546319" sldId="256"/>
            <ac:spMk id="3" creationId="{F9A84839-2C12-4AC7-A0F6-B78C04ED5CC9}"/>
          </ac:spMkLst>
        </pc:spChg>
        <pc:spChg chg="del">
          <ac:chgData name="Nicole Villemarette-Pittman" userId="5d2f68ed-6bc7-4e1c-866d-c8a78b79c2cf" providerId="ADAL" clId="{3E8F8511-EE27-46A4-9FD9-1F1FD23F9B8D}" dt="2023-04-19T18:47:29.877" v="1" actId="26606"/>
          <ac:spMkLst>
            <pc:docMk/>
            <pc:sldMk cId="4145546319" sldId="256"/>
            <ac:spMk id="10" creationId="{4913D8DA-B72B-46FB-9E5D-656A0EB0A476}"/>
          </ac:spMkLst>
        </pc:spChg>
        <pc:spChg chg="del">
          <ac:chgData name="Nicole Villemarette-Pittman" userId="5d2f68ed-6bc7-4e1c-866d-c8a78b79c2cf" providerId="ADAL" clId="{3E8F8511-EE27-46A4-9FD9-1F1FD23F9B8D}" dt="2023-04-19T18:47:29.877" v="1" actId="26606"/>
          <ac:spMkLst>
            <pc:docMk/>
            <pc:sldMk cId="4145546319" sldId="256"/>
            <ac:spMk id="12" creationId="{63CDDC8E-3FD0-4545-A664-7661835B4586}"/>
          </ac:spMkLst>
        </pc:spChg>
        <pc:spChg chg="add">
          <ac:chgData name="Nicole Villemarette-Pittman" userId="5d2f68ed-6bc7-4e1c-866d-c8a78b79c2cf" providerId="ADAL" clId="{3E8F8511-EE27-46A4-9FD9-1F1FD23F9B8D}" dt="2023-04-19T18:47:29.877" v="1" actId="26606"/>
          <ac:spMkLst>
            <pc:docMk/>
            <pc:sldMk cId="4145546319" sldId="256"/>
            <ac:spMk id="17" creationId="{6F5A5072-7B47-4D32-B52A-4EBBF590B8A5}"/>
          </ac:spMkLst>
        </pc:spChg>
        <pc:spChg chg="add">
          <ac:chgData name="Nicole Villemarette-Pittman" userId="5d2f68ed-6bc7-4e1c-866d-c8a78b79c2cf" providerId="ADAL" clId="{3E8F8511-EE27-46A4-9FD9-1F1FD23F9B8D}" dt="2023-04-19T18:47:29.877" v="1" actId="26606"/>
          <ac:spMkLst>
            <pc:docMk/>
            <pc:sldMk cId="4145546319" sldId="256"/>
            <ac:spMk id="19" creationId="{9715DAF0-AE1B-46C9-8A6B-DB2AA05AB91D}"/>
          </ac:spMkLst>
        </pc:spChg>
        <pc:spChg chg="add">
          <ac:chgData name="Nicole Villemarette-Pittman" userId="5d2f68ed-6bc7-4e1c-866d-c8a78b79c2cf" providerId="ADAL" clId="{3E8F8511-EE27-46A4-9FD9-1F1FD23F9B8D}" dt="2023-04-19T18:47:29.877" v="1" actId="26606"/>
          <ac:spMkLst>
            <pc:docMk/>
            <pc:sldMk cId="4145546319" sldId="256"/>
            <ac:spMk id="21" creationId="{6016219D-510E-4184-9090-6D5578A87BD1}"/>
          </ac:spMkLst>
        </pc:spChg>
        <pc:spChg chg="add">
          <ac:chgData name="Nicole Villemarette-Pittman" userId="5d2f68ed-6bc7-4e1c-866d-c8a78b79c2cf" providerId="ADAL" clId="{3E8F8511-EE27-46A4-9FD9-1F1FD23F9B8D}" dt="2023-04-19T18:47:29.877" v="1" actId="26606"/>
          <ac:spMkLst>
            <pc:docMk/>
            <pc:sldMk cId="4145546319" sldId="256"/>
            <ac:spMk id="23" creationId="{AFF4A713-7B75-4B21-90D7-5AB19547C728}"/>
          </ac:spMkLst>
        </pc:spChg>
        <pc:spChg chg="add">
          <ac:chgData name="Nicole Villemarette-Pittman" userId="5d2f68ed-6bc7-4e1c-866d-c8a78b79c2cf" providerId="ADAL" clId="{3E8F8511-EE27-46A4-9FD9-1F1FD23F9B8D}" dt="2023-04-19T18:47:29.877" v="1" actId="26606"/>
          <ac:spMkLst>
            <pc:docMk/>
            <pc:sldMk cId="4145546319" sldId="256"/>
            <ac:spMk id="25" creationId="{DC631C0B-6DA6-4E57-8231-CE32B3434A7E}"/>
          </ac:spMkLst>
        </pc:spChg>
        <pc:spChg chg="add">
          <ac:chgData name="Nicole Villemarette-Pittman" userId="5d2f68ed-6bc7-4e1c-866d-c8a78b79c2cf" providerId="ADAL" clId="{3E8F8511-EE27-46A4-9FD9-1F1FD23F9B8D}" dt="2023-04-19T18:47:29.877" v="1" actId="26606"/>
          <ac:spMkLst>
            <pc:docMk/>
            <pc:sldMk cId="4145546319" sldId="256"/>
            <ac:spMk id="27" creationId="{C29501E6-A978-4A61-9689-9085AF97A53A}"/>
          </ac:spMkLst>
        </pc:spChg>
        <pc:picChg chg="del">
          <ac:chgData name="Nicole Villemarette-Pittman" userId="5d2f68ed-6bc7-4e1c-866d-c8a78b79c2cf" providerId="ADAL" clId="{3E8F8511-EE27-46A4-9FD9-1F1FD23F9B8D}" dt="2023-04-19T18:47:25.089" v="0" actId="478"/>
          <ac:picMkLst>
            <pc:docMk/>
            <pc:sldMk cId="4145546319" sldId="256"/>
            <ac:picMk id="7" creationId="{283F015F-8558-0940-7F83-07050CE55FAA}"/>
          </ac:picMkLst>
        </pc:picChg>
      </pc:sldChg>
      <pc:sldChg chg="del">
        <pc:chgData name="Nicole Villemarette-Pittman" userId="5d2f68ed-6bc7-4e1c-866d-c8a78b79c2cf" providerId="ADAL" clId="{3E8F8511-EE27-46A4-9FD9-1F1FD23F9B8D}" dt="2023-04-19T19:53:28.850" v="1808" actId="47"/>
        <pc:sldMkLst>
          <pc:docMk/>
          <pc:sldMk cId="727526769" sldId="259"/>
        </pc:sldMkLst>
      </pc:sldChg>
      <pc:sldChg chg="del">
        <pc:chgData name="Nicole Villemarette-Pittman" userId="5d2f68ed-6bc7-4e1c-866d-c8a78b79c2cf" providerId="ADAL" clId="{3E8F8511-EE27-46A4-9FD9-1F1FD23F9B8D}" dt="2023-04-19T19:53:16.627" v="1806" actId="47"/>
        <pc:sldMkLst>
          <pc:docMk/>
          <pc:sldMk cId="3060398613" sldId="263"/>
        </pc:sldMkLst>
      </pc:sldChg>
      <pc:sldChg chg="addSp delSp modSp mod ord delAnim modAnim">
        <pc:chgData name="Nicole Villemarette-Pittman" userId="5d2f68ed-6bc7-4e1c-866d-c8a78b79c2cf" providerId="ADAL" clId="{3E8F8511-EE27-46A4-9FD9-1F1FD23F9B8D}" dt="2023-04-19T20:01:35.723" v="1873" actId="692"/>
        <pc:sldMkLst>
          <pc:docMk/>
          <pc:sldMk cId="3529864072" sldId="277"/>
        </pc:sldMkLst>
        <pc:spChg chg="add del mod">
          <ac:chgData name="Nicole Villemarette-Pittman" userId="5d2f68ed-6bc7-4e1c-866d-c8a78b79c2cf" providerId="ADAL" clId="{3E8F8511-EE27-46A4-9FD9-1F1FD23F9B8D}" dt="2023-04-19T20:00:17.151" v="1850" actId="478"/>
          <ac:spMkLst>
            <pc:docMk/>
            <pc:sldMk cId="3529864072" sldId="277"/>
            <ac:spMk id="6" creationId="{91B51B97-7BB8-07C5-9447-E67A6EE6A320}"/>
          </ac:spMkLst>
        </pc:spChg>
        <pc:spChg chg="add mod">
          <ac:chgData name="Nicole Villemarette-Pittman" userId="5d2f68ed-6bc7-4e1c-866d-c8a78b79c2cf" providerId="ADAL" clId="{3E8F8511-EE27-46A4-9FD9-1F1FD23F9B8D}" dt="2023-04-19T20:01:35.723" v="1873" actId="692"/>
          <ac:spMkLst>
            <pc:docMk/>
            <pc:sldMk cId="3529864072" sldId="277"/>
            <ac:spMk id="7" creationId="{CD6A84B7-967A-3E2C-F74B-2EED4F9958A8}"/>
          </ac:spMkLst>
        </pc:spChg>
        <pc:spChg chg="mod">
          <ac:chgData name="Nicole Villemarette-Pittman" userId="5d2f68ed-6bc7-4e1c-866d-c8a78b79c2cf" providerId="ADAL" clId="{3E8F8511-EE27-46A4-9FD9-1F1FD23F9B8D}" dt="2023-04-19T19:59:54.127" v="1845" actId="962"/>
          <ac:spMkLst>
            <pc:docMk/>
            <pc:sldMk cId="3529864072" sldId="277"/>
            <ac:spMk id="14343" creationId="{00000000-0000-0000-0000-000000000000}"/>
          </ac:spMkLst>
        </pc:spChg>
        <pc:spChg chg="del">
          <ac:chgData name="Nicole Villemarette-Pittman" userId="5d2f68ed-6bc7-4e1c-866d-c8a78b79c2cf" providerId="ADAL" clId="{3E8F8511-EE27-46A4-9FD9-1F1FD23F9B8D}" dt="2023-04-19T20:00:01.359" v="1847" actId="478"/>
          <ac:spMkLst>
            <pc:docMk/>
            <pc:sldMk cId="3529864072" sldId="277"/>
            <ac:spMk id="65539" creationId="{00000000-0000-0000-0000-000000000000}"/>
          </ac:spMkLst>
        </pc:spChg>
        <pc:grpChg chg="del">
          <ac:chgData name="Nicole Villemarette-Pittman" userId="5d2f68ed-6bc7-4e1c-866d-c8a78b79c2cf" providerId="ADAL" clId="{3E8F8511-EE27-46A4-9FD9-1F1FD23F9B8D}" dt="2023-04-19T19:59:56.666" v="1846" actId="478"/>
          <ac:grpSpMkLst>
            <pc:docMk/>
            <pc:sldMk cId="3529864072" sldId="277"/>
            <ac:grpSpMk id="2" creationId="{00000000-0000-0000-0000-000000000000}"/>
          </ac:grpSpMkLst>
        </pc:grpChg>
        <pc:picChg chg="add mod">
          <ac:chgData name="Nicole Villemarette-Pittman" userId="5d2f68ed-6bc7-4e1c-866d-c8a78b79c2cf" providerId="ADAL" clId="{3E8F8511-EE27-46A4-9FD9-1F1FD23F9B8D}" dt="2023-04-19T20:00:20.398" v="1851" actId="1076"/>
          <ac:picMkLst>
            <pc:docMk/>
            <pc:sldMk cId="3529864072" sldId="277"/>
            <ac:picMk id="4" creationId="{BEFCE8EB-04C4-9196-5902-C0DD076ACD87}"/>
          </ac:picMkLst>
        </pc:picChg>
      </pc:sldChg>
      <pc:sldChg chg="del">
        <pc:chgData name="Nicole Villemarette-Pittman" userId="5d2f68ed-6bc7-4e1c-866d-c8a78b79c2cf" providerId="ADAL" clId="{3E8F8511-EE27-46A4-9FD9-1F1FD23F9B8D}" dt="2023-04-19T19:26:33.959" v="1797" actId="47"/>
        <pc:sldMkLst>
          <pc:docMk/>
          <pc:sldMk cId="844928694" sldId="337"/>
        </pc:sldMkLst>
      </pc:sldChg>
      <pc:sldChg chg="del">
        <pc:chgData name="Nicole Villemarette-Pittman" userId="5d2f68ed-6bc7-4e1c-866d-c8a78b79c2cf" providerId="ADAL" clId="{3E8F8511-EE27-46A4-9FD9-1F1FD23F9B8D}" dt="2023-04-19T19:27:14.639" v="1803" actId="47"/>
        <pc:sldMkLst>
          <pc:docMk/>
          <pc:sldMk cId="2373101843" sldId="344"/>
        </pc:sldMkLst>
      </pc:sldChg>
      <pc:sldChg chg="modSp mod ord">
        <pc:chgData name="Nicole Villemarette-Pittman" userId="5d2f68ed-6bc7-4e1c-866d-c8a78b79c2cf" providerId="ADAL" clId="{3E8F8511-EE27-46A4-9FD9-1F1FD23F9B8D}" dt="2023-04-19T20:02:16.945" v="1878" actId="5793"/>
        <pc:sldMkLst>
          <pc:docMk/>
          <pc:sldMk cId="3957418531" sldId="345"/>
        </pc:sldMkLst>
        <pc:spChg chg="mod">
          <ac:chgData name="Nicole Villemarette-Pittman" userId="5d2f68ed-6bc7-4e1c-866d-c8a78b79c2cf" providerId="ADAL" clId="{3E8F8511-EE27-46A4-9FD9-1F1FD23F9B8D}" dt="2023-04-19T20:02:16.945" v="1878" actId="5793"/>
          <ac:spMkLst>
            <pc:docMk/>
            <pc:sldMk cId="3957418531" sldId="345"/>
            <ac:spMk id="3" creationId="{ECC1985E-C1EE-49BE-8F30-63439F47BEBB}"/>
          </ac:spMkLst>
        </pc:spChg>
      </pc:sldChg>
      <pc:sldChg chg="ord">
        <pc:chgData name="Nicole Villemarette-Pittman" userId="5d2f68ed-6bc7-4e1c-866d-c8a78b79c2cf" providerId="ADAL" clId="{3E8F8511-EE27-46A4-9FD9-1F1FD23F9B8D}" dt="2023-04-19T19:56:56.391" v="1842"/>
        <pc:sldMkLst>
          <pc:docMk/>
          <pc:sldMk cId="2967420285" sldId="346"/>
        </pc:sldMkLst>
      </pc:sldChg>
      <pc:sldChg chg="ord">
        <pc:chgData name="Nicole Villemarette-Pittman" userId="5d2f68ed-6bc7-4e1c-866d-c8a78b79c2cf" providerId="ADAL" clId="{3E8F8511-EE27-46A4-9FD9-1F1FD23F9B8D}" dt="2023-04-19T20:03:46.179" v="1924"/>
        <pc:sldMkLst>
          <pc:docMk/>
          <pc:sldMk cId="237659855" sldId="347"/>
        </pc:sldMkLst>
      </pc:sldChg>
      <pc:sldChg chg="del">
        <pc:chgData name="Nicole Villemarette-Pittman" userId="5d2f68ed-6bc7-4e1c-866d-c8a78b79c2cf" providerId="ADAL" clId="{3E8F8511-EE27-46A4-9FD9-1F1FD23F9B8D}" dt="2023-04-19T19:55:23.888" v="1840" actId="47"/>
        <pc:sldMkLst>
          <pc:docMk/>
          <pc:sldMk cId="3822115033" sldId="348"/>
        </pc:sldMkLst>
      </pc:sldChg>
      <pc:sldChg chg="del">
        <pc:chgData name="Nicole Villemarette-Pittman" userId="5d2f68ed-6bc7-4e1c-866d-c8a78b79c2cf" providerId="ADAL" clId="{3E8F8511-EE27-46A4-9FD9-1F1FD23F9B8D}" dt="2023-04-19T19:26:49.818" v="1800" actId="47"/>
        <pc:sldMkLst>
          <pc:docMk/>
          <pc:sldMk cId="2982084874" sldId="351"/>
        </pc:sldMkLst>
      </pc:sldChg>
      <pc:sldChg chg="del">
        <pc:chgData name="Nicole Villemarette-Pittman" userId="5d2f68ed-6bc7-4e1c-866d-c8a78b79c2cf" providerId="ADAL" clId="{3E8F8511-EE27-46A4-9FD9-1F1FD23F9B8D}" dt="2023-04-19T19:53:23.495" v="1807" actId="47"/>
        <pc:sldMkLst>
          <pc:docMk/>
          <pc:sldMk cId="1673465817" sldId="352"/>
        </pc:sldMkLst>
      </pc:sldChg>
      <pc:sldChg chg="modSp mod ord">
        <pc:chgData name="Nicole Villemarette-Pittman" userId="5d2f68ed-6bc7-4e1c-866d-c8a78b79c2cf" providerId="ADAL" clId="{3E8F8511-EE27-46A4-9FD9-1F1FD23F9B8D}" dt="2023-04-19T20:03:21.078" v="1922" actId="255"/>
        <pc:sldMkLst>
          <pc:docMk/>
          <pc:sldMk cId="1404763926" sldId="353"/>
        </pc:sldMkLst>
        <pc:spChg chg="mod">
          <ac:chgData name="Nicole Villemarette-Pittman" userId="5d2f68ed-6bc7-4e1c-866d-c8a78b79c2cf" providerId="ADAL" clId="{3E8F8511-EE27-46A4-9FD9-1F1FD23F9B8D}" dt="2023-04-19T20:03:21.078" v="1922" actId="255"/>
          <ac:spMkLst>
            <pc:docMk/>
            <pc:sldMk cId="1404763926" sldId="353"/>
            <ac:spMk id="3" creationId="{474B45FB-2B90-4813-B5D5-7CE20A9A5524}"/>
          </ac:spMkLst>
        </pc:spChg>
      </pc:sldChg>
      <pc:sldChg chg="del">
        <pc:chgData name="Nicole Villemarette-Pittman" userId="5d2f68ed-6bc7-4e1c-866d-c8a78b79c2cf" providerId="ADAL" clId="{3E8F8511-EE27-46A4-9FD9-1F1FD23F9B8D}" dt="2023-04-19T19:53:54.864" v="1809" actId="47"/>
        <pc:sldMkLst>
          <pc:docMk/>
          <pc:sldMk cId="3582898028" sldId="354"/>
        </pc:sldMkLst>
      </pc:sldChg>
      <pc:sldChg chg="del">
        <pc:chgData name="Nicole Villemarette-Pittman" userId="5d2f68ed-6bc7-4e1c-866d-c8a78b79c2cf" providerId="ADAL" clId="{3E8F8511-EE27-46A4-9FD9-1F1FD23F9B8D}" dt="2023-04-19T19:55:17.396" v="1839" actId="47"/>
        <pc:sldMkLst>
          <pc:docMk/>
          <pc:sldMk cId="483576654" sldId="355"/>
        </pc:sldMkLst>
      </pc:sldChg>
      <pc:sldChg chg="addSp delSp modSp add mod">
        <pc:chgData name="Nicole Villemarette-Pittman" userId="5d2f68ed-6bc7-4e1c-866d-c8a78b79c2cf" providerId="ADAL" clId="{3E8F8511-EE27-46A4-9FD9-1F1FD23F9B8D}" dt="2023-04-19T19:12:15.791" v="697" actId="1076"/>
        <pc:sldMkLst>
          <pc:docMk/>
          <pc:sldMk cId="3179162022" sldId="356"/>
        </pc:sldMkLst>
        <pc:spChg chg="mod">
          <ac:chgData name="Nicole Villemarette-Pittman" userId="5d2f68ed-6bc7-4e1c-866d-c8a78b79c2cf" providerId="ADAL" clId="{3E8F8511-EE27-46A4-9FD9-1F1FD23F9B8D}" dt="2023-04-19T19:12:15.791" v="697" actId="1076"/>
          <ac:spMkLst>
            <pc:docMk/>
            <pc:sldMk cId="3179162022" sldId="356"/>
            <ac:spMk id="2" creationId="{9823989F-E9D3-4C20-9D43-333EA0168DCC}"/>
          </ac:spMkLst>
        </pc:spChg>
        <pc:spChg chg="mod">
          <ac:chgData name="Nicole Villemarette-Pittman" userId="5d2f68ed-6bc7-4e1c-866d-c8a78b79c2cf" providerId="ADAL" clId="{3E8F8511-EE27-46A4-9FD9-1F1FD23F9B8D}" dt="2023-04-19T19:12:06.018" v="695" actId="14100"/>
          <ac:spMkLst>
            <pc:docMk/>
            <pc:sldMk cId="3179162022" sldId="356"/>
            <ac:spMk id="3" creationId="{2AD44C3F-F404-4FE2-BD4B-F367ACBFD06A}"/>
          </ac:spMkLst>
        </pc:spChg>
        <pc:spChg chg="del">
          <ac:chgData name="Nicole Villemarette-Pittman" userId="5d2f68ed-6bc7-4e1c-866d-c8a78b79c2cf" providerId="ADAL" clId="{3E8F8511-EE27-46A4-9FD9-1F1FD23F9B8D}" dt="2023-04-19T19:07:09.189" v="6" actId="478"/>
          <ac:spMkLst>
            <pc:docMk/>
            <pc:sldMk cId="3179162022" sldId="356"/>
            <ac:spMk id="4" creationId="{BBCDB7ED-CBA2-45B6-9C9A-D9FDF7973978}"/>
          </ac:spMkLst>
        </pc:spChg>
        <pc:spChg chg="add del mod">
          <ac:chgData name="Nicole Villemarette-Pittman" userId="5d2f68ed-6bc7-4e1c-866d-c8a78b79c2cf" providerId="ADAL" clId="{3E8F8511-EE27-46A4-9FD9-1F1FD23F9B8D}" dt="2023-04-19T19:07:12.218" v="7" actId="478"/>
          <ac:spMkLst>
            <pc:docMk/>
            <pc:sldMk cId="3179162022" sldId="356"/>
            <ac:spMk id="8" creationId="{CCA9906C-8786-90B0-29DA-169F4DDC2D4E}"/>
          </ac:spMkLst>
        </pc:spChg>
      </pc:sldChg>
      <pc:sldChg chg="add">
        <pc:chgData name="Nicole Villemarette-Pittman" userId="5d2f68ed-6bc7-4e1c-866d-c8a78b79c2cf" providerId="ADAL" clId="{3E8F8511-EE27-46A4-9FD9-1F1FD23F9B8D}" dt="2023-04-19T18:49:47.445" v="4" actId="2890"/>
        <pc:sldMkLst>
          <pc:docMk/>
          <pc:sldMk cId="1760531812" sldId="357"/>
        </pc:sldMkLst>
      </pc:sldChg>
      <pc:sldChg chg="modSp add mod">
        <pc:chgData name="Nicole Villemarette-Pittman" userId="5d2f68ed-6bc7-4e1c-866d-c8a78b79c2cf" providerId="ADAL" clId="{3E8F8511-EE27-46A4-9FD9-1F1FD23F9B8D}" dt="2023-04-19T19:24:45.567" v="1784" actId="20577"/>
        <pc:sldMkLst>
          <pc:docMk/>
          <pc:sldMk cId="391737232" sldId="358"/>
        </pc:sldMkLst>
        <pc:spChg chg="mod">
          <ac:chgData name="Nicole Villemarette-Pittman" userId="5d2f68ed-6bc7-4e1c-866d-c8a78b79c2cf" providerId="ADAL" clId="{3E8F8511-EE27-46A4-9FD9-1F1FD23F9B8D}" dt="2023-04-19T19:24:43.236" v="1770" actId="27636"/>
          <ac:spMkLst>
            <pc:docMk/>
            <pc:sldMk cId="391737232" sldId="358"/>
            <ac:spMk id="3" creationId="{2AD44C3F-F404-4FE2-BD4B-F367ACBFD06A}"/>
          </ac:spMkLst>
        </pc:spChg>
        <pc:spChg chg="mod">
          <ac:chgData name="Nicole Villemarette-Pittman" userId="5d2f68ed-6bc7-4e1c-866d-c8a78b79c2cf" providerId="ADAL" clId="{3E8F8511-EE27-46A4-9FD9-1F1FD23F9B8D}" dt="2023-04-19T19:24:45.567" v="1784" actId="20577"/>
          <ac:spMkLst>
            <pc:docMk/>
            <pc:sldMk cId="391737232" sldId="358"/>
            <ac:spMk id="4" creationId="{BBCDB7ED-CBA2-45B6-9C9A-D9FDF7973978}"/>
          </ac:spMkLst>
        </pc:spChg>
      </pc:sldChg>
      <pc:sldChg chg="add">
        <pc:chgData name="Nicole Villemarette-Pittman" userId="5d2f68ed-6bc7-4e1c-866d-c8a78b79c2cf" providerId="ADAL" clId="{3E8F8511-EE27-46A4-9FD9-1F1FD23F9B8D}" dt="2023-04-19T19:25:42.352" v="1786"/>
        <pc:sldMkLst>
          <pc:docMk/>
          <pc:sldMk cId="100933653" sldId="359"/>
        </pc:sldMkLst>
      </pc:sldChg>
      <pc:sldChg chg="add">
        <pc:chgData name="Nicole Villemarette-Pittman" userId="5d2f68ed-6bc7-4e1c-866d-c8a78b79c2cf" providerId="ADAL" clId="{3E8F8511-EE27-46A4-9FD9-1F1FD23F9B8D}" dt="2023-04-19T19:25:49.715" v="1788"/>
        <pc:sldMkLst>
          <pc:docMk/>
          <pc:sldMk cId="2990107609" sldId="360"/>
        </pc:sldMkLst>
      </pc:sldChg>
      <pc:sldChg chg="add">
        <pc:chgData name="Nicole Villemarette-Pittman" userId="5d2f68ed-6bc7-4e1c-866d-c8a78b79c2cf" providerId="ADAL" clId="{3E8F8511-EE27-46A4-9FD9-1F1FD23F9B8D}" dt="2023-04-19T19:25:52.964" v="1790"/>
        <pc:sldMkLst>
          <pc:docMk/>
          <pc:sldMk cId="441082433" sldId="361"/>
        </pc:sldMkLst>
      </pc:sldChg>
      <pc:sldChg chg="add">
        <pc:chgData name="Nicole Villemarette-Pittman" userId="5d2f68ed-6bc7-4e1c-866d-c8a78b79c2cf" providerId="ADAL" clId="{3E8F8511-EE27-46A4-9FD9-1F1FD23F9B8D}" dt="2023-04-19T19:25:58.385" v="1792"/>
        <pc:sldMkLst>
          <pc:docMk/>
          <pc:sldMk cId="672111758" sldId="362"/>
        </pc:sldMkLst>
      </pc:sldChg>
      <pc:sldChg chg="add">
        <pc:chgData name="Nicole Villemarette-Pittman" userId="5d2f68ed-6bc7-4e1c-866d-c8a78b79c2cf" providerId="ADAL" clId="{3E8F8511-EE27-46A4-9FD9-1F1FD23F9B8D}" dt="2023-04-19T19:26:02.342" v="1794"/>
        <pc:sldMkLst>
          <pc:docMk/>
          <pc:sldMk cId="1560041625" sldId="363"/>
        </pc:sldMkLst>
      </pc:sldChg>
      <pc:sldChg chg="add">
        <pc:chgData name="Nicole Villemarette-Pittman" userId="5d2f68ed-6bc7-4e1c-866d-c8a78b79c2cf" providerId="ADAL" clId="{3E8F8511-EE27-46A4-9FD9-1F1FD23F9B8D}" dt="2023-04-19T19:26:17.546" v="1796"/>
        <pc:sldMkLst>
          <pc:docMk/>
          <pc:sldMk cId="1047585442" sldId="364"/>
        </pc:sldMkLst>
      </pc:sldChg>
      <pc:sldChg chg="add">
        <pc:chgData name="Nicole Villemarette-Pittman" userId="5d2f68ed-6bc7-4e1c-866d-c8a78b79c2cf" providerId="ADAL" clId="{3E8F8511-EE27-46A4-9FD9-1F1FD23F9B8D}" dt="2023-04-19T19:26:43.771" v="1799"/>
        <pc:sldMkLst>
          <pc:docMk/>
          <pc:sldMk cId="442679266" sldId="365"/>
        </pc:sldMkLst>
      </pc:sldChg>
      <pc:sldChg chg="add">
        <pc:chgData name="Nicole Villemarette-Pittman" userId="5d2f68ed-6bc7-4e1c-866d-c8a78b79c2cf" providerId="ADAL" clId="{3E8F8511-EE27-46A4-9FD9-1F1FD23F9B8D}" dt="2023-04-19T19:27:12.681" v="1802"/>
        <pc:sldMkLst>
          <pc:docMk/>
          <pc:sldMk cId="2193186113" sldId="366"/>
        </pc:sldMkLst>
      </pc:sldChg>
      <pc:sldChg chg="add">
        <pc:chgData name="Nicole Villemarette-Pittman" userId="5d2f68ed-6bc7-4e1c-866d-c8a78b79c2cf" providerId="ADAL" clId="{3E8F8511-EE27-46A4-9FD9-1F1FD23F9B8D}" dt="2023-04-19T19:52:23.202" v="1805"/>
        <pc:sldMkLst>
          <pc:docMk/>
          <pc:sldMk cId="2960964632" sldId="367"/>
        </pc:sldMkLst>
      </pc:sldChg>
      <pc:sldChg chg="add">
        <pc:chgData name="Nicole Villemarette-Pittman" userId="5d2f68ed-6bc7-4e1c-866d-c8a78b79c2cf" providerId="ADAL" clId="{3E8F8511-EE27-46A4-9FD9-1F1FD23F9B8D}" dt="2023-04-19T19:54:38.370" v="1814"/>
        <pc:sldMkLst>
          <pc:docMk/>
          <pc:sldMk cId="121819425" sldId="368"/>
        </pc:sldMkLst>
      </pc:sldChg>
      <pc:sldChg chg="add del">
        <pc:chgData name="Nicole Villemarette-Pittman" userId="5d2f68ed-6bc7-4e1c-866d-c8a78b79c2cf" providerId="ADAL" clId="{3E8F8511-EE27-46A4-9FD9-1F1FD23F9B8D}" dt="2023-04-19T19:54:20.931" v="1812" actId="47"/>
        <pc:sldMkLst>
          <pc:docMk/>
          <pc:sldMk cId="2925786713" sldId="368"/>
        </pc:sldMkLst>
      </pc:sldChg>
      <pc:sldChg chg="add">
        <pc:chgData name="Nicole Villemarette-Pittman" userId="5d2f68ed-6bc7-4e1c-866d-c8a78b79c2cf" providerId="ADAL" clId="{3E8F8511-EE27-46A4-9FD9-1F1FD23F9B8D}" dt="2023-04-19T19:54:39.969" v="1816"/>
        <pc:sldMkLst>
          <pc:docMk/>
          <pc:sldMk cId="200370706" sldId="369"/>
        </pc:sldMkLst>
      </pc:sldChg>
      <pc:sldChg chg="add">
        <pc:chgData name="Nicole Villemarette-Pittman" userId="5d2f68ed-6bc7-4e1c-866d-c8a78b79c2cf" providerId="ADAL" clId="{3E8F8511-EE27-46A4-9FD9-1F1FD23F9B8D}" dt="2023-04-19T19:54:41.289" v="1818"/>
        <pc:sldMkLst>
          <pc:docMk/>
          <pc:sldMk cId="859530009" sldId="370"/>
        </pc:sldMkLst>
      </pc:sldChg>
      <pc:sldChg chg="add">
        <pc:chgData name="Nicole Villemarette-Pittman" userId="5d2f68ed-6bc7-4e1c-866d-c8a78b79c2cf" providerId="ADAL" clId="{3E8F8511-EE27-46A4-9FD9-1F1FD23F9B8D}" dt="2023-04-19T19:54:43.562" v="1820"/>
        <pc:sldMkLst>
          <pc:docMk/>
          <pc:sldMk cId="1526916419" sldId="371"/>
        </pc:sldMkLst>
      </pc:sldChg>
      <pc:sldChg chg="add">
        <pc:chgData name="Nicole Villemarette-Pittman" userId="5d2f68ed-6bc7-4e1c-866d-c8a78b79c2cf" providerId="ADAL" clId="{3E8F8511-EE27-46A4-9FD9-1F1FD23F9B8D}" dt="2023-04-19T19:54:47.720" v="1822"/>
        <pc:sldMkLst>
          <pc:docMk/>
          <pc:sldMk cId="326580194" sldId="372"/>
        </pc:sldMkLst>
      </pc:sldChg>
      <pc:sldChg chg="add">
        <pc:chgData name="Nicole Villemarette-Pittman" userId="5d2f68ed-6bc7-4e1c-866d-c8a78b79c2cf" providerId="ADAL" clId="{3E8F8511-EE27-46A4-9FD9-1F1FD23F9B8D}" dt="2023-04-19T19:54:50.348" v="1824"/>
        <pc:sldMkLst>
          <pc:docMk/>
          <pc:sldMk cId="778101946" sldId="373"/>
        </pc:sldMkLst>
      </pc:sldChg>
      <pc:sldChg chg="add">
        <pc:chgData name="Nicole Villemarette-Pittman" userId="5d2f68ed-6bc7-4e1c-866d-c8a78b79c2cf" providerId="ADAL" clId="{3E8F8511-EE27-46A4-9FD9-1F1FD23F9B8D}" dt="2023-04-19T19:54:52.299" v="1826"/>
        <pc:sldMkLst>
          <pc:docMk/>
          <pc:sldMk cId="2284265425" sldId="374"/>
        </pc:sldMkLst>
      </pc:sldChg>
      <pc:sldChg chg="add">
        <pc:chgData name="Nicole Villemarette-Pittman" userId="5d2f68ed-6bc7-4e1c-866d-c8a78b79c2cf" providerId="ADAL" clId="{3E8F8511-EE27-46A4-9FD9-1F1FD23F9B8D}" dt="2023-04-19T19:54:55.007" v="1828"/>
        <pc:sldMkLst>
          <pc:docMk/>
          <pc:sldMk cId="2435852239" sldId="375"/>
        </pc:sldMkLst>
      </pc:sldChg>
      <pc:sldChg chg="add">
        <pc:chgData name="Nicole Villemarette-Pittman" userId="5d2f68ed-6bc7-4e1c-866d-c8a78b79c2cf" providerId="ADAL" clId="{3E8F8511-EE27-46A4-9FD9-1F1FD23F9B8D}" dt="2023-04-19T19:55:02.247" v="1830"/>
        <pc:sldMkLst>
          <pc:docMk/>
          <pc:sldMk cId="3436815964" sldId="376"/>
        </pc:sldMkLst>
      </pc:sldChg>
      <pc:sldChg chg="add">
        <pc:chgData name="Nicole Villemarette-Pittman" userId="5d2f68ed-6bc7-4e1c-866d-c8a78b79c2cf" providerId="ADAL" clId="{3E8F8511-EE27-46A4-9FD9-1F1FD23F9B8D}" dt="2023-04-19T19:55:04.554" v="1832"/>
        <pc:sldMkLst>
          <pc:docMk/>
          <pc:sldMk cId="4118893666" sldId="377"/>
        </pc:sldMkLst>
      </pc:sldChg>
      <pc:sldChg chg="add">
        <pc:chgData name="Nicole Villemarette-Pittman" userId="5d2f68ed-6bc7-4e1c-866d-c8a78b79c2cf" providerId="ADAL" clId="{3E8F8511-EE27-46A4-9FD9-1F1FD23F9B8D}" dt="2023-04-19T19:55:07.156" v="1834"/>
        <pc:sldMkLst>
          <pc:docMk/>
          <pc:sldMk cId="3051699986" sldId="378"/>
        </pc:sldMkLst>
      </pc:sldChg>
      <pc:sldChg chg="add">
        <pc:chgData name="Nicole Villemarette-Pittman" userId="5d2f68ed-6bc7-4e1c-866d-c8a78b79c2cf" providerId="ADAL" clId="{3E8F8511-EE27-46A4-9FD9-1F1FD23F9B8D}" dt="2023-04-19T19:55:09.588" v="1836"/>
        <pc:sldMkLst>
          <pc:docMk/>
          <pc:sldMk cId="2267066130" sldId="379"/>
        </pc:sldMkLst>
      </pc:sldChg>
      <pc:sldChg chg="add">
        <pc:chgData name="Nicole Villemarette-Pittman" userId="5d2f68ed-6bc7-4e1c-866d-c8a78b79c2cf" providerId="ADAL" clId="{3E8F8511-EE27-46A4-9FD9-1F1FD23F9B8D}" dt="2023-04-19T19:55:11.183" v="1838"/>
        <pc:sldMkLst>
          <pc:docMk/>
          <pc:sldMk cId="3333798525" sldId="380"/>
        </pc:sldMkLst>
      </pc:sldChg>
      <pc:sldChg chg="add ord">
        <pc:chgData name="Nicole Villemarette-Pittman" userId="5d2f68ed-6bc7-4e1c-866d-c8a78b79c2cf" providerId="ADAL" clId="{3E8F8511-EE27-46A4-9FD9-1F1FD23F9B8D}" dt="2023-04-19T20:04:00.743" v="1927"/>
        <pc:sldMkLst>
          <pc:docMk/>
          <pc:sldMk cId="2139638789" sldId="381"/>
        </pc:sldMkLst>
      </pc:sldChg>
      <pc:sldChg chg="modSp add">
        <pc:chgData name="Nicole Villemarette-Pittman" userId="5d2f68ed-6bc7-4e1c-866d-c8a78b79c2cf" providerId="ADAL" clId="{3E8F8511-EE27-46A4-9FD9-1F1FD23F9B8D}" dt="2023-04-19T20:06:06.613" v="2093" actId="20577"/>
        <pc:sldMkLst>
          <pc:docMk/>
          <pc:sldMk cId="3425100086" sldId="382"/>
        </pc:sldMkLst>
        <pc:graphicFrameChg chg="mod">
          <ac:chgData name="Nicole Villemarette-Pittman" userId="5d2f68ed-6bc7-4e1c-866d-c8a78b79c2cf" providerId="ADAL" clId="{3E8F8511-EE27-46A4-9FD9-1F1FD23F9B8D}" dt="2023-04-19T20:06:06.613" v="2093" actId="20577"/>
          <ac:graphicFrameMkLst>
            <pc:docMk/>
            <pc:sldMk cId="3425100086" sldId="382"/>
            <ac:graphicFrameMk id="5" creationId="{C8B7390E-8E81-516F-369F-2646F03E6366}"/>
          </ac:graphicFrameMkLst>
        </pc:graphicFrameChg>
      </pc:sldChg>
      <pc:sldChg chg="modSp add del">
        <pc:chgData name="Nicole Villemarette-Pittman" userId="5d2f68ed-6bc7-4e1c-866d-c8a78b79c2cf" providerId="ADAL" clId="{3E8F8511-EE27-46A4-9FD9-1F1FD23F9B8D}" dt="2023-04-21T15:16:31.903" v="2299" actId="47"/>
        <pc:sldMkLst>
          <pc:docMk/>
          <pc:sldMk cId="727823927" sldId="383"/>
        </pc:sldMkLst>
        <pc:graphicFrameChg chg="mod">
          <ac:chgData name="Nicole Villemarette-Pittman" userId="5d2f68ed-6bc7-4e1c-866d-c8a78b79c2cf" providerId="ADAL" clId="{3E8F8511-EE27-46A4-9FD9-1F1FD23F9B8D}" dt="2023-04-21T15:10:42.166" v="2298" actId="20577"/>
          <ac:graphicFrameMkLst>
            <pc:docMk/>
            <pc:sldMk cId="727823927" sldId="383"/>
            <ac:graphicFrameMk id="6" creationId="{A6304D3E-B1AC-AC22-8E64-422BCD3DDA18}"/>
          </ac:graphicFrameMkLst>
        </pc:graphicFrameChg>
      </pc:sldChg>
      <pc:sldChg chg="modSp add mod">
        <pc:chgData name="Nicole Villemarette-Pittman" userId="5d2f68ed-6bc7-4e1c-866d-c8a78b79c2cf" providerId="ADAL" clId="{3E8F8511-EE27-46A4-9FD9-1F1FD23F9B8D}" dt="2023-04-21T18:02:58.115" v="3029" actId="20577"/>
        <pc:sldMkLst>
          <pc:docMk/>
          <pc:sldMk cId="1520334853" sldId="383"/>
        </pc:sldMkLst>
        <pc:spChg chg="mod">
          <ac:chgData name="Nicole Villemarette-Pittman" userId="5d2f68ed-6bc7-4e1c-866d-c8a78b79c2cf" providerId="ADAL" clId="{3E8F8511-EE27-46A4-9FD9-1F1FD23F9B8D}" dt="2023-04-21T18:02:58.115" v="3029" actId="20577"/>
          <ac:spMkLst>
            <pc:docMk/>
            <pc:sldMk cId="1520334853" sldId="383"/>
            <ac:spMk id="2" creationId="{49E6BF4F-48D6-4ACB-8A67-117264E73421}"/>
          </ac:spMkLst>
        </pc:spChg>
        <pc:graphicFrameChg chg="mod">
          <ac:chgData name="Nicole Villemarette-Pittman" userId="5d2f68ed-6bc7-4e1c-866d-c8a78b79c2cf" providerId="ADAL" clId="{3E8F8511-EE27-46A4-9FD9-1F1FD23F9B8D}" dt="2023-04-21T18:02:20.541" v="2987" actId="20577"/>
          <ac:graphicFrameMkLst>
            <pc:docMk/>
            <pc:sldMk cId="1520334853" sldId="383"/>
            <ac:graphicFrameMk id="6" creationId="{A6304D3E-B1AC-AC22-8E64-422BCD3DDA18}"/>
          </ac:graphicFrameMkLst>
        </pc:graphicFrameChg>
      </pc:sldChg>
      <pc:sldChg chg="modSp add mod ord">
        <pc:chgData name="Nicole Villemarette-Pittman" userId="5d2f68ed-6bc7-4e1c-866d-c8a78b79c2cf" providerId="ADAL" clId="{3E8F8511-EE27-46A4-9FD9-1F1FD23F9B8D}" dt="2023-04-21T18:25:33.962" v="3603" actId="6549"/>
        <pc:sldMkLst>
          <pc:docMk/>
          <pc:sldMk cId="2832297631" sldId="384"/>
        </pc:sldMkLst>
        <pc:spChg chg="mod">
          <ac:chgData name="Nicole Villemarette-Pittman" userId="5d2f68ed-6bc7-4e1c-866d-c8a78b79c2cf" providerId="ADAL" clId="{3E8F8511-EE27-46A4-9FD9-1F1FD23F9B8D}" dt="2023-04-21T18:25:33.962" v="3603" actId="6549"/>
          <ac:spMkLst>
            <pc:docMk/>
            <pc:sldMk cId="2832297631" sldId="384"/>
            <ac:spMk id="2" creationId="{49E6BF4F-48D6-4ACB-8A67-117264E73421}"/>
          </ac:spMkLst>
        </pc:spChg>
        <pc:graphicFrameChg chg="mod">
          <ac:chgData name="Nicole Villemarette-Pittman" userId="5d2f68ed-6bc7-4e1c-866d-c8a78b79c2cf" providerId="ADAL" clId="{3E8F8511-EE27-46A4-9FD9-1F1FD23F9B8D}" dt="2023-04-21T18:25:05.259" v="3563" actId="20577"/>
          <ac:graphicFrameMkLst>
            <pc:docMk/>
            <pc:sldMk cId="2832297631" sldId="384"/>
            <ac:graphicFrameMk id="6" creationId="{A6304D3E-B1AC-AC22-8E64-422BCD3DDA18}"/>
          </ac:graphicFrameMkLst>
        </pc:graphicFrameChg>
      </pc:sldChg>
      <pc:sldMasterChg chg="modSldLayout">
        <pc:chgData name="Nicole Villemarette-Pittman" userId="5d2f68ed-6bc7-4e1c-866d-c8a78b79c2cf" providerId="ADAL" clId="{3E8F8511-EE27-46A4-9FD9-1F1FD23F9B8D}" dt="2023-04-19T19:54:10.099" v="1810" actId="27028"/>
        <pc:sldMasterMkLst>
          <pc:docMk/>
          <pc:sldMasterMk cId="300041882" sldId="2147483648"/>
        </pc:sldMasterMkLst>
        <pc:sldLayoutChg chg="replId">
          <pc:chgData name="Nicole Villemarette-Pittman" userId="5d2f68ed-6bc7-4e1c-866d-c8a78b79c2cf" providerId="ADAL" clId="{3E8F8511-EE27-46A4-9FD9-1F1FD23F9B8D}" dt="2023-04-19T19:54:10.099" v="1810" actId="27028"/>
          <pc:sldLayoutMkLst>
            <pc:docMk/>
            <pc:sldMasterMk cId="300041882" sldId="2147483648"/>
            <pc:sldLayoutMk cId="827895344" sldId="2147483661"/>
          </pc:sldLayoutMkLst>
        </pc:sldLayoutChg>
      </pc:sldMasterChg>
      <pc:sldMasterChg chg="add del addSldLayout delSldLayout">
        <pc:chgData name="Nicole Villemarette-Pittman" userId="5d2f68ed-6bc7-4e1c-866d-c8a78b79c2cf" providerId="ADAL" clId="{3E8F8511-EE27-46A4-9FD9-1F1FD23F9B8D}" dt="2023-04-19T19:54:20.931" v="1812" actId="47"/>
        <pc:sldMasterMkLst>
          <pc:docMk/>
          <pc:sldMasterMk cId="3257945878" sldId="2147483660"/>
        </pc:sldMasterMkLst>
        <pc:sldLayoutChg chg="add del">
          <pc:chgData name="Nicole Villemarette-Pittman" userId="5d2f68ed-6bc7-4e1c-866d-c8a78b79c2cf" providerId="ADAL" clId="{3E8F8511-EE27-46A4-9FD9-1F1FD23F9B8D}" dt="2023-04-19T19:54:20.931" v="1812" actId="47"/>
          <pc:sldLayoutMkLst>
            <pc:docMk/>
            <pc:sldMasterMk cId="3257945878" sldId="2147483660"/>
            <pc:sldLayoutMk cId="4149298785" sldId="2147483649"/>
          </pc:sldLayoutMkLst>
        </pc:sldLayoutChg>
      </pc:sldMasterChg>
    </pc:docChg>
  </pc:docChgLst>
  <pc:docChgLst>
    <pc:chgData name="Nicole Villemarette-Pittman" userId="5d2f68ed-6bc7-4e1c-866d-c8a78b79c2cf" providerId="ADAL" clId="{558CC142-2925-424B-A48A-143CE37D10DE}"/>
    <pc:docChg chg="addSld delSld modSld">
      <pc:chgData name="Nicole Villemarette-Pittman" userId="5d2f68ed-6bc7-4e1c-866d-c8a78b79c2cf" providerId="ADAL" clId="{558CC142-2925-424B-A48A-143CE37D10DE}" dt="2023-04-03T21:10:16.427" v="44" actId="47"/>
      <pc:docMkLst>
        <pc:docMk/>
      </pc:docMkLst>
      <pc:sldChg chg="modSp">
        <pc:chgData name="Nicole Villemarette-Pittman" userId="5d2f68ed-6bc7-4e1c-866d-c8a78b79c2cf" providerId="ADAL" clId="{558CC142-2925-424B-A48A-143CE37D10DE}" dt="2023-04-03T21:04:34.840" v="39"/>
        <pc:sldMkLst>
          <pc:docMk/>
          <pc:sldMk cId="727526769" sldId="259"/>
        </pc:sldMkLst>
        <pc:graphicFrameChg chg="mod">
          <ac:chgData name="Nicole Villemarette-Pittman" userId="5d2f68ed-6bc7-4e1c-866d-c8a78b79c2cf" providerId="ADAL" clId="{558CC142-2925-424B-A48A-143CE37D10DE}" dt="2023-04-03T21:04:34.840" v="39"/>
          <ac:graphicFrameMkLst>
            <pc:docMk/>
            <pc:sldMk cId="727526769" sldId="259"/>
            <ac:graphicFrameMk id="5" creationId="{5058B795-5EC8-9442-C297-435C586D3FDD}"/>
          </ac:graphicFrameMkLst>
        </pc:graphicFrameChg>
      </pc:sldChg>
      <pc:sldChg chg="del">
        <pc:chgData name="Nicole Villemarette-Pittman" userId="5d2f68ed-6bc7-4e1c-866d-c8a78b79c2cf" providerId="ADAL" clId="{558CC142-2925-424B-A48A-143CE37D10DE}" dt="2023-04-03T21:10:16.427" v="44" actId="47"/>
        <pc:sldMkLst>
          <pc:docMk/>
          <pc:sldMk cId="778101946" sldId="262"/>
        </pc:sldMkLst>
      </pc:sldChg>
      <pc:sldChg chg="modSp mod">
        <pc:chgData name="Nicole Villemarette-Pittman" userId="5d2f68ed-6bc7-4e1c-866d-c8a78b79c2cf" providerId="ADAL" clId="{558CC142-2925-424B-A48A-143CE37D10DE}" dt="2023-04-03T20:59:00.266" v="37" actId="20577"/>
        <pc:sldMkLst>
          <pc:docMk/>
          <pc:sldMk cId="3060398613" sldId="263"/>
        </pc:sldMkLst>
        <pc:spChg chg="mod">
          <ac:chgData name="Nicole Villemarette-Pittman" userId="5d2f68ed-6bc7-4e1c-866d-c8a78b79c2cf" providerId="ADAL" clId="{558CC142-2925-424B-A48A-143CE37D10DE}" dt="2023-04-03T20:59:00.266" v="37" actId="20577"/>
          <ac:spMkLst>
            <pc:docMk/>
            <pc:sldMk cId="3060398613" sldId="263"/>
            <ac:spMk id="3" creationId="{2AD44C3F-F404-4FE2-BD4B-F367ACBFD06A}"/>
          </ac:spMkLst>
        </pc:spChg>
      </pc:sldChg>
      <pc:sldChg chg="modSp">
        <pc:chgData name="Nicole Villemarette-Pittman" userId="5d2f68ed-6bc7-4e1c-866d-c8a78b79c2cf" providerId="ADAL" clId="{558CC142-2925-424B-A48A-143CE37D10DE}" dt="2023-04-03T20:56:21.782" v="10" actId="20577"/>
        <pc:sldMkLst>
          <pc:docMk/>
          <pc:sldMk cId="1407366817" sldId="339"/>
        </pc:sldMkLst>
        <pc:graphicFrameChg chg="mod">
          <ac:chgData name="Nicole Villemarette-Pittman" userId="5d2f68ed-6bc7-4e1c-866d-c8a78b79c2cf" providerId="ADAL" clId="{558CC142-2925-424B-A48A-143CE37D10DE}" dt="2023-04-03T20:56:21.782" v="10" actId="20577"/>
          <ac:graphicFrameMkLst>
            <pc:docMk/>
            <pc:sldMk cId="1407366817" sldId="339"/>
            <ac:graphicFrameMk id="6" creationId="{A6304D3E-B1AC-AC22-8E64-422BCD3DDA18}"/>
          </ac:graphicFrameMkLst>
        </pc:graphicFrameChg>
      </pc:sldChg>
      <pc:sldChg chg="modSp mod">
        <pc:chgData name="Nicole Villemarette-Pittman" userId="5d2f68ed-6bc7-4e1c-866d-c8a78b79c2cf" providerId="ADAL" clId="{558CC142-2925-424B-A48A-143CE37D10DE}" dt="2023-04-03T20:30:58.379" v="8" actId="6549"/>
        <pc:sldMkLst>
          <pc:docMk/>
          <pc:sldMk cId="130723600" sldId="349"/>
        </pc:sldMkLst>
        <pc:spChg chg="mod">
          <ac:chgData name="Nicole Villemarette-Pittman" userId="5d2f68ed-6bc7-4e1c-866d-c8a78b79c2cf" providerId="ADAL" clId="{558CC142-2925-424B-A48A-143CE37D10DE}" dt="2023-04-03T20:30:58.379" v="8" actId="6549"/>
          <ac:spMkLst>
            <pc:docMk/>
            <pc:sldMk cId="130723600" sldId="349"/>
            <ac:spMk id="8" creationId="{3BA2A322-EE89-64CD-2EE3-88A399F81B34}"/>
          </ac:spMkLst>
        </pc:spChg>
      </pc:sldChg>
      <pc:sldChg chg="modSp mod">
        <pc:chgData name="Nicole Villemarette-Pittman" userId="5d2f68ed-6bc7-4e1c-866d-c8a78b79c2cf" providerId="ADAL" clId="{558CC142-2925-424B-A48A-143CE37D10DE}" dt="2023-04-03T20:27:21.861" v="3" actId="20577"/>
        <pc:sldMkLst>
          <pc:docMk/>
          <pc:sldMk cId="1673465817" sldId="352"/>
        </pc:sldMkLst>
        <pc:spChg chg="mod">
          <ac:chgData name="Nicole Villemarette-Pittman" userId="5d2f68ed-6bc7-4e1c-866d-c8a78b79c2cf" providerId="ADAL" clId="{558CC142-2925-424B-A48A-143CE37D10DE}" dt="2023-04-03T20:27:21.861" v="3" actId="20577"/>
          <ac:spMkLst>
            <pc:docMk/>
            <pc:sldMk cId="1673465817" sldId="352"/>
            <ac:spMk id="4" creationId="{A5468F2C-C575-3617-D914-C9BC68F76854}"/>
          </ac:spMkLst>
        </pc:spChg>
      </pc:sldChg>
      <pc:sldChg chg="add">
        <pc:chgData name="Nicole Villemarette-Pittman" userId="5d2f68ed-6bc7-4e1c-866d-c8a78b79c2cf" providerId="ADAL" clId="{558CC142-2925-424B-A48A-143CE37D10DE}" dt="2023-04-03T21:10:08.110" v="41"/>
        <pc:sldMkLst>
          <pc:docMk/>
          <pc:sldMk cId="3582898028" sldId="354"/>
        </pc:sldMkLst>
      </pc:sldChg>
      <pc:sldChg chg="add">
        <pc:chgData name="Nicole Villemarette-Pittman" userId="5d2f68ed-6bc7-4e1c-866d-c8a78b79c2cf" providerId="ADAL" clId="{558CC142-2925-424B-A48A-143CE37D10DE}" dt="2023-04-03T21:10:11.242" v="43"/>
        <pc:sldMkLst>
          <pc:docMk/>
          <pc:sldMk cId="483576654" sldId="355"/>
        </pc:sldMkLst>
      </pc:sldChg>
    </pc:docChg>
  </pc:docChgLst>
</pc:chgInfo>
</file>

<file path=ppt/diagrams/_rels/data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17.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hyperlink" Target="https://medical-school.uq.edu.au/ochsner-student-research-hub" TargetMode="External"/><Relationship Id="rId5" Type="http://schemas.openxmlformats.org/officeDocument/2006/relationships/image" Target="../media/image28.svg"/><Relationship Id="rId4" Type="http://schemas.openxmlformats.org/officeDocument/2006/relationships/image" Target="../media/image27.png"/></Relationships>
</file>

<file path=ppt/diagrams/_rels/drawing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5" Type="http://schemas.openxmlformats.org/officeDocument/2006/relationships/hyperlink" Target="https://medical-school.uq.edu.au/ochsner-student-research-hub" TargetMode="External"/><Relationship Id="rId4" Type="http://schemas.openxmlformats.org/officeDocument/2006/relationships/image" Target="../media/image28.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FDEAF1-D1B5-4609-B9AC-02C045E76557}" type="doc">
      <dgm:prSet loTypeId="urn:microsoft.com/office/officeart/2016/7/layout/BasicLinearProcessNumbered" loCatId="process" qsTypeId="urn:microsoft.com/office/officeart/2005/8/quickstyle/simple1" qsCatId="simple" csTypeId="urn:microsoft.com/office/officeart/2005/8/colors/colorful5" csCatId="colorful" phldr="1"/>
      <dgm:spPr/>
      <dgm:t>
        <a:bodyPr/>
        <a:lstStyle/>
        <a:p>
          <a:endParaRPr lang="en-US"/>
        </a:p>
      </dgm:t>
    </dgm:pt>
    <dgm:pt modelId="{46CA2203-F7AC-49F7-9D5D-7200BA2FD5C3}">
      <dgm:prSet/>
      <dgm:spPr/>
      <dgm:t>
        <a:bodyPr/>
        <a:lstStyle/>
        <a:p>
          <a:r>
            <a:rPr lang="en-US" dirty="0"/>
            <a:t>Determine when I am doing human subjects research</a:t>
          </a:r>
        </a:p>
      </dgm:t>
    </dgm:pt>
    <dgm:pt modelId="{38EA9B54-D1DF-4C74-856C-2E96823FC687}" type="parTrans" cxnId="{D02033EB-14A0-4EFF-9FC6-3A0489A45919}">
      <dgm:prSet/>
      <dgm:spPr/>
      <dgm:t>
        <a:bodyPr/>
        <a:lstStyle/>
        <a:p>
          <a:endParaRPr lang="en-US"/>
        </a:p>
      </dgm:t>
    </dgm:pt>
    <dgm:pt modelId="{7E6FA11C-B319-4E9D-865B-33A756825A45}" type="sibTrans" cxnId="{D02033EB-14A0-4EFF-9FC6-3A0489A45919}">
      <dgm:prSet phldrT="1" phldr="0"/>
      <dgm:spPr/>
      <dgm:t>
        <a:bodyPr/>
        <a:lstStyle/>
        <a:p>
          <a:r>
            <a:rPr lang="en-US"/>
            <a:t>1</a:t>
          </a:r>
        </a:p>
      </dgm:t>
    </dgm:pt>
    <dgm:pt modelId="{6F84898A-F3FA-4B68-BEDB-D49F62582F1F}">
      <dgm:prSet/>
      <dgm:spPr/>
      <dgm:t>
        <a:bodyPr/>
        <a:lstStyle/>
        <a:p>
          <a:r>
            <a:rPr lang="en-US"/>
            <a:t>Be able to formulate a research question</a:t>
          </a:r>
        </a:p>
      </dgm:t>
    </dgm:pt>
    <dgm:pt modelId="{07ECB6E3-79BD-4D3F-912F-AA91BB8A6931}" type="parTrans" cxnId="{D544554E-795E-440A-A64D-E97E8DCAA21C}">
      <dgm:prSet/>
      <dgm:spPr/>
      <dgm:t>
        <a:bodyPr/>
        <a:lstStyle/>
        <a:p>
          <a:endParaRPr lang="en-US"/>
        </a:p>
      </dgm:t>
    </dgm:pt>
    <dgm:pt modelId="{223F761D-5D96-4F11-82A1-DCFC9BB8D342}" type="sibTrans" cxnId="{D544554E-795E-440A-A64D-E97E8DCAA21C}">
      <dgm:prSet phldrT="2" phldr="0"/>
      <dgm:spPr/>
      <dgm:t>
        <a:bodyPr/>
        <a:lstStyle/>
        <a:p>
          <a:r>
            <a:rPr lang="en-US"/>
            <a:t>2</a:t>
          </a:r>
        </a:p>
      </dgm:t>
    </dgm:pt>
    <dgm:pt modelId="{D642FD96-6EA3-4784-B6A7-71B7C85E8F25}">
      <dgm:prSet/>
      <dgm:spPr/>
      <dgm:t>
        <a:bodyPr/>
        <a:lstStyle/>
        <a:p>
          <a:r>
            <a:rPr lang="en-US"/>
            <a:t>Be able to conduct a literature search</a:t>
          </a:r>
        </a:p>
      </dgm:t>
    </dgm:pt>
    <dgm:pt modelId="{E598ED88-99F8-4BCC-98B2-6B3B2520C86B}" type="parTrans" cxnId="{A7508FE4-2379-4434-A6E6-C4501FEE425E}">
      <dgm:prSet/>
      <dgm:spPr/>
      <dgm:t>
        <a:bodyPr/>
        <a:lstStyle/>
        <a:p>
          <a:endParaRPr lang="en-US"/>
        </a:p>
      </dgm:t>
    </dgm:pt>
    <dgm:pt modelId="{CF18D0ED-8811-464E-8AA0-EAE73AA8E3D1}" type="sibTrans" cxnId="{A7508FE4-2379-4434-A6E6-C4501FEE425E}">
      <dgm:prSet phldrT="3" phldr="0"/>
      <dgm:spPr/>
      <dgm:t>
        <a:bodyPr/>
        <a:lstStyle/>
        <a:p>
          <a:r>
            <a:rPr lang="en-US"/>
            <a:t>3</a:t>
          </a:r>
        </a:p>
      </dgm:t>
    </dgm:pt>
    <dgm:pt modelId="{8D3CC8E0-14D8-46A2-934E-11427965D08E}">
      <dgm:prSet/>
      <dgm:spPr/>
      <dgm:t>
        <a:bodyPr/>
        <a:lstStyle/>
        <a:p>
          <a:r>
            <a:rPr lang="en-US"/>
            <a:t>Understand basic research designs using EMR</a:t>
          </a:r>
        </a:p>
      </dgm:t>
    </dgm:pt>
    <dgm:pt modelId="{B9A7BC0D-6D9E-4B3B-9830-77B23BCFB579}" type="parTrans" cxnId="{0DD8D652-7C04-4A46-A93E-CD2E3945AA55}">
      <dgm:prSet/>
      <dgm:spPr/>
      <dgm:t>
        <a:bodyPr/>
        <a:lstStyle/>
        <a:p>
          <a:endParaRPr lang="en-US"/>
        </a:p>
      </dgm:t>
    </dgm:pt>
    <dgm:pt modelId="{02CD46A8-266E-43F0-8676-7D5471E236A5}" type="sibTrans" cxnId="{0DD8D652-7C04-4A46-A93E-CD2E3945AA55}">
      <dgm:prSet phldrT="4" phldr="0"/>
      <dgm:spPr/>
      <dgm:t>
        <a:bodyPr/>
        <a:lstStyle/>
        <a:p>
          <a:r>
            <a:rPr lang="en-US"/>
            <a:t>4</a:t>
          </a:r>
        </a:p>
      </dgm:t>
    </dgm:pt>
    <dgm:pt modelId="{400B8B02-37D2-4B3C-8C54-08C00D31E9A9}" type="pres">
      <dgm:prSet presAssocID="{30FDEAF1-D1B5-4609-B9AC-02C045E76557}" presName="Name0" presStyleCnt="0">
        <dgm:presLayoutVars>
          <dgm:animLvl val="lvl"/>
          <dgm:resizeHandles val="exact"/>
        </dgm:presLayoutVars>
      </dgm:prSet>
      <dgm:spPr/>
    </dgm:pt>
    <dgm:pt modelId="{DA482A18-055D-4458-9580-559901FA9505}" type="pres">
      <dgm:prSet presAssocID="{46CA2203-F7AC-49F7-9D5D-7200BA2FD5C3}" presName="compositeNode" presStyleCnt="0">
        <dgm:presLayoutVars>
          <dgm:bulletEnabled val="1"/>
        </dgm:presLayoutVars>
      </dgm:prSet>
      <dgm:spPr/>
    </dgm:pt>
    <dgm:pt modelId="{4CEA3DB7-F838-4F27-BFE9-A19265B38E20}" type="pres">
      <dgm:prSet presAssocID="{46CA2203-F7AC-49F7-9D5D-7200BA2FD5C3}" presName="bgRect" presStyleLbl="bgAccFollowNode1" presStyleIdx="0" presStyleCnt="4"/>
      <dgm:spPr/>
    </dgm:pt>
    <dgm:pt modelId="{BE2490C3-8A3D-46D8-ABC5-3651C1977942}" type="pres">
      <dgm:prSet presAssocID="{7E6FA11C-B319-4E9D-865B-33A756825A45}" presName="sibTransNodeCircle" presStyleLbl="alignNode1" presStyleIdx="0" presStyleCnt="8">
        <dgm:presLayoutVars>
          <dgm:chMax val="0"/>
          <dgm:bulletEnabled/>
        </dgm:presLayoutVars>
      </dgm:prSet>
      <dgm:spPr/>
    </dgm:pt>
    <dgm:pt modelId="{B608BAA4-D605-4710-81E3-4FA0E8A0C644}" type="pres">
      <dgm:prSet presAssocID="{46CA2203-F7AC-49F7-9D5D-7200BA2FD5C3}" presName="bottomLine" presStyleLbl="alignNode1" presStyleIdx="1" presStyleCnt="8">
        <dgm:presLayoutVars/>
      </dgm:prSet>
      <dgm:spPr/>
    </dgm:pt>
    <dgm:pt modelId="{90ECC628-E0FF-403F-9BC0-1174682C8754}" type="pres">
      <dgm:prSet presAssocID="{46CA2203-F7AC-49F7-9D5D-7200BA2FD5C3}" presName="nodeText" presStyleLbl="bgAccFollowNode1" presStyleIdx="0" presStyleCnt="4">
        <dgm:presLayoutVars>
          <dgm:bulletEnabled val="1"/>
        </dgm:presLayoutVars>
      </dgm:prSet>
      <dgm:spPr/>
    </dgm:pt>
    <dgm:pt modelId="{0480DB69-74E9-403E-B127-AF0D369A356F}" type="pres">
      <dgm:prSet presAssocID="{7E6FA11C-B319-4E9D-865B-33A756825A45}" presName="sibTrans" presStyleCnt="0"/>
      <dgm:spPr/>
    </dgm:pt>
    <dgm:pt modelId="{0AA7CAE3-85F4-4717-B729-092BC27463CF}" type="pres">
      <dgm:prSet presAssocID="{6F84898A-F3FA-4B68-BEDB-D49F62582F1F}" presName="compositeNode" presStyleCnt="0">
        <dgm:presLayoutVars>
          <dgm:bulletEnabled val="1"/>
        </dgm:presLayoutVars>
      </dgm:prSet>
      <dgm:spPr/>
    </dgm:pt>
    <dgm:pt modelId="{DA15328B-9716-49B5-AD77-8D1C9DCA8448}" type="pres">
      <dgm:prSet presAssocID="{6F84898A-F3FA-4B68-BEDB-D49F62582F1F}" presName="bgRect" presStyleLbl="bgAccFollowNode1" presStyleIdx="1" presStyleCnt="4"/>
      <dgm:spPr/>
    </dgm:pt>
    <dgm:pt modelId="{524A81B8-C698-404F-9CCB-51EAD81095A3}" type="pres">
      <dgm:prSet presAssocID="{223F761D-5D96-4F11-82A1-DCFC9BB8D342}" presName="sibTransNodeCircle" presStyleLbl="alignNode1" presStyleIdx="2" presStyleCnt="8">
        <dgm:presLayoutVars>
          <dgm:chMax val="0"/>
          <dgm:bulletEnabled/>
        </dgm:presLayoutVars>
      </dgm:prSet>
      <dgm:spPr/>
    </dgm:pt>
    <dgm:pt modelId="{8F9BF4E9-1F6D-4BCA-8719-F1264C44E033}" type="pres">
      <dgm:prSet presAssocID="{6F84898A-F3FA-4B68-BEDB-D49F62582F1F}" presName="bottomLine" presStyleLbl="alignNode1" presStyleIdx="3" presStyleCnt="8">
        <dgm:presLayoutVars/>
      </dgm:prSet>
      <dgm:spPr/>
    </dgm:pt>
    <dgm:pt modelId="{B79DDBE3-6253-4CC6-BC3F-ED5CBA13F292}" type="pres">
      <dgm:prSet presAssocID="{6F84898A-F3FA-4B68-BEDB-D49F62582F1F}" presName="nodeText" presStyleLbl="bgAccFollowNode1" presStyleIdx="1" presStyleCnt="4">
        <dgm:presLayoutVars>
          <dgm:bulletEnabled val="1"/>
        </dgm:presLayoutVars>
      </dgm:prSet>
      <dgm:spPr/>
    </dgm:pt>
    <dgm:pt modelId="{DC01C2C9-0B89-4B83-B1D5-46392D8CAF56}" type="pres">
      <dgm:prSet presAssocID="{223F761D-5D96-4F11-82A1-DCFC9BB8D342}" presName="sibTrans" presStyleCnt="0"/>
      <dgm:spPr/>
    </dgm:pt>
    <dgm:pt modelId="{9FC17222-C86A-41AD-8B3A-7C318F8B85DD}" type="pres">
      <dgm:prSet presAssocID="{D642FD96-6EA3-4784-B6A7-71B7C85E8F25}" presName="compositeNode" presStyleCnt="0">
        <dgm:presLayoutVars>
          <dgm:bulletEnabled val="1"/>
        </dgm:presLayoutVars>
      </dgm:prSet>
      <dgm:spPr/>
    </dgm:pt>
    <dgm:pt modelId="{812D6838-0291-4C76-BEF5-D3730B736AB9}" type="pres">
      <dgm:prSet presAssocID="{D642FD96-6EA3-4784-B6A7-71B7C85E8F25}" presName="bgRect" presStyleLbl="bgAccFollowNode1" presStyleIdx="2" presStyleCnt="4"/>
      <dgm:spPr/>
    </dgm:pt>
    <dgm:pt modelId="{5AEC7F9E-748A-45BF-93C3-81787373E067}" type="pres">
      <dgm:prSet presAssocID="{CF18D0ED-8811-464E-8AA0-EAE73AA8E3D1}" presName="sibTransNodeCircle" presStyleLbl="alignNode1" presStyleIdx="4" presStyleCnt="8">
        <dgm:presLayoutVars>
          <dgm:chMax val="0"/>
          <dgm:bulletEnabled/>
        </dgm:presLayoutVars>
      </dgm:prSet>
      <dgm:spPr/>
    </dgm:pt>
    <dgm:pt modelId="{28547CC0-2F39-461D-9E65-FCE5D962A428}" type="pres">
      <dgm:prSet presAssocID="{D642FD96-6EA3-4784-B6A7-71B7C85E8F25}" presName="bottomLine" presStyleLbl="alignNode1" presStyleIdx="5" presStyleCnt="8">
        <dgm:presLayoutVars/>
      </dgm:prSet>
      <dgm:spPr/>
    </dgm:pt>
    <dgm:pt modelId="{272FF804-ABB5-4DA4-80B0-4F09D1FABD08}" type="pres">
      <dgm:prSet presAssocID="{D642FD96-6EA3-4784-B6A7-71B7C85E8F25}" presName="nodeText" presStyleLbl="bgAccFollowNode1" presStyleIdx="2" presStyleCnt="4">
        <dgm:presLayoutVars>
          <dgm:bulletEnabled val="1"/>
        </dgm:presLayoutVars>
      </dgm:prSet>
      <dgm:spPr/>
    </dgm:pt>
    <dgm:pt modelId="{3FD60CB5-92E7-44E6-8B3B-2423963B470B}" type="pres">
      <dgm:prSet presAssocID="{CF18D0ED-8811-464E-8AA0-EAE73AA8E3D1}" presName="sibTrans" presStyleCnt="0"/>
      <dgm:spPr/>
    </dgm:pt>
    <dgm:pt modelId="{B49A6448-3927-4562-BB52-5179DCA4BF10}" type="pres">
      <dgm:prSet presAssocID="{8D3CC8E0-14D8-46A2-934E-11427965D08E}" presName="compositeNode" presStyleCnt="0">
        <dgm:presLayoutVars>
          <dgm:bulletEnabled val="1"/>
        </dgm:presLayoutVars>
      </dgm:prSet>
      <dgm:spPr/>
    </dgm:pt>
    <dgm:pt modelId="{D04FCFED-ACD2-486C-8E72-802674C76275}" type="pres">
      <dgm:prSet presAssocID="{8D3CC8E0-14D8-46A2-934E-11427965D08E}" presName="bgRect" presStyleLbl="bgAccFollowNode1" presStyleIdx="3" presStyleCnt="4"/>
      <dgm:spPr/>
    </dgm:pt>
    <dgm:pt modelId="{03ED651E-CAB3-444A-BDBA-7FA8228ECBAE}" type="pres">
      <dgm:prSet presAssocID="{02CD46A8-266E-43F0-8676-7D5471E236A5}" presName="sibTransNodeCircle" presStyleLbl="alignNode1" presStyleIdx="6" presStyleCnt="8">
        <dgm:presLayoutVars>
          <dgm:chMax val="0"/>
          <dgm:bulletEnabled/>
        </dgm:presLayoutVars>
      </dgm:prSet>
      <dgm:spPr/>
    </dgm:pt>
    <dgm:pt modelId="{339AF755-D3C0-4576-AF00-DA024817022B}" type="pres">
      <dgm:prSet presAssocID="{8D3CC8E0-14D8-46A2-934E-11427965D08E}" presName="bottomLine" presStyleLbl="alignNode1" presStyleIdx="7" presStyleCnt="8">
        <dgm:presLayoutVars/>
      </dgm:prSet>
      <dgm:spPr/>
    </dgm:pt>
    <dgm:pt modelId="{9FB8A575-4F6C-4884-8423-388A10EE54E6}" type="pres">
      <dgm:prSet presAssocID="{8D3CC8E0-14D8-46A2-934E-11427965D08E}" presName="nodeText" presStyleLbl="bgAccFollowNode1" presStyleIdx="3" presStyleCnt="4">
        <dgm:presLayoutVars>
          <dgm:bulletEnabled val="1"/>
        </dgm:presLayoutVars>
      </dgm:prSet>
      <dgm:spPr/>
    </dgm:pt>
  </dgm:ptLst>
  <dgm:cxnLst>
    <dgm:cxn modelId="{9163AB03-0B84-4BDB-A8B7-4EE029F20F43}" type="presOf" srcId="{30FDEAF1-D1B5-4609-B9AC-02C045E76557}" destId="{400B8B02-37D2-4B3C-8C54-08C00D31E9A9}" srcOrd="0" destOrd="0" presId="urn:microsoft.com/office/officeart/2016/7/layout/BasicLinearProcessNumbered"/>
    <dgm:cxn modelId="{1B23EB0F-E94B-4940-A80A-32A2A3398A2B}" type="presOf" srcId="{6F84898A-F3FA-4B68-BEDB-D49F62582F1F}" destId="{B79DDBE3-6253-4CC6-BC3F-ED5CBA13F292}" srcOrd="1" destOrd="0" presId="urn:microsoft.com/office/officeart/2016/7/layout/BasicLinearProcessNumbered"/>
    <dgm:cxn modelId="{D06C0F11-FD3B-4A33-B637-CDBE8185EF39}" type="presOf" srcId="{8D3CC8E0-14D8-46A2-934E-11427965D08E}" destId="{D04FCFED-ACD2-486C-8E72-802674C76275}" srcOrd="0" destOrd="0" presId="urn:microsoft.com/office/officeart/2016/7/layout/BasicLinearProcessNumbered"/>
    <dgm:cxn modelId="{2F18FB29-D78F-4D43-8BF9-E0F578694518}" type="presOf" srcId="{7E6FA11C-B319-4E9D-865B-33A756825A45}" destId="{BE2490C3-8A3D-46D8-ABC5-3651C1977942}" srcOrd="0" destOrd="0" presId="urn:microsoft.com/office/officeart/2016/7/layout/BasicLinearProcessNumbered"/>
    <dgm:cxn modelId="{308F7D63-9094-4D66-A337-EBBFACD66DF3}" type="presOf" srcId="{223F761D-5D96-4F11-82A1-DCFC9BB8D342}" destId="{524A81B8-C698-404F-9CCB-51EAD81095A3}" srcOrd="0" destOrd="0" presId="urn:microsoft.com/office/officeart/2016/7/layout/BasicLinearProcessNumbered"/>
    <dgm:cxn modelId="{9C2BB648-801F-4DAF-9C37-D5C3E55565B7}" type="presOf" srcId="{46CA2203-F7AC-49F7-9D5D-7200BA2FD5C3}" destId="{90ECC628-E0FF-403F-9BC0-1174682C8754}" srcOrd="1" destOrd="0" presId="urn:microsoft.com/office/officeart/2016/7/layout/BasicLinearProcessNumbered"/>
    <dgm:cxn modelId="{C7D3DD69-6BA2-4070-A551-99FE82311ACB}" type="presOf" srcId="{D642FD96-6EA3-4784-B6A7-71B7C85E8F25}" destId="{272FF804-ABB5-4DA4-80B0-4F09D1FABD08}" srcOrd="1" destOrd="0" presId="urn:microsoft.com/office/officeart/2016/7/layout/BasicLinearProcessNumbered"/>
    <dgm:cxn modelId="{00A5BE6A-3EAB-464C-A4B2-43725E4E6968}" type="presOf" srcId="{46CA2203-F7AC-49F7-9D5D-7200BA2FD5C3}" destId="{4CEA3DB7-F838-4F27-BFE9-A19265B38E20}" srcOrd="0" destOrd="0" presId="urn:microsoft.com/office/officeart/2016/7/layout/BasicLinearProcessNumbered"/>
    <dgm:cxn modelId="{D544554E-795E-440A-A64D-E97E8DCAA21C}" srcId="{30FDEAF1-D1B5-4609-B9AC-02C045E76557}" destId="{6F84898A-F3FA-4B68-BEDB-D49F62582F1F}" srcOrd="1" destOrd="0" parTransId="{07ECB6E3-79BD-4D3F-912F-AA91BB8A6931}" sibTransId="{223F761D-5D96-4F11-82A1-DCFC9BB8D342}"/>
    <dgm:cxn modelId="{8D11A971-F4B8-4D07-90CE-AFD50440B545}" type="presOf" srcId="{02CD46A8-266E-43F0-8676-7D5471E236A5}" destId="{03ED651E-CAB3-444A-BDBA-7FA8228ECBAE}" srcOrd="0" destOrd="0" presId="urn:microsoft.com/office/officeart/2016/7/layout/BasicLinearProcessNumbered"/>
    <dgm:cxn modelId="{0DD8D652-7C04-4A46-A93E-CD2E3945AA55}" srcId="{30FDEAF1-D1B5-4609-B9AC-02C045E76557}" destId="{8D3CC8E0-14D8-46A2-934E-11427965D08E}" srcOrd="3" destOrd="0" parTransId="{B9A7BC0D-6D9E-4B3B-9830-77B23BCFB579}" sibTransId="{02CD46A8-266E-43F0-8676-7D5471E236A5}"/>
    <dgm:cxn modelId="{47A6A998-7A6F-4C74-A70D-E5F747AA122B}" type="presOf" srcId="{D642FD96-6EA3-4784-B6A7-71B7C85E8F25}" destId="{812D6838-0291-4C76-BEF5-D3730B736AB9}" srcOrd="0" destOrd="0" presId="urn:microsoft.com/office/officeart/2016/7/layout/BasicLinearProcessNumbered"/>
    <dgm:cxn modelId="{E2CC2D9D-3B86-4AD4-BA78-7FFD9E8C59E3}" type="presOf" srcId="{6F84898A-F3FA-4B68-BEDB-D49F62582F1F}" destId="{DA15328B-9716-49B5-AD77-8D1C9DCA8448}" srcOrd="0" destOrd="0" presId="urn:microsoft.com/office/officeart/2016/7/layout/BasicLinearProcessNumbered"/>
    <dgm:cxn modelId="{CAD4F3B0-C238-4283-AFAF-5091356D3D41}" type="presOf" srcId="{8D3CC8E0-14D8-46A2-934E-11427965D08E}" destId="{9FB8A575-4F6C-4884-8423-388A10EE54E6}" srcOrd="1" destOrd="0" presId="urn:microsoft.com/office/officeart/2016/7/layout/BasicLinearProcessNumbered"/>
    <dgm:cxn modelId="{8A548CD2-7446-4523-B7B6-132037878EAA}" type="presOf" srcId="{CF18D0ED-8811-464E-8AA0-EAE73AA8E3D1}" destId="{5AEC7F9E-748A-45BF-93C3-81787373E067}" srcOrd="0" destOrd="0" presId="urn:microsoft.com/office/officeart/2016/7/layout/BasicLinearProcessNumbered"/>
    <dgm:cxn modelId="{A7508FE4-2379-4434-A6E6-C4501FEE425E}" srcId="{30FDEAF1-D1B5-4609-B9AC-02C045E76557}" destId="{D642FD96-6EA3-4784-B6A7-71B7C85E8F25}" srcOrd="2" destOrd="0" parTransId="{E598ED88-99F8-4BCC-98B2-6B3B2520C86B}" sibTransId="{CF18D0ED-8811-464E-8AA0-EAE73AA8E3D1}"/>
    <dgm:cxn modelId="{D02033EB-14A0-4EFF-9FC6-3A0489A45919}" srcId="{30FDEAF1-D1B5-4609-B9AC-02C045E76557}" destId="{46CA2203-F7AC-49F7-9D5D-7200BA2FD5C3}" srcOrd="0" destOrd="0" parTransId="{38EA9B54-D1DF-4C74-856C-2E96823FC687}" sibTransId="{7E6FA11C-B319-4E9D-865B-33A756825A45}"/>
    <dgm:cxn modelId="{A30B823A-3BE7-4BEE-8F63-910D0C9DC73A}" type="presParOf" srcId="{400B8B02-37D2-4B3C-8C54-08C00D31E9A9}" destId="{DA482A18-055D-4458-9580-559901FA9505}" srcOrd="0" destOrd="0" presId="urn:microsoft.com/office/officeart/2016/7/layout/BasicLinearProcessNumbered"/>
    <dgm:cxn modelId="{B4380EA3-4DA8-4F33-A14B-6C469969EFE6}" type="presParOf" srcId="{DA482A18-055D-4458-9580-559901FA9505}" destId="{4CEA3DB7-F838-4F27-BFE9-A19265B38E20}" srcOrd="0" destOrd="0" presId="urn:microsoft.com/office/officeart/2016/7/layout/BasicLinearProcessNumbered"/>
    <dgm:cxn modelId="{6348D26C-05D2-4244-A92B-54D466872D4E}" type="presParOf" srcId="{DA482A18-055D-4458-9580-559901FA9505}" destId="{BE2490C3-8A3D-46D8-ABC5-3651C1977942}" srcOrd="1" destOrd="0" presId="urn:microsoft.com/office/officeart/2016/7/layout/BasicLinearProcessNumbered"/>
    <dgm:cxn modelId="{E33C7D25-4355-498A-B32E-F79244149C9D}" type="presParOf" srcId="{DA482A18-055D-4458-9580-559901FA9505}" destId="{B608BAA4-D605-4710-81E3-4FA0E8A0C644}" srcOrd="2" destOrd="0" presId="urn:microsoft.com/office/officeart/2016/7/layout/BasicLinearProcessNumbered"/>
    <dgm:cxn modelId="{2D751DD8-18F9-44AB-AEAE-BB93049FEAF0}" type="presParOf" srcId="{DA482A18-055D-4458-9580-559901FA9505}" destId="{90ECC628-E0FF-403F-9BC0-1174682C8754}" srcOrd="3" destOrd="0" presId="urn:microsoft.com/office/officeart/2016/7/layout/BasicLinearProcessNumbered"/>
    <dgm:cxn modelId="{A70BD61A-520E-405B-B797-F39E233ED6B6}" type="presParOf" srcId="{400B8B02-37D2-4B3C-8C54-08C00D31E9A9}" destId="{0480DB69-74E9-403E-B127-AF0D369A356F}" srcOrd="1" destOrd="0" presId="urn:microsoft.com/office/officeart/2016/7/layout/BasicLinearProcessNumbered"/>
    <dgm:cxn modelId="{2962A1B0-A2CE-44E5-AF97-37577C525432}" type="presParOf" srcId="{400B8B02-37D2-4B3C-8C54-08C00D31E9A9}" destId="{0AA7CAE3-85F4-4717-B729-092BC27463CF}" srcOrd="2" destOrd="0" presId="urn:microsoft.com/office/officeart/2016/7/layout/BasicLinearProcessNumbered"/>
    <dgm:cxn modelId="{BAC3FA37-BA13-479B-A906-67CA28724AC6}" type="presParOf" srcId="{0AA7CAE3-85F4-4717-B729-092BC27463CF}" destId="{DA15328B-9716-49B5-AD77-8D1C9DCA8448}" srcOrd="0" destOrd="0" presId="urn:microsoft.com/office/officeart/2016/7/layout/BasicLinearProcessNumbered"/>
    <dgm:cxn modelId="{5EECF3B9-8DD5-4A92-B983-5AD89388C1B0}" type="presParOf" srcId="{0AA7CAE3-85F4-4717-B729-092BC27463CF}" destId="{524A81B8-C698-404F-9CCB-51EAD81095A3}" srcOrd="1" destOrd="0" presId="urn:microsoft.com/office/officeart/2016/7/layout/BasicLinearProcessNumbered"/>
    <dgm:cxn modelId="{AB1ACA70-3CA6-4F06-96B0-3D23AEF6A90F}" type="presParOf" srcId="{0AA7CAE3-85F4-4717-B729-092BC27463CF}" destId="{8F9BF4E9-1F6D-4BCA-8719-F1264C44E033}" srcOrd="2" destOrd="0" presId="urn:microsoft.com/office/officeart/2016/7/layout/BasicLinearProcessNumbered"/>
    <dgm:cxn modelId="{5639538D-28E6-4935-92E6-E6586980565F}" type="presParOf" srcId="{0AA7CAE3-85F4-4717-B729-092BC27463CF}" destId="{B79DDBE3-6253-4CC6-BC3F-ED5CBA13F292}" srcOrd="3" destOrd="0" presId="urn:microsoft.com/office/officeart/2016/7/layout/BasicLinearProcessNumbered"/>
    <dgm:cxn modelId="{2AA188EE-10CD-4E7E-8298-66EE99A1D026}" type="presParOf" srcId="{400B8B02-37D2-4B3C-8C54-08C00D31E9A9}" destId="{DC01C2C9-0B89-4B83-B1D5-46392D8CAF56}" srcOrd="3" destOrd="0" presId="urn:microsoft.com/office/officeart/2016/7/layout/BasicLinearProcessNumbered"/>
    <dgm:cxn modelId="{D58BC27E-1AE4-4841-9A1D-05958FEB6123}" type="presParOf" srcId="{400B8B02-37D2-4B3C-8C54-08C00D31E9A9}" destId="{9FC17222-C86A-41AD-8B3A-7C318F8B85DD}" srcOrd="4" destOrd="0" presId="urn:microsoft.com/office/officeart/2016/7/layout/BasicLinearProcessNumbered"/>
    <dgm:cxn modelId="{C712B0C4-0A4D-40DB-8F26-38766F59262E}" type="presParOf" srcId="{9FC17222-C86A-41AD-8B3A-7C318F8B85DD}" destId="{812D6838-0291-4C76-BEF5-D3730B736AB9}" srcOrd="0" destOrd="0" presId="urn:microsoft.com/office/officeart/2016/7/layout/BasicLinearProcessNumbered"/>
    <dgm:cxn modelId="{A92F3952-DD60-4ECF-A918-8DECBE88339C}" type="presParOf" srcId="{9FC17222-C86A-41AD-8B3A-7C318F8B85DD}" destId="{5AEC7F9E-748A-45BF-93C3-81787373E067}" srcOrd="1" destOrd="0" presId="urn:microsoft.com/office/officeart/2016/7/layout/BasicLinearProcessNumbered"/>
    <dgm:cxn modelId="{3B280E00-9980-496D-B921-383444A30994}" type="presParOf" srcId="{9FC17222-C86A-41AD-8B3A-7C318F8B85DD}" destId="{28547CC0-2F39-461D-9E65-FCE5D962A428}" srcOrd="2" destOrd="0" presId="urn:microsoft.com/office/officeart/2016/7/layout/BasicLinearProcessNumbered"/>
    <dgm:cxn modelId="{A43D59CD-F3B3-4908-9A32-632045900108}" type="presParOf" srcId="{9FC17222-C86A-41AD-8B3A-7C318F8B85DD}" destId="{272FF804-ABB5-4DA4-80B0-4F09D1FABD08}" srcOrd="3" destOrd="0" presId="urn:microsoft.com/office/officeart/2016/7/layout/BasicLinearProcessNumbered"/>
    <dgm:cxn modelId="{89B7B1C4-0C7C-41FE-A00F-CCEBA59B6AB4}" type="presParOf" srcId="{400B8B02-37D2-4B3C-8C54-08C00D31E9A9}" destId="{3FD60CB5-92E7-44E6-8B3B-2423963B470B}" srcOrd="5" destOrd="0" presId="urn:microsoft.com/office/officeart/2016/7/layout/BasicLinearProcessNumbered"/>
    <dgm:cxn modelId="{4B12D7EB-A6C3-478B-9205-35F51895304A}" type="presParOf" srcId="{400B8B02-37D2-4B3C-8C54-08C00D31E9A9}" destId="{B49A6448-3927-4562-BB52-5179DCA4BF10}" srcOrd="6" destOrd="0" presId="urn:microsoft.com/office/officeart/2016/7/layout/BasicLinearProcessNumbered"/>
    <dgm:cxn modelId="{A5698A4F-BCC3-447C-AB04-A7A1B7347278}" type="presParOf" srcId="{B49A6448-3927-4562-BB52-5179DCA4BF10}" destId="{D04FCFED-ACD2-486C-8E72-802674C76275}" srcOrd="0" destOrd="0" presId="urn:microsoft.com/office/officeart/2016/7/layout/BasicLinearProcessNumbered"/>
    <dgm:cxn modelId="{34570BD3-7966-428D-A74F-6A566714EBEB}" type="presParOf" srcId="{B49A6448-3927-4562-BB52-5179DCA4BF10}" destId="{03ED651E-CAB3-444A-BDBA-7FA8228ECBAE}" srcOrd="1" destOrd="0" presId="urn:microsoft.com/office/officeart/2016/7/layout/BasicLinearProcessNumbered"/>
    <dgm:cxn modelId="{AD87A3E6-B90A-4551-B74F-BCF6386B8E42}" type="presParOf" srcId="{B49A6448-3927-4562-BB52-5179DCA4BF10}" destId="{339AF755-D3C0-4576-AF00-DA024817022B}" srcOrd="2" destOrd="0" presId="urn:microsoft.com/office/officeart/2016/7/layout/BasicLinearProcessNumbered"/>
    <dgm:cxn modelId="{87D92225-09F6-444C-901D-3532ACA70D78}" type="presParOf" srcId="{B49A6448-3927-4562-BB52-5179DCA4BF10}" destId="{9FB8A575-4F6C-4884-8423-388A10EE54E6}"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2371658-6A7E-42A1-A49E-E93AAA1D98A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77AAF0C-C98A-4A52-BD59-5F17F88A5F2D}">
      <dgm:prSet/>
      <dgm:spPr/>
      <dgm:t>
        <a:bodyPr/>
        <a:lstStyle/>
        <a:p>
          <a:r>
            <a:rPr lang="en-US" dirty="0"/>
            <a:t>1) Myoclonus or Tremors or Dystonia</a:t>
          </a:r>
        </a:p>
      </dgm:t>
    </dgm:pt>
    <dgm:pt modelId="{8654710E-A915-4910-BC5F-583888A74FBC}" type="parTrans" cxnId="{0B619FE7-CA7F-46A6-978A-87220B7EE67C}">
      <dgm:prSet/>
      <dgm:spPr/>
      <dgm:t>
        <a:bodyPr/>
        <a:lstStyle/>
        <a:p>
          <a:endParaRPr lang="en-US"/>
        </a:p>
      </dgm:t>
    </dgm:pt>
    <dgm:pt modelId="{109561DB-DE31-4CBE-9FC2-3C02EF999CB7}" type="sibTrans" cxnId="{0B619FE7-CA7F-46A6-978A-87220B7EE67C}">
      <dgm:prSet/>
      <dgm:spPr/>
      <dgm:t>
        <a:bodyPr/>
        <a:lstStyle/>
        <a:p>
          <a:endParaRPr lang="en-US"/>
        </a:p>
      </dgm:t>
    </dgm:pt>
    <dgm:pt modelId="{D99F35F5-3727-4AB1-ACBC-979AE927B867}">
      <dgm:prSet/>
      <dgm:spPr/>
      <dgm:t>
        <a:bodyPr/>
        <a:lstStyle/>
        <a:p>
          <a:r>
            <a:rPr lang="en-US"/>
            <a:t>2) Botulinum Toxins</a:t>
          </a:r>
        </a:p>
      </dgm:t>
    </dgm:pt>
    <dgm:pt modelId="{8F1ED68F-0372-4D1E-86DB-FBD3C69C9FA1}" type="parTrans" cxnId="{E1CC0FAD-C032-4C5B-86F3-710616D87D2A}">
      <dgm:prSet/>
      <dgm:spPr/>
      <dgm:t>
        <a:bodyPr/>
        <a:lstStyle/>
        <a:p>
          <a:endParaRPr lang="en-US"/>
        </a:p>
      </dgm:t>
    </dgm:pt>
    <dgm:pt modelId="{C9354397-8904-41F3-8190-8C00A45306A1}" type="sibTrans" cxnId="{E1CC0FAD-C032-4C5B-86F3-710616D87D2A}">
      <dgm:prSet/>
      <dgm:spPr/>
      <dgm:t>
        <a:bodyPr/>
        <a:lstStyle/>
        <a:p>
          <a:endParaRPr lang="en-US"/>
        </a:p>
      </dgm:t>
    </dgm:pt>
    <dgm:pt modelId="{72D59454-BC69-43BB-8D32-F5A940485AF2}">
      <dgm:prSet/>
      <dgm:spPr/>
      <dgm:t>
        <a:bodyPr/>
        <a:lstStyle/>
        <a:p>
          <a:r>
            <a:rPr lang="en-US"/>
            <a:t>3) Combine 1 and 2</a:t>
          </a:r>
        </a:p>
      </dgm:t>
    </dgm:pt>
    <dgm:pt modelId="{CD7002B2-7D0B-46B7-85D9-BBB95BA8AF14}" type="parTrans" cxnId="{9118EE4B-FAC5-4423-8217-93977786D62B}">
      <dgm:prSet/>
      <dgm:spPr/>
      <dgm:t>
        <a:bodyPr/>
        <a:lstStyle/>
        <a:p>
          <a:endParaRPr lang="en-US"/>
        </a:p>
      </dgm:t>
    </dgm:pt>
    <dgm:pt modelId="{DAA105AA-9808-48EE-B69D-A83FD6367969}" type="sibTrans" cxnId="{9118EE4B-FAC5-4423-8217-93977786D62B}">
      <dgm:prSet/>
      <dgm:spPr/>
      <dgm:t>
        <a:bodyPr/>
        <a:lstStyle/>
        <a:p>
          <a:endParaRPr lang="en-US"/>
        </a:p>
      </dgm:t>
    </dgm:pt>
    <dgm:pt modelId="{254593E1-A9E8-432A-8873-7CDBCD32B49A}">
      <dgm:prSet/>
      <dgm:spPr/>
      <dgm:t>
        <a:bodyPr/>
        <a:lstStyle/>
        <a:p>
          <a:r>
            <a:rPr lang="en-US"/>
            <a:t>("Myoclonus or Tremors or Dystonia" and "Botulinum Toxins“)</a:t>
          </a:r>
        </a:p>
      </dgm:t>
    </dgm:pt>
    <dgm:pt modelId="{DD38A88B-5643-42C8-AA7A-5DC93AF272D3}" type="parTrans" cxnId="{3873D753-8079-4514-BEFF-99475C34C998}">
      <dgm:prSet/>
      <dgm:spPr/>
      <dgm:t>
        <a:bodyPr/>
        <a:lstStyle/>
        <a:p>
          <a:endParaRPr lang="en-US"/>
        </a:p>
      </dgm:t>
    </dgm:pt>
    <dgm:pt modelId="{CE4DDF98-E6BE-4616-91F0-403792E61F68}" type="sibTrans" cxnId="{3873D753-8079-4514-BEFF-99475C34C998}">
      <dgm:prSet/>
      <dgm:spPr/>
      <dgm:t>
        <a:bodyPr/>
        <a:lstStyle/>
        <a:p>
          <a:endParaRPr lang="en-US"/>
        </a:p>
      </dgm:t>
    </dgm:pt>
    <dgm:pt modelId="{74FBB85B-9D56-48E7-BA61-FAF1F5A22E64}" type="pres">
      <dgm:prSet presAssocID="{22371658-6A7E-42A1-A49E-E93AAA1D98A8}" presName="linear" presStyleCnt="0">
        <dgm:presLayoutVars>
          <dgm:animLvl val="lvl"/>
          <dgm:resizeHandles val="exact"/>
        </dgm:presLayoutVars>
      </dgm:prSet>
      <dgm:spPr/>
    </dgm:pt>
    <dgm:pt modelId="{EDE630D4-173F-49E2-8769-F9A29DD45003}" type="pres">
      <dgm:prSet presAssocID="{477AAF0C-C98A-4A52-BD59-5F17F88A5F2D}" presName="parentText" presStyleLbl="node1" presStyleIdx="0" presStyleCnt="4">
        <dgm:presLayoutVars>
          <dgm:chMax val="0"/>
          <dgm:bulletEnabled val="1"/>
        </dgm:presLayoutVars>
      </dgm:prSet>
      <dgm:spPr/>
    </dgm:pt>
    <dgm:pt modelId="{F131CB17-2665-42E9-A7F5-731829DA5273}" type="pres">
      <dgm:prSet presAssocID="{109561DB-DE31-4CBE-9FC2-3C02EF999CB7}" presName="spacer" presStyleCnt="0"/>
      <dgm:spPr/>
    </dgm:pt>
    <dgm:pt modelId="{9016B2BA-56DC-42C4-9423-4AEDA54568F5}" type="pres">
      <dgm:prSet presAssocID="{D99F35F5-3727-4AB1-ACBC-979AE927B867}" presName="parentText" presStyleLbl="node1" presStyleIdx="1" presStyleCnt="4">
        <dgm:presLayoutVars>
          <dgm:chMax val="0"/>
          <dgm:bulletEnabled val="1"/>
        </dgm:presLayoutVars>
      </dgm:prSet>
      <dgm:spPr/>
    </dgm:pt>
    <dgm:pt modelId="{CDFD6616-8925-4E32-82CE-531523177479}" type="pres">
      <dgm:prSet presAssocID="{C9354397-8904-41F3-8190-8C00A45306A1}" presName="spacer" presStyleCnt="0"/>
      <dgm:spPr/>
    </dgm:pt>
    <dgm:pt modelId="{72202C61-A53E-45FA-A86E-0666814CF32D}" type="pres">
      <dgm:prSet presAssocID="{72D59454-BC69-43BB-8D32-F5A940485AF2}" presName="parentText" presStyleLbl="node1" presStyleIdx="2" presStyleCnt="4">
        <dgm:presLayoutVars>
          <dgm:chMax val="0"/>
          <dgm:bulletEnabled val="1"/>
        </dgm:presLayoutVars>
      </dgm:prSet>
      <dgm:spPr/>
    </dgm:pt>
    <dgm:pt modelId="{1E38F9D8-D932-43F9-8992-708346BDAD77}" type="pres">
      <dgm:prSet presAssocID="{DAA105AA-9808-48EE-B69D-A83FD6367969}" presName="spacer" presStyleCnt="0"/>
      <dgm:spPr/>
    </dgm:pt>
    <dgm:pt modelId="{6CE43681-0B22-474C-8DF4-1D2BF6A24020}" type="pres">
      <dgm:prSet presAssocID="{254593E1-A9E8-432A-8873-7CDBCD32B49A}" presName="parentText" presStyleLbl="node1" presStyleIdx="3" presStyleCnt="4">
        <dgm:presLayoutVars>
          <dgm:chMax val="0"/>
          <dgm:bulletEnabled val="1"/>
        </dgm:presLayoutVars>
      </dgm:prSet>
      <dgm:spPr/>
    </dgm:pt>
  </dgm:ptLst>
  <dgm:cxnLst>
    <dgm:cxn modelId="{813C4324-7A73-48EB-B4DF-F1A428D0F7EE}" type="presOf" srcId="{22371658-6A7E-42A1-A49E-E93AAA1D98A8}" destId="{74FBB85B-9D56-48E7-BA61-FAF1F5A22E64}" srcOrd="0" destOrd="0" presId="urn:microsoft.com/office/officeart/2005/8/layout/vList2"/>
    <dgm:cxn modelId="{096FBE40-8BF2-4968-8160-F408F142A137}" type="presOf" srcId="{72D59454-BC69-43BB-8D32-F5A940485AF2}" destId="{72202C61-A53E-45FA-A86E-0666814CF32D}" srcOrd="0" destOrd="0" presId="urn:microsoft.com/office/officeart/2005/8/layout/vList2"/>
    <dgm:cxn modelId="{9118EE4B-FAC5-4423-8217-93977786D62B}" srcId="{22371658-6A7E-42A1-A49E-E93AAA1D98A8}" destId="{72D59454-BC69-43BB-8D32-F5A940485AF2}" srcOrd="2" destOrd="0" parTransId="{CD7002B2-7D0B-46B7-85D9-BBB95BA8AF14}" sibTransId="{DAA105AA-9808-48EE-B69D-A83FD6367969}"/>
    <dgm:cxn modelId="{E5CEBD6D-8465-486A-925E-A6883CA80852}" type="presOf" srcId="{D99F35F5-3727-4AB1-ACBC-979AE927B867}" destId="{9016B2BA-56DC-42C4-9423-4AEDA54568F5}" srcOrd="0" destOrd="0" presId="urn:microsoft.com/office/officeart/2005/8/layout/vList2"/>
    <dgm:cxn modelId="{3873D753-8079-4514-BEFF-99475C34C998}" srcId="{22371658-6A7E-42A1-A49E-E93AAA1D98A8}" destId="{254593E1-A9E8-432A-8873-7CDBCD32B49A}" srcOrd="3" destOrd="0" parTransId="{DD38A88B-5643-42C8-AA7A-5DC93AF272D3}" sibTransId="{CE4DDF98-E6BE-4616-91F0-403792E61F68}"/>
    <dgm:cxn modelId="{5C96C29A-403E-4A95-8A37-D367CA6EF0A0}" type="presOf" srcId="{254593E1-A9E8-432A-8873-7CDBCD32B49A}" destId="{6CE43681-0B22-474C-8DF4-1D2BF6A24020}" srcOrd="0" destOrd="0" presId="urn:microsoft.com/office/officeart/2005/8/layout/vList2"/>
    <dgm:cxn modelId="{E1CC0FAD-C032-4C5B-86F3-710616D87D2A}" srcId="{22371658-6A7E-42A1-A49E-E93AAA1D98A8}" destId="{D99F35F5-3727-4AB1-ACBC-979AE927B867}" srcOrd="1" destOrd="0" parTransId="{8F1ED68F-0372-4D1E-86DB-FBD3C69C9FA1}" sibTransId="{C9354397-8904-41F3-8190-8C00A45306A1}"/>
    <dgm:cxn modelId="{0B619FE7-CA7F-46A6-978A-87220B7EE67C}" srcId="{22371658-6A7E-42A1-A49E-E93AAA1D98A8}" destId="{477AAF0C-C98A-4A52-BD59-5F17F88A5F2D}" srcOrd="0" destOrd="0" parTransId="{8654710E-A915-4910-BC5F-583888A74FBC}" sibTransId="{109561DB-DE31-4CBE-9FC2-3C02EF999CB7}"/>
    <dgm:cxn modelId="{3376BEFD-9B3C-428D-8941-676E5C606916}" type="presOf" srcId="{477AAF0C-C98A-4A52-BD59-5F17F88A5F2D}" destId="{EDE630D4-173F-49E2-8769-F9A29DD45003}" srcOrd="0" destOrd="0" presId="urn:microsoft.com/office/officeart/2005/8/layout/vList2"/>
    <dgm:cxn modelId="{63E6C2E1-B3A5-497C-ACDC-F63571B370BB}" type="presParOf" srcId="{74FBB85B-9D56-48E7-BA61-FAF1F5A22E64}" destId="{EDE630D4-173F-49E2-8769-F9A29DD45003}" srcOrd="0" destOrd="0" presId="urn:microsoft.com/office/officeart/2005/8/layout/vList2"/>
    <dgm:cxn modelId="{BA14113D-9A61-4461-AEA6-D5DA590660CB}" type="presParOf" srcId="{74FBB85B-9D56-48E7-BA61-FAF1F5A22E64}" destId="{F131CB17-2665-42E9-A7F5-731829DA5273}" srcOrd="1" destOrd="0" presId="urn:microsoft.com/office/officeart/2005/8/layout/vList2"/>
    <dgm:cxn modelId="{BA215754-4299-497C-A689-D9753228A0CA}" type="presParOf" srcId="{74FBB85B-9D56-48E7-BA61-FAF1F5A22E64}" destId="{9016B2BA-56DC-42C4-9423-4AEDA54568F5}" srcOrd="2" destOrd="0" presId="urn:microsoft.com/office/officeart/2005/8/layout/vList2"/>
    <dgm:cxn modelId="{F89A8780-9814-4876-98BF-E8BCDB08130F}" type="presParOf" srcId="{74FBB85B-9D56-48E7-BA61-FAF1F5A22E64}" destId="{CDFD6616-8925-4E32-82CE-531523177479}" srcOrd="3" destOrd="0" presId="urn:microsoft.com/office/officeart/2005/8/layout/vList2"/>
    <dgm:cxn modelId="{AE40A1E8-5447-4062-B16F-11FA68517184}" type="presParOf" srcId="{74FBB85B-9D56-48E7-BA61-FAF1F5A22E64}" destId="{72202C61-A53E-45FA-A86E-0666814CF32D}" srcOrd="4" destOrd="0" presId="urn:microsoft.com/office/officeart/2005/8/layout/vList2"/>
    <dgm:cxn modelId="{37ABB821-2E7E-4CD7-A12C-2E1876EF4FD2}" type="presParOf" srcId="{74FBB85B-9D56-48E7-BA61-FAF1F5A22E64}" destId="{1E38F9D8-D932-43F9-8992-708346BDAD77}" srcOrd="5" destOrd="0" presId="urn:microsoft.com/office/officeart/2005/8/layout/vList2"/>
    <dgm:cxn modelId="{E32563AE-6205-49FF-AAA4-A7C7850725A7}" type="presParOf" srcId="{74FBB85B-9D56-48E7-BA61-FAF1F5A22E64}" destId="{6CE43681-0B22-474C-8DF4-1D2BF6A24020}"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935B24C-1F51-47FA-8D39-FA71081216C8}" type="doc">
      <dgm:prSet loTypeId="urn:microsoft.com/office/officeart/2016/7/layout/LinearBlockProcessNumbered" loCatId="process" qsTypeId="urn:microsoft.com/office/officeart/2005/8/quickstyle/simple4" qsCatId="simple" csTypeId="urn:microsoft.com/office/officeart/2005/8/colors/colorful5" csCatId="colorful" phldr="1"/>
      <dgm:spPr/>
      <dgm:t>
        <a:bodyPr/>
        <a:lstStyle/>
        <a:p>
          <a:endParaRPr lang="en-US"/>
        </a:p>
      </dgm:t>
    </dgm:pt>
    <dgm:pt modelId="{8E575F2E-DDA0-47B1-BD8A-800DB5E43F83}">
      <dgm:prSet/>
      <dgm:spPr/>
      <dgm:t>
        <a:bodyPr/>
        <a:lstStyle/>
        <a:p>
          <a:r>
            <a:rPr lang="en-US" dirty="0"/>
            <a:t>Complete required training </a:t>
          </a:r>
        </a:p>
        <a:p>
          <a:r>
            <a:rPr lang="en-US" dirty="0"/>
            <a:t>(e.g., CITI)</a:t>
          </a:r>
        </a:p>
      </dgm:t>
    </dgm:pt>
    <dgm:pt modelId="{EFB6C9D8-DAF7-4EEA-81A2-931B0AA53176}" type="parTrans" cxnId="{A3E46B95-0415-401E-A4BB-B1078E8DD1E6}">
      <dgm:prSet/>
      <dgm:spPr/>
      <dgm:t>
        <a:bodyPr/>
        <a:lstStyle/>
        <a:p>
          <a:endParaRPr lang="en-US"/>
        </a:p>
      </dgm:t>
    </dgm:pt>
    <dgm:pt modelId="{4AC432EE-525F-4EEC-BAED-DD63DED4C429}" type="sibTrans" cxnId="{A3E46B95-0415-401E-A4BB-B1078E8DD1E6}">
      <dgm:prSet phldrT="01" phldr="0"/>
      <dgm:spPr/>
      <dgm:t>
        <a:bodyPr/>
        <a:lstStyle/>
        <a:p>
          <a:r>
            <a:rPr lang="en-US"/>
            <a:t>01</a:t>
          </a:r>
        </a:p>
      </dgm:t>
    </dgm:pt>
    <dgm:pt modelId="{07C063C6-0DCC-4D3D-8658-BF837354CD4F}">
      <dgm:prSet/>
      <dgm:spPr/>
      <dgm:t>
        <a:bodyPr/>
        <a:lstStyle/>
        <a:p>
          <a:r>
            <a:rPr lang="en-US" dirty="0"/>
            <a:t>Develop a Hypothesis</a:t>
          </a:r>
        </a:p>
      </dgm:t>
    </dgm:pt>
    <dgm:pt modelId="{44733409-2743-498B-9AFC-376348FB9D35}" type="parTrans" cxnId="{87F407C6-572A-40FA-8EF0-3327D3A477B1}">
      <dgm:prSet/>
      <dgm:spPr/>
      <dgm:t>
        <a:bodyPr/>
        <a:lstStyle/>
        <a:p>
          <a:endParaRPr lang="en-US"/>
        </a:p>
      </dgm:t>
    </dgm:pt>
    <dgm:pt modelId="{AAD661DD-A1C1-43DD-865B-29670E450D77}" type="sibTrans" cxnId="{87F407C6-572A-40FA-8EF0-3327D3A477B1}">
      <dgm:prSet phldrT="02" phldr="0"/>
      <dgm:spPr/>
      <dgm:t>
        <a:bodyPr/>
        <a:lstStyle/>
        <a:p>
          <a:r>
            <a:rPr lang="en-US"/>
            <a:t>02</a:t>
          </a:r>
        </a:p>
      </dgm:t>
    </dgm:pt>
    <dgm:pt modelId="{AF952ECC-B9E3-4017-989A-FEE98B560DD0}">
      <dgm:prSet/>
      <dgm:spPr/>
      <dgm:t>
        <a:bodyPr/>
        <a:lstStyle/>
        <a:p>
          <a:r>
            <a:rPr lang="en-US" dirty="0"/>
            <a:t>Do a Literature Search</a:t>
          </a:r>
        </a:p>
      </dgm:t>
    </dgm:pt>
    <dgm:pt modelId="{15A7C029-74F4-467D-828B-07A339DA0DEC}" type="parTrans" cxnId="{D788FA4D-1244-4C7E-AA0F-0E007877F057}">
      <dgm:prSet/>
      <dgm:spPr/>
      <dgm:t>
        <a:bodyPr/>
        <a:lstStyle/>
        <a:p>
          <a:endParaRPr lang="en-US"/>
        </a:p>
      </dgm:t>
    </dgm:pt>
    <dgm:pt modelId="{1542ED8D-B3C1-4B53-969A-97806E1E30AE}" type="sibTrans" cxnId="{D788FA4D-1244-4C7E-AA0F-0E007877F057}">
      <dgm:prSet phldrT="03" phldr="0"/>
      <dgm:spPr/>
      <dgm:t>
        <a:bodyPr/>
        <a:lstStyle/>
        <a:p>
          <a:r>
            <a:rPr lang="en-US"/>
            <a:t>03</a:t>
          </a:r>
        </a:p>
      </dgm:t>
    </dgm:pt>
    <dgm:pt modelId="{DC017B39-BA53-49B8-A4FB-0B98DD03904B}" type="pres">
      <dgm:prSet presAssocID="{3935B24C-1F51-47FA-8D39-FA71081216C8}" presName="Name0" presStyleCnt="0">
        <dgm:presLayoutVars>
          <dgm:animLvl val="lvl"/>
          <dgm:resizeHandles val="exact"/>
        </dgm:presLayoutVars>
      </dgm:prSet>
      <dgm:spPr/>
    </dgm:pt>
    <dgm:pt modelId="{39015471-7400-45E8-AE8C-60B0A697BFC5}" type="pres">
      <dgm:prSet presAssocID="{8E575F2E-DDA0-47B1-BD8A-800DB5E43F83}" presName="compositeNode" presStyleCnt="0">
        <dgm:presLayoutVars>
          <dgm:bulletEnabled val="1"/>
        </dgm:presLayoutVars>
      </dgm:prSet>
      <dgm:spPr/>
    </dgm:pt>
    <dgm:pt modelId="{F41C107B-07FC-4F61-898A-0D3030D85DCA}" type="pres">
      <dgm:prSet presAssocID="{8E575F2E-DDA0-47B1-BD8A-800DB5E43F83}" presName="bgRect" presStyleLbl="alignNode1" presStyleIdx="0" presStyleCnt="3"/>
      <dgm:spPr/>
    </dgm:pt>
    <dgm:pt modelId="{85EAC64C-4B4F-4164-994E-4E99F542056C}" type="pres">
      <dgm:prSet presAssocID="{4AC432EE-525F-4EEC-BAED-DD63DED4C429}" presName="sibTransNodeRect" presStyleLbl="alignNode1" presStyleIdx="0" presStyleCnt="3">
        <dgm:presLayoutVars>
          <dgm:chMax val="0"/>
          <dgm:bulletEnabled val="1"/>
        </dgm:presLayoutVars>
      </dgm:prSet>
      <dgm:spPr/>
    </dgm:pt>
    <dgm:pt modelId="{0B6D2BD5-F33A-4192-8FB2-B327D0790B3B}" type="pres">
      <dgm:prSet presAssocID="{8E575F2E-DDA0-47B1-BD8A-800DB5E43F83}" presName="nodeRect" presStyleLbl="alignNode1" presStyleIdx="0" presStyleCnt="3">
        <dgm:presLayoutVars>
          <dgm:bulletEnabled val="1"/>
        </dgm:presLayoutVars>
      </dgm:prSet>
      <dgm:spPr/>
    </dgm:pt>
    <dgm:pt modelId="{36BBA708-53B5-4C52-99BC-9FFF0582C75F}" type="pres">
      <dgm:prSet presAssocID="{4AC432EE-525F-4EEC-BAED-DD63DED4C429}" presName="sibTrans" presStyleCnt="0"/>
      <dgm:spPr/>
    </dgm:pt>
    <dgm:pt modelId="{FC1EED4E-0B55-4A4F-AD1C-33CFA3BD2031}" type="pres">
      <dgm:prSet presAssocID="{07C063C6-0DCC-4D3D-8658-BF837354CD4F}" presName="compositeNode" presStyleCnt="0">
        <dgm:presLayoutVars>
          <dgm:bulletEnabled val="1"/>
        </dgm:presLayoutVars>
      </dgm:prSet>
      <dgm:spPr/>
    </dgm:pt>
    <dgm:pt modelId="{B7065E69-E17C-498E-A12A-79E6CDB97CD0}" type="pres">
      <dgm:prSet presAssocID="{07C063C6-0DCC-4D3D-8658-BF837354CD4F}" presName="bgRect" presStyleLbl="alignNode1" presStyleIdx="1" presStyleCnt="3"/>
      <dgm:spPr/>
    </dgm:pt>
    <dgm:pt modelId="{F0A3C977-6E32-4CDE-B386-B59631ED89F3}" type="pres">
      <dgm:prSet presAssocID="{AAD661DD-A1C1-43DD-865B-29670E450D77}" presName="sibTransNodeRect" presStyleLbl="alignNode1" presStyleIdx="1" presStyleCnt="3">
        <dgm:presLayoutVars>
          <dgm:chMax val="0"/>
          <dgm:bulletEnabled val="1"/>
        </dgm:presLayoutVars>
      </dgm:prSet>
      <dgm:spPr/>
    </dgm:pt>
    <dgm:pt modelId="{9D556D5A-DF0D-44AC-B079-EDD2A38F30AA}" type="pres">
      <dgm:prSet presAssocID="{07C063C6-0DCC-4D3D-8658-BF837354CD4F}" presName="nodeRect" presStyleLbl="alignNode1" presStyleIdx="1" presStyleCnt="3">
        <dgm:presLayoutVars>
          <dgm:bulletEnabled val="1"/>
        </dgm:presLayoutVars>
      </dgm:prSet>
      <dgm:spPr/>
    </dgm:pt>
    <dgm:pt modelId="{63C1C397-B4C3-4E8A-9154-DE533048A8BF}" type="pres">
      <dgm:prSet presAssocID="{AAD661DD-A1C1-43DD-865B-29670E450D77}" presName="sibTrans" presStyleCnt="0"/>
      <dgm:spPr/>
    </dgm:pt>
    <dgm:pt modelId="{6E1AB63C-C8B0-4688-9E89-7344AB19608D}" type="pres">
      <dgm:prSet presAssocID="{AF952ECC-B9E3-4017-989A-FEE98B560DD0}" presName="compositeNode" presStyleCnt="0">
        <dgm:presLayoutVars>
          <dgm:bulletEnabled val="1"/>
        </dgm:presLayoutVars>
      </dgm:prSet>
      <dgm:spPr/>
    </dgm:pt>
    <dgm:pt modelId="{EF80EC9F-1255-4C32-9BF5-430DBE1E60DD}" type="pres">
      <dgm:prSet presAssocID="{AF952ECC-B9E3-4017-989A-FEE98B560DD0}" presName="bgRect" presStyleLbl="alignNode1" presStyleIdx="2" presStyleCnt="3"/>
      <dgm:spPr/>
    </dgm:pt>
    <dgm:pt modelId="{AD36B239-0466-411B-86ED-07F5DABC6D9E}" type="pres">
      <dgm:prSet presAssocID="{1542ED8D-B3C1-4B53-969A-97806E1E30AE}" presName="sibTransNodeRect" presStyleLbl="alignNode1" presStyleIdx="2" presStyleCnt="3">
        <dgm:presLayoutVars>
          <dgm:chMax val="0"/>
          <dgm:bulletEnabled val="1"/>
        </dgm:presLayoutVars>
      </dgm:prSet>
      <dgm:spPr/>
    </dgm:pt>
    <dgm:pt modelId="{774564B3-6F2F-4B01-BBCA-8BECF23A6A23}" type="pres">
      <dgm:prSet presAssocID="{AF952ECC-B9E3-4017-989A-FEE98B560DD0}" presName="nodeRect" presStyleLbl="alignNode1" presStyleIdx="2" presStyleCnt="3">
        <dgm:presLayoutVars>
          <dgm:bulletEnabled val="1"/>
        </dgm:presLayoutVars>
      </dgm:prSet>
      <dgm:spPr/>
    </dgm:pt>
  </dgm:ptLst>
  <dgm:cxnLst>
    <dgm:cxn modelId="{FADDB816-1D74-4EE2-AE77-8B6A7F3DCD23}" type="presOf" srcId="{3935B24C-1F51-47FA-8D39-FA71081216C8}" destId="{DC017B39-BA53-49B8-A4FB-0B98DD03904B}" srcOrd="0" destOrd="0" presId="urn:microsoft.com/office/officeart/2016/7/layout/LinearBlockProcessNumbered"/>
    <dgm:cxn modelId="{D788FA4D-1244-4C7E-AA0F-0E007877F057}" srcId="{3935B24C-1F51-47FA-8D39-FA71081216C8}" destId="{AF952ECC-B9E3-4017-989A-FEE98B560DD0}" srcOrd="2" destOrd="0" parTransId="{15A7C029-74F4-467D-828B-07A339DA0DEC}" sibTransId="{1542ED8D-B3C1-4B53-969A-97806E1E30AE}"/>
    <dgm:cxn modelId="{4C399078-3EFD-4507-AA76-9A22439C5C57}" type="presOf" srcId="{AF952ECC-B9E3-4017-989A-FEE98B560DD0}" destId="{774564B3-6F2F-4B01-BBCA-8BECF23A6A23}" srcOrd="1" destOrd="0" presId="urn:microsoft.com/office/officeart/2016/7/layout/LinearBlockProcessNumbered"/>
    <dgm:cxn modelId="{FC3C0080-8D6F-466C-8004-38CFDE5B84F7}" type="presOf" srcId="{8E575F2E-DDA0-47B1-BD8A-800DB5E43F83}" destId="{0B6D2BD5-F33A-4192-8FB2-B327D0790B3B}" srcOrd="1" destOrd="0" presId="urn:microsoft.com/office/officeart/2016/7/layout/LinearBlockProcessNumbered"/>
    <dgm:cxn modelId="{A3E46B95-0415-401E-A4BB-B1078E8DD1E6}" srcId="{3935B24C-1F51-47FA-8D39-FA71081216C8}" destId="{8E575F2E-DDA0-47B1-BD8A-800DB5E43F83}" srcOrd="0" destOrd="0" parTransId="{EFB6C9D8-DAF7-4EEA-81A2-931B0AA53176}" sibTransId="{4AC432EE-525F-4EEC-BAED-DD63DED4C429}"/>
    <dgm:cxn modelId="{524607A5-2A38-43F1-BA22-5980B87DA589}" type="presOf" srcId="{07C063C6-0DCC-4D3D-8658-BF837354CD4F}" destId="{9D556D5A-DF0D-44AC-B079-EDD2A38F30AA}" srcOrd="1" destOrd="0" presId="urn:microsoft.com/office/officeart/2016/7/layout/LinearBlockProcessNumbered"/>
    <dgm:cxn modelId="{90197CAA-98EB-42E3-817A-B8142A666101}" type="presOf" srcId="{AF952ECC-B9E3-4017-989A-FEE98B560DD0}" destId="{EF80EC9F-1255-4C32-9BF5-430DBE1E60DD}" srcOrd="0" destOrd="0" presId="urn:microsoft.com/office/officeart/2016/7/layout/LinearBlockProcessNumbered"/>
    <dgm:cxn modelId="{D7C679B2-2D96-40F1-91C5-BEBBADBF6E0D}" type="presOf" srcId="{AAD661DD-A1C1-43DD-865B-29670E450D77}" destId="{F0A3C977-6E32-4CDE-B386-B59631ED89F3}" srcOrd="0" destOrd="0" presId="urn:microsoft.com/office/officeart/2016/7/layout/LinearBlockProcessNumbered"/>
    <dgm:cxn modelId="{3CC2CBB2-F0F2-4F19-98C4-B26DB70A2BBA}" type="presOf" srcId="{4AC432EE-525F-4EEC-BAED-DD63DED4C429}" destId="{85EAC64C-4B4F-4164-994E-4E99F542056C}" srcOrd="0" destOrd="0" presId="urn:microsoft.com/office/officeart/2016/7/layout/LinearBlockProcessNumbered"/>
    <dgm:cxn modelId="{87F407C6-572A-40FA-8EF0-3327D3A477B1}" srcId="{3935B24C-1F51-47FA-8D39-FA71081216C8}" destId="{07C063C6-0DCC-4D3D-8658-BF837354CD4F}" srcOrd="1" destOrd="0" parTransId="{44733409-2743-498B-9AFC-376348FB9D35}" sibTransId="{AAD661DD-A1C1-43DD-865B-29670E450D77}"/>
    <dgm:cxn modelId="{DA56D9D9-08BB-467B-B9DF-D23531BA2CFD}" type="presOf" srcId="{1542ED8D-B3C1-4B53-969A-97806E1E30AE}" destId="{AD36B239-0466-411B-86ED-07F5DABC6D9E}" srcOrd="0" destOrd="0" presId="urn:microsoft.com/office/officeart/2016/7/layout/LinearBlockProcessNumbered"/>
    <dgm:cxn modelId="{A0856CF3-B75D-4388-897A-3494924BE4DE}" type="presOf" srcId="{8E575F2E-DDA0-47B1-BD8A-800DB5E43F83}" destId="{F41C107B-07FC-4F61-898A-0D3030D85DCA}" srcOrd="0" destOrd="0" presId="urn:microsoft.com/office/officeart/2016/7/layout/LinearBlockProcessNumbered"/>
    <dgm:cxn modelId="{D7304AF7-6537-4FFE-8C6F-BE296A1F4323}" type="presOf" srcId="{07C063C6-0DCC-4D3D-8658-BF837354CD4F}" destId="{B7065E69-E17C-498E-A12A-79E6CDB97CD0}" srcOrd="0" destOrd="0" presId="urn:microsoft.com/office/officeart/2016/7/layout/LinearBlockProcessNumbered"/>
    <dgm:cxn modelId="{160C932E-270A-4D0C-A2D0-B4867ECF2D64}" type="presParOf" srcId="{DC017B39-BA53-49B8-A4FB-0B98DD03904B}" destId="{39015471-7400-45E8-AE8C-60B0A697BFC5}" srcOrd="0" destOrd="0" presId="urn:microsoft.com/office/officeart/2016/7/layout/LinearBlockProcessNumbered"/>
    <dgm:cxn modelId="{67302DD1-16C3-48B7-AC03-E305BA63C7D4}" type="presParOf" srcId="{39015471-7400-45E8-AE8C-60B0A697BFC5}" destId="{F41C107B-07FC-4F61-898A-0D3030D85DCA}" srcOrd="0" destOrd="0" presId="urn:microsoft.com/office/officeart/2016/7/layout/LinearBlockProcessNumbered"/>
    <dgm:cxn modelId="{D45F4380-EBCB-4F95-AF80-0339F9CA04DA}" type="presParOf" srcId="{39015471-7400-45E8-AE8C-60B0A697BFC5}" destId="{85EAC64C-4B4F-4164-994E-4E99F542056C}" srcOrd="1" destOrd="0" presId="urn:microsoft.com/office/officeart/2016/7/layout/LinearBlockProcessNumbered"/>
    <dgm:cxn modelId="{C11A11F5-9E18-4FF4-8CBD-387EBA0F69E2}" type="presParOf" srcId="{39015471-7400-45E8-AE8C-60B0A697BFC5}" destId="{0B6D2BD5-F33A-4192-8FB2-B327D0790B3B}" srcOrd="2" destOrd="0" presId="urn:microsoft.com/office/officeart/2016/7/layout/LinearBlockProcessNumbered"/>
    <dgm:cxn modelId="{B718ED16-229E-4118-BF38-F4A5958B6EAF}" type="presParOf" srcId="{DC017B39-BA53-49B8-A4FB-0B98DD03904B}" destId="{36BBA708-53B5-4C52-99BC-9FFF0582C75F}" srcOrd="1" destOrd="0" presId="urn:microsoft.com/office/officeart/2016/7/layout/LinearBlockProcessNumbered"/>
    <dgm:cxn modelId="{1439298E-73EB-460F-9D41-CA80E793AED6}" type="presParOf" srcId="{DC017B39-BA53-49B8-A4FB-0B98DD03904B}" destId="{FC1EED4E-0B55-4A4F-AD1C-33CFA3BD2031}" srcOrd="2" destOrd="0" presId="urn:microsoft.com/office/officeart/2016/7/layout/LinearBlockProcessNumbered"/>
    <dgm:cxn modelId="{21989207-261B-4D7C-A22D-43096C748EB7}" type="presParOf" srcId="{FC1EED4E-0B55-4A4F-AD1C-33CFA3BD2031}" destId="{B7065E69-E17C-498E-A12A-79E6CDB97CD0}" srcOrd="0" destOrd="0" presId="urn:microsoft.com/office/officeart/2016/7/layout/LinearBlockProcessNumbered"/>
    <dgm:cxn modelId="{98D5DCA5-A15C-4B2D-92E3-DF62FEDD9980}" type="presParOf" srcId="{FC1EED4E-0B55-4A4F-AD1C-33CFA3BD2031}" destId="{F0A3C977-6E32-4CDE-B386-B59631ED89F3}" srcOrd="1" destOrd="0" presId="urn:microsoft.com/office/officeart/2016/7/layout/LinearBlockProcessNumbered"/>
    <dgm:cxn modelId="{8175C7FD-4328-4C37-888E-21BC9C25438A}" type="presParOf" srcId="{FC1EED4E-0B55-4A4F-AD1C-33CFA3BD2031}" destId="{9D556D5A-DF0D-44AC-B079-EDD2A38F30AA}" srcOrd="2" destOrd="0" presId="urn:microsoft.com/office/officeart/2016/7/layout/LinearBlockProcessNumbered"/>
    <dgm:cxn modelId="{72311069-ECC9-4DDE-B6EC-D0C9A4BB5078}" type="presParOf" srcId="{DC017B39-BA53-49B8-A4FB-0B98DD03904B}" destId="{63C1C397-B4C3-4E8A-9154-DE533048A8BF}" srcOrd="3" destOrd="0" presId="urn:microsoft.com/office/officeart/2016/7/layout/LinearBlockProcessNumbered"/>
    <dgm:cxn modelId="{B36E8A9D-C78D-4440-B6E4-2D84C00847D0}" type="presParOf" srcId="{DC017B39-BA53-49B8-A4FB-0B98DD03904B}" destId="{6E1AB63C-C8B0-4688-9E89-7344AB19608D}" srcOrd="4" destOrd="0" presId="urn:microsoft.com/office/officeart/2016/7/layout/LinearBlockProcessNumbered"/>
    <dgm:cxn modelId="{434E4A43-0B99-4F52-81F9-C04921B3358A}" type="presParOf" srcId="{6E1AB63C-C8B0-4688-9E89-7344AB19608D}" destId="{EF80EC9F-1255-4C32-9BF5-430DBE1E60DD}" srcOrd="0" destOrd="0" presId="urn:microsoft.com/office/officeart/2016/7/layout/LinearBlockProcessNumbered"/>
    <dgm:cxn modelId="{2D29BD50-3DB2-442C-8C68-99D248E6596F}" type="presParOf" srcId="{6E1AB63C-C8B0-4688-9E89-7344AB19608D}" destId="{AD36B239-0466-411B-86ED-07F5DABC6D9E}" srcOrd="1" destOrd="0" presId="urn:microsoft.com/office/officeart/2016/7/layout/LinearBlockProcessNumbered"/>
    <dgm:cxn modelId="{95E933D8-B05A-4F3C-86EA-9BEA0A20AFFB}" type="presParOf" srcId="{6E1AB63C-C8B0-4688-9E89-7344AB19608D}" destId="{774564B3-6F2F-4B01-BBCA-8BECF23A6A23}"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E7F063E-B260-46B2-838E-C8EE905CF184}"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456FF3D-CD70-4D9C-95C0-AD034CF35D96}">
      <dgm:prSet/>
      <dgm:spPr/>
      <dgm:t>
        <a:bodyPr/>
        <a:lstStyle/>
        <a:p>
          <a:pPr>
            <a:lnSpc>
              <a:spcPct val="100000"/>
            </a:lnSpc>
          </a:pPr>
          <a:r>
            <a:rPr lang="en-US"/>
            <a:t>If you are a trainee, have you selected a research mentor?</a:t>
          </a:r>
        </a:p>
      </dgm:t>
    </dgm:pt>
    <dgm:pt modelId="{FE4A1F12-C372-4E4C-9404-1E2FA3A32214}" type="parTrans" cxnId="{11BF2F2A-2995-4442-B742-A552FB0F1C5D}">
      <dgm:prSet/>
      <dgm:spPr/>
      <dgm:t>
        <a:bodyPr/>
        <a:lstStyle/>
        <a:p>
          <a:endParaRPr lang="en-US"/>
        </a:p>
      </dgm:t>
    </dgm:pt>
    <dgm:pt modelId="{4794F50C-C347-44F2-AE6E-813E157EA710}" type="sibTrans" cxnId="{11BF2F2A-2995-4442-B742-A552FB0F1C5D}">
      <dgm:prSet/>
      <dgm:spPr/>
      <dgm:t>
        <a:bodyPr/>
        <a:lstStyle/>
        <a:p>
          <a:endParaRPr lang="en-US"/>
        </a:p>
      </dgm:t>
    </dgm:pt>
    <dgm:pt modelId="{98C7FD06-68D7-428D-B47D-E8B56F3ADD79}">
      <dgm:prSet/>
      <dgm:spPr/>
      <dgm:t>
        <a:bodyPr/>
        <a:lstStyle/>
        <a:p>
          <a:pPr>
            <a:lnSpc>
              <a:spcPct val="100000"/>
            </a:lnSpc>
          </a:pPr>
          <a:r>
            <a:rPr lang="en-US"/>
            <a:t>Choose a Study Design</a:t>
          </a:r>
        </a:p>
      </dgm:t>
    </dgm:pt>
    <dgm:pt modelId="{167A9C0E-3DB0-4A53-A7A5-AD22D9519C74}" type="parTrans" cxnId="{81C63B92-862E-4FC7-9568-AF3C0B6C884A}">
      <dgm:prSet/>
      <dgm:spPr/>
      <dgm:t>
        <a:bodyPr/>
        <a:lstStyle/>
        <a:p>
          <a:endParaRPr lang="en-US"/>
        </a:p>
      </dgm:t>
    </dgm:pt>
    <dgm:pt modelId="{D6675336-643B-4729-A911-97867C803D89}" type="sibTrans" cxnId="{81C63B92-862E-4FC7-9568-AF3C0B6C884A}">
      <dgm:prSet/>
      <dgm:spPr/>
      <dgm:t>
        <a:bodyPr/>
        <a:lstStyle/>
        <a:p>
          <a:endParaRPr lang="en-US"/>
        </a:p>
      </dgm:t>
    </dgm:pt>
    <dgm:pt modelId="{7B32ACFB-AB43-4DD4-BA70-3E21164839CC}">
      <dgm:prSet/>
      <dgm:spPr/>
      <dgm:t>
        <a:bodyPr/>
        <a:lstStyle/>
        <a:p>
          <a:pPr>
            <a:lnSpc>
              <a:spcPct val="100000"/>
            </a:lnSpc>
          </a:pPr>
          <a:r>
            <a:rPr lang="en-US"/>
            <a:t>Develop a Protocol</a:t>
          </a:r>
        </a:p>
      </dgm:t>
    </dgm:pt>
    <dgm:pt modelId="{D9EAF64C-8B4D-451C-BBCA-DC4C87362EEA}" type="parTrans" cxnId="{3A9C59AE-AE05-4E93-9263-B78650DFC814}">
      <dgm:prSet/>
      <dgm:spPr/>
      <dgm:t>
        <a:bodyPr/>
        <a:lstStyle/>
        <a:p>
          <a:endParaRPr lang="en-US"/>
        </a:p>
      </dgm:t>
    </dgm:pt>
    <dgm:pt modelId="{2EB5CE17-0ECE-435A-945A-F8B430BD8A86}" type="sibTrans" cxnId="{3A9C59AE-AE05-4E93-9263-B78650DFC814}">
      <dgm:prSet/>
      <dgm:spPr/>
      <dgm:t>
        <a:bodyPr/>
        <a:lstStyle/>
        <a:p>
          <a:endParaRPr lang="en-US"/>
        </a:p>
      </dgm:t>
    </dgm:pt>
    <dgm:pt modelId="{5C9DE5DC-5E70-4651-9855-04D4B43771FC}" type="pres">
      <dgm:prSet presAssocID="{AE7F063E-B260-46B2-838E-C8EE905CF184}" presName="root" presStyleCnt="0">
        <dgm:presLayoutVars>
          <dgm:dir/>
          <dgm:resizeHandles val="exact"/>
        </dgm:presLayoutVars>
      </dgm:prSet>
      <dgm:spPr/>
    </dgm:pt>
    <dgm:pt modelId="{BBA9EF40-340A-4EB9-A85D-16C366BC1070}" type="pres">
      <dgm:prSet presAssocID="{B456FF3D-CD70-4D9C-95C0-AD034CF35D96}" presName="compNode" presStyleCnt="0"/>
      <dgm:spPr/>
    </dgm:pt>
    <dgm:pt modelId="{13A07CDD-1B32-4084-9853-29291DD514BD}" type="pres">
      <dgm:prSet presAssocID="{B456FF3D-CD70-4D9C-95C0-AD034CF35D96}" presName="bgRect" presStyleLbl="bgShp" presStyleIdx="0" presStyleCnt="3"/>
      <dgm:spPr/>
    </dgm:pt>
    <dgm:pt modelId="{91844E21-6C4B-4B2B-A8A8-012B62AC56F2}" type="pres">
      <dgm:prSet presAssocID="{B456FF3D-CD70-4D9C-95C0-AD034CF35D9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assroom"/>
        </a:ext>
      </dgm:extLst>
    </dgm:pt>
    <dgm:pt modelId="{0CE264AF-B59D-425D-81DF-3C7502D12046}" type="pres">
      <dgm:prSet presAssocID="{B456FF3D-CD70-4D9C-95C0-AD034CF35D96}" presName="spaceRect" presStyleCnt="0"/>
      <dgm:spPr/>
    </dgm:pt>
    <dgm:pt modelId="{756052C3-86AF-4761-A82B-5BA273D5B31F}" type="pres">
      <dgm:prSet presAssocID="{B456FF3D-CD70-4D9C-95C0-AD034CF35D96}" presName="parTx" presStyleLbl="revTx" presStyleIdx="0" presStyleCnt="3">
        <dgm:presLayoutVars>
          <dgm:chMax val="0"/>
          <dgm:chPref val="0"/>
        </dgm:presLayoutVars>
      </dgm:prSet>
      <dgm:spPr/>
    </dgm:pt>
    <dgm:pt modelId="{EAE0D6DE-9069-4C53-9E8A-5200B1B3E3CE}" type="pres">
      <dgm:prSet presAssocID="{4794F50C-C347-44F2-AE6E-813E157EA710}" presName="sibTrans" presStyleCnt="0"/>
      <dgm:spPr/>
    </dgm:pt>
    <dgm:pt modelId="{A3E9F771-538B-41CE-9748-ED0CD4BFA693}" type="pres">
      <dgm:prSet presAssocID="{98C7FD06-68D7-428D-B47D-E8B56F3ADD79}" presName="compNode" presStyleCnt="0"/>
      <dgm:spPr/>
    </dgm:pt>
    <dgm:pt modelId="{459B89C8-1F6D-4E19-9FAC-DE61B8270975}" type="pres">
      <dgm:prSet presAssocID="{98C7FD06-68D7-428D-B47D-E8B56F3ADD79}" presName="bgRect" presStyleLbl="bgShp" presStyleIdx="1" presStyleCnt="3"/>
      <dgm:spPr/>
    </dgm:pt>
    <dgm:pt modelId="{64D6F6AD-9E93-46CD-9AA1-B2D2614EBA99}" type="pres">
      <dgm:prSet presAssocID="{98C7FD06-68D7-428D-B47D-E8B56F3ADD7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encil"/>
        </a:ext>
      </dgm:extLst>
    </dgm:pt>
    <dgm:pt modelId="{36BD8206-059B-4122-AF93-8EC942C61B1B}" type="pres">
      <dgm:prSet presAssocID="{98C7FD06-68D7-428D-B47D-E8B56F3ADD79}" presName="spaceRect" presStyleCnt="0"/>
      <dgm:spPr/>
    </dgm:pt>
    <dgm:pt modelId="{87E82806-CD72-4887-A7FF-E4D8167D443B}" type="pres">
      <dgm:prSet presAssocID="{98C7FD06-68D7-428D-B47D-E8B56F3ADD79}" presName="parTx" presStyleLbl="revTx" presStyleIdx="1" presStyleCnt="3">
        <dgm:presLayoutVars>
          <dgm:chMax val="0"/>
          <dgm:chPref val="0"/>
        </dgm:presLayoutVars>
      </dgm:prSet>
      <dgm:spPr/>
    </dgm:pt>
    <dgm:pt modelId="{A04B6953-8864-49C2-BDFB-4CA7BBE82A32}" type="pres">
      <dgm:prSet presAssocID="{D6675336-643B-4729-A911-97867C803D89}" presName="sibTrans" presStyleCnt="0"/>
      <dgm:spPr/>
    </dgm:pt>
    <dgm:pt modelId="{4FE8236F-06A7-4CAF-9A89-AEF69CF65EFF}" type="pres">
      <dgm:prSet presAssocID="{7B32ACFB-AB43-4DD4-BA70-3E21164839CC}" presName="compNode" presStyleCnt="0"/>
      <dgm:spPr/>
    </dgm:pt>
    <dgm:pt modelId="{FE168AED-AE44-4D6C-B44F-2485BFA588D6}" type="pres">
      <dgm:prSet presAssocID="{7B32ACFB-AB43-4DD4-BA70-3E21164839CC}" presName="bgRect" presStyleLbl="bgShp" presStyleIdx="2" presStyleCnt="3"/>
      <dgm:spPr/>
    </dgm:pt>
    <dgm:pt modelId="{CF6FB466-BFA8-49D5-9FDF-41503AA667BA}" type="pres">
      <dgm:prSet presAssocID="{7B32ACFB-AB43-4DD4-BA70-3E21164839C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eck List"/>
        </a:ext>
      </dgm:extLst>
    </dgm:pt>
    <dgm:pt modelId="{2FFEAD72-7DF8-4900-89C5-3DC4A41219FC}" type="pres">
      <dgm:prSet presAssocID="{7B32ACFB-AB43-4DD4-BA70-3E21164839CC}" presName="spaceRect" presStyleCnt="0"/>
      <dgm:spPr/>
    </dgm:pt>
    <dgm:pt modelId="{F7D28441-9CAB-4173-A001-F77EA485C03E}" type="pres">
      <dgm:prSet presAssocID="{7B32ACFB-AB43-4DD4-BA70-3E21164839CC}" presName="parTx" presStyleLbl="revTx" presStyleIdx="2" presStyleCnt="3">
        <dgm:presLayoutVars>
          <dgm:chMax val="0"/>
          <dgm:chPref val="0"/>
        </dgm:presLayoutVars>
      </dgm:prSet>
      <dgm:spPr/>
    </dgm:pt>
  </dgm:ptLst>
  <dgm:cxnLst>
    <dgm:cxn modelId="{3202AA09-88F3-4F3C-BC2C-04A2DE49EFCA}" type="presOf" srcId="{B456FF3D-CD70-4D9C-95C0-AD034CF35D96}" destId="{756052C3-86AF-4761-A82B-5BA273D5B31F}" srcOrd="0" destOrd="0" presId="urn:microsoft.com/office/officeart/2018/2/layout/IconVerticalSolidList"/>
    <dgm:cxn modelId="{11BF2F2A-2995-4442-B742-A552FB0F1C5D}" srcId="{AE7F063E-B260-46B2-838E-C8EE905CF184}" destId="{B456FF3D-CD70-4D9C-95C0-AD034CF35D96}" srcOrd="0" destOrd="0" parTransId="{FE4A1F12-C372-4E4C-9404-1E2FA3A32214}" sibTransId="{4794F50C-C347-44F2-AE6E-813E157EA710}"/>
    <dgm:cxn modelId="{81C63B92-862E-4FC7-9568-AF3C0B6C884A}" srcId="{AE7F063E-B260-46B2-838E-C8EE905CF184}" destId="{98C7FD06-68D7-428D-B47D-E8B56F3ADD79}" srcOrd="1" destOrd="0" parTransId="{167A9C0E-3DB0-4A53-A7A5-AD22D9519C74}" sibTransId="{D6675336-643B-4729-A911-97867C803D89}"/>
    <dgm:cxn modelId="{3A9C59AE-AE05-4E93-9263-B78650DFC814}" srcId="{AE7F063E-B260-46B2-838E-C8EE905CF184}" destId="{7B32ACFB-AB43-4DD4-BA70-3E21164839CC}" srcOrd="2" destOrd="0" parTransId="{D9EAF64C-8B4D-451C-BBCA-DC4C87362EEA}" sibTransId="{2EB5CE17-0ECE-435A-945A-F8B430BD8A86}"/>
    <dgm:cxn modelId="{B79E8BBC-C12A-4E33-BD2F-F2F2A684F70E}" type="presOf" srcId="{98C7FD06-68D7-428D-B47D-E8B56F3ADD79}" destId="{87E82806-CD72-4887-A7FF-E4D8167D443B}" srcOrd="0" destOrd="0" presId="urn:microsoft.com/office/officeart/2018/2/layout/IconVerticalSolidList"/>
    <dgm:cxn modelId="{45BFE0C1-2DE5-426B-A52E-3B7A2A1560DD}" type="presOf" srcId="{AE7F063E-B260-46B2-838E-C8EE905CF184}" destId="{5C9DE5DC-5E70-4651-9855-04D4B43771FC}" srcOrd="0" destOrd="0" presId="urn:microsoft.com/office/officeart/2018/2/layout/IconVerticalSolidList"/>
    <dgm:cxn modelId="{9A4EFEEF-23C8-4039-90F1-614C3851B58E}" type="presOf" srcId="{7B32ACFB-AB43-4DD4-BA70-3E21164839CC}" destId="{F7D28441-9CAB-4173-A001-F77EA485C03E}" srcOrd="0" destOrd="0" presId="urn:microsoft.com/office/officeart/2018/2/layout/IconVerticalSolidList"/>
    <dgm:cxn modelId="{E125B695-E8F3-4ADB-B28F-B9CF43A0F283}" type="presParOf" srcId="{5C9DE5DC-5E70-4651-9855-04D4B43771FC}" destId="{BBA9EF40-340A-4EB9-A85D-16C366BC1070}" srcOrd="0" destOrd="0" presId="urn:microsoft.com/office/officeart/2018/2/layout/IconVerticalSolidList"/>
    <dgm:cxn modelId="{B99A3349-12D2-45A1-A8F3-8D5048FDC3CE}" type="presParOf" srcId="{BBA9EF40-340A-4EB9-A85D-16C366BC1070}" destId="{13A07CDD-1B32-4084-9853-29291DD514BD}" srcOrd="0" destOrd="0" presId="urn:microsoft.com/office/officeart/2018/2/layout/IconVerticalSolidList"/>
    <dgm:cxn modelId="{91CCE090-6907-41E5-B901-68F7E1E5D98C}" type="presParOf" srcId="{BBA9EF40-340A-4EB9-A85D-16C366BC1070}" destId="{91844E21-6C4B-4B2B-A8A8-012B62AC56F2}" srcOrd="1" destOrd="0" presId="urn:microsoft.com/office/officeart/2018/2/layout/IconVerticalSolidList"/>
    <dgm:cxn modelId="{46AB9CEF-FD5C-426D-AD4B-9EBC4C3C11FF}" type="presParOf" srcId="{BBA9EF40-340A-4EB9-A85D-16C366BC1070}" destId="{0CE264AF-B59D-425D-81DF-3C7502D12046}" srcOrd="2" destOrd="0" presId="urn:microsoft.com/office/officeart/2018/2/layout/IconVerticalSolidList"/>
    <dgm:cxn modelId="{5C7D3B0F-5644-41E4-A4CC-1A4AC98F097B}" type="presParOf" srcId="{BBA9EF40-340A-4EB9-A85D-16C366BC1070}" destId="{756052C3-86AF-4761-A82B-5BA273D5B31F}" srcOrd="3" destOrd="0" presId="urn:microsoft.com/office/officeart/2018/2/layout/IconVerticalSolidList"/>
    <dgm:cxn modelId="{9215AEC9-113F-4134-979D-C1D02383B298}" type="presParOf" srcId="{5C9DE5DC-5E70-4651-9855-04D4B43771FC}" destId="{EAE0D6DE-9069-4C53-9E8A-5200B1B3E3CE}" srcOrd="1" destOrd="0" presId="urn:microsoft.com/office/officeart/2018/2/layout/IconVerticalSolidList"/>
    <dgm:cxn modelId="{6BFB151A-CE2F-4B44-BBCB-3073C05DF1CA}" type="presParOf" srcId="{5C9DE5DC-5E70-4651-9855-04D4B43771FC}" destId="{A3E9F771-538B-41CE-9748-ED0CD4BFA693}" srcOrd="2" destOrd="0" presId="urn:microsoft.com/office/officeart/2018/2/layout/IconVerticalSolidList"/>
    <dgm:cxn modelId="{A5260719-FAFD-45F4-9D89-4AD36803E906}" type="presParOf" srcId="{A3E9F771-538B-41CE-9748-ED0CD4BFA693}" destId="{459B89C8-1F6D-4E19-9FAC-DE61B8270975}" srcOrd="0" destOrd="0" presId="urn:microsoft.com/office/officeart/2018/2/layout/IconVerticalSolidList"/>
    <dgm:cxn modelId="{00DEF736-0C24-4685-A384-96A8D9532FB5}" type="presParOf" srcId="{A3E9F771-538B-41CE-9748-ED0CD4BFA693}" destId="{64D6F6AD-9E93-46CD-9AA1-B2D2614EBA99}" srcOrd="1" destOrd="0" presId="urn:microsoft.com/office/officeart/2018/2/layout/IconVerticalSolidList"/>
    <dgm:cxn modelId="{192A45A9-A03A-4837-81C5-E744A250CC19}" type="presParOf" srcId="{A3E9F771-538B-41CE-9748-ED0CD4BFA693}" destId="{36BD8206-059B-4122-AF93-8EC942C61B1B}" srcOrd="2" destOrd="0" presId="urn:microsoft.com/office/officeart/2018/2/layout/IconVerticalSolidList"/>
    <dgm:cxn modelId="{7A8FFA49-946D-4823-89C8-7F1D0083CABC}" type="presParOf" srcId="{A3E9F771-538B-41CE-9748-ED0CD4BFA693}" destId="{87E82806-CD72-4887-A7FF-E4D8167D443B}" srcOrd="3" destOrd="0" presId="urn:microsoft.com/office/officeart/2018/2/layout/IconVerticalSolidList"/>
    <dgm:cxn modelId="{637D3E61-21B5-4059-B9B1-6D30E5836390}" type="presParOf" srcId="{5C9DE5DC-5E70-4651-9855-04D4B43771FC}" destId="{A04B6953-8864-49C2-BDFB-4CA7BBE82A32}" srcOrd="3" destOrd="0" presId="urn:microsoft.com/office/officeart/2018/2/layout/IconVerticalSolidList"/>
    <dgm:cxn modelId="{5450E07D-E745-436D-A1E0-413EF8189E6E}" type="presParOf" srcId="{5C9DE5DC-5E70-4651-9855-04D4B43771FC}" destId="{4FE8236F-06A7-4CAF-9A89-AEF69CF65EFF}" srcOrd="4" destOrd="0" presId="urn:microsoft.com/office/officeart/2018/2/layout/IconVerticalSolidList"/>
    <dgm:cxn modelId="{EE63123E-A791-4B11-9608-F896A38CEFBF}" type="presParOf" srcId="{4FE8236F-06A7-4CAF-9A89-AEF69CF65EFF}" destId="{FE168AED-AE44-4D6C-B44F-2485BFA588D6}" srcOrd="0" destOrd="0" presId="urn:microsoft.com/office/officeart/2018/2/layout/IconVerticalSolidList"/>
    <dgm:cxn modelId="{3EEE5D6F-1B5B-4838-82C0-D69F22D17611}" type="presParOf" srcId="{4FE8236F-06A7-4CAF-9A89-AEF69CF65EFF}" destId="{CF6FB466-BFA8-49D5-9FDF-41503AA667BA}" srcOrd="1" destOrd="0" presId="urn:microsoft.com/office/officeart/2018/2/layout/IconVerticalSolidList"/>
    <dgm:cxn modelId="{B50B97C1-2589-479C-B69B-7B5BF91576BF}" type="presParOf" srcId="{4FE8236F-06A7-4CAF-9A89-AEF69CF65EFF}" destId="{2FFEAD72-7DF8-4900-89C5-3DC4A41219FC}" srcOrd="2" destOrd="0" presId="urn:microsoft.com/office/officeart/2018/2/layout/IconVerticalSolidList"/>
    <dgm:cxn modelId="{6A17688F-28F4-4318-8F94-5267707C0A40}" type="presParOf" srcId="{4FE8236F-06A7-4CAF-9A89-AEF69CF65EFF}" destId="{F7D28441-9CAB-4173-A001-F77EA485C03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E7F063E-B260-46B2-838E-C8EE905CF184}"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456FF3D-CD70-4D9C-95C0-AD034CF35D96}">
      <dgm:prSet/>
      <dgm:spPr/>
      <dgm:t>
        <a:bodyPr/>
        <a:lstStyle/>
        <a:p>
          <a:pPr>
            <a:lnSpc>
              <a:spcPct val="100000"/>
            </a:lnSpc>
          </a:pPr>
          <a:r>
            <a:rPr lang="en-US"/>
            <a:t>If you are a trainee, have you selected a research mentor?</a:t>
          </a:r>
        </a:p>
      </dgm:t>
    </dgm:pt>
    <dgm:pt modelId="{FE4A1F12-C372-4E4C-9404-1E2FA3A32214}" type="parTrans" cxnId="{11BF2F2A-2995-4442-B742-A552FB0F1C5D}">
      <dgm:prSet/>
      <dgm:spPr/>
      <dgm:t>
        <a:bodyPr/>
        <a:lstStyle/>
        <a:p>
          <a:endParaRPr lang="en-US"/>
        </a:p>
      </dgm:t>
    </dgm:pt>
    <dgm:pt modelId="{4794F50C-C347-44F2-AE6E-813E157EA710}" type="sibTrans" cxnId="{11BF2F2A-2995-4442-B742-A552FB0F1C5D}">
      <dgm:prSet/>
      <dgm:spPr/>
      <dgm:t>
        <a:bodyPr/>
        <a:lstStyle/>
        <a:p>
          <a:endParaRPr lang="en-US"/>
        </a:p>
      </dgm:t>
    </dgm:pt>
    <dgm:pt modelId="{98C7FD06-68D7-428D-B47D-E8B56F3ADD79}">
      <dgm:prSet/>
      <dgm:spPr/>
      <dgm:t>
        <a:bodyPr/>
        <a:lstStyle/>
        <a:p>
          <a:pPr>
            <a:lnSpc>
              <a:spcPct val="100000"/>
            </a:lnSpc>
          </a:pPr>
          <a:r>
            <a:rPr lang="en-US"/>
            <a:t>Choose a Study Design</a:t>
          </a:r>
        </a:p>
      </dgm:t>
    </dgm:pt>
    <dgm:pt modelId="{167A9C0E-3DB0-4A53-A7A5-AD22D9519C74}" type="parTrans" cxnId="{81C63B92-862E-4FC7-9568-AF3C0B6C884A}">
      <dgm:prSet/>
      <dgm:spPr/>
      <dgm:t>
        <a:bodyPr/>
        <a:lstStyle/>
        <a:p>
          <a:endParaRPr lang="en-US"/>
        </a:p>
      </dgm:t>
    </dgm:pt>
    <dgm:pt modelId="{D6675336-643B-4729-A911-97867C803D89}" type="sibTrans" cxnId="{81C63B92-862E-4FC7-9568-AF3C0B6C884A}">
      <dgm:prSet/>
      <dgm:spPr/>
      <dgm:t>
        <a:bodyPr/>
        <a:lstStyle/>
        <a:p>
          <a:endParaRPr lang="en-US"/>
        </a:p>
      </dgm:t>
    </dgm:pt>
    <dgm:pt modelId="{7B32ACFB-AB43-4DD4-BA70-3E21164839CC}">
      <dgm:prSet/>
      <dgm:spPr/>
      <dgm:t>
        <a:bodyPr/>
        <a:lstStyle/>
        <a:p>
          <a:pPr>
            <a:lnSpc>
              <a:spcPct val="100000"/>
            </a:lnSpc>
          </a:pPr>
          <a:r>
            <a:rPr lang="en-US"/>
            <a:t>Develop a Protocol</a:t>
          </a:r>
        </a:p>
      </dgm:t>
    </dgm:pt>
    <dgm:pt modelId="{D9EAF64C-8B4D-451C-BBCA-DC4C87362EEA}" type="parTrans" cxnId="{3A9C59AE-AE05-4E93-9263-B78650DFC814}">
      <dgm:prSet/>
      <dgm:spPr/>
      <dgm:t>
        <a:bodyPr/>
        <a:lstStyle/>
        <a:p>
          <a:endParaRPr lang="en-US"/>
        </a:p>
      </dgm:t>
    </dgm:pt>
    <dgm:pt modelId="{2EB5CE17-0ECE-435A-945A-F8B430BD8A86}" type="sibTrans" cxnId="{3A9C59AE-AE05-4E93-9263-B78650DFC814}">
      <dgm:prSet/>
      <dgm:spPr/>
      <dgm:t>
        <a:bodyPr/>
        <a:lstStyle/>
        <a:p>
          <a:endParaRPr lang="en-US"/>
        </a:p>
      </dgm:t>
    </dgm:pt>
    <dgm:pt modelId="{5C9DE5DC-5E70-4651-9855-04D4B43771FC}" type="pres">
      <dgm:prSet presAssocID="{AE7F063E-B260-46B2-838E-C8EE905CF184}" presName="root" presStyleCnt="0">
        <dgm:presLayoutVars>
          <dgm:dir/>
          <dgm:resizeHandles val="exact"/>
        </dgm:presLayoutVars>
      </dgm:prSet>
      <dgm:spPr/>
    </dgm:pt>
    <dgm:pt modelId="{BBA9EF40-340A-4EB9-A85D-16C366BC1070}" type="pres">
      <dgm:prSet presAssocID="{B456FF3D-CD70-4D9C-95C0-AD034CF35D96}" presName="compNode" presStyleCnt="0"/>
      <dgm:spPr/>
    </dgm:pt>
    <dgm:pt modelId="{13A07CDD-1B32-4084-9853-29291DD514BD}" type="pres">
      <dgm:prSet presAssocID="{B456FF3D-CD70-4D9C-95C0-AD034CF35D96}" presName="bgRect" presStyleLbl="bgShp" presStyleIdx="0" presStyleCnt="3"/>
      <dgm:spPr/>
    </dgm:pt>
    <dgm:pt modelId="{91844E21-6C4B-4B2B-A8A8-012B62AC56F2}" type="pres">
      <dgm:prSet presAssocID="{B456FF3D-CD70-4D9C-95C0-AD034CF35D9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assroom"/>
        </a:ext>
      </dgm:extLst>
    </dgm:pt>
    <dgm:pt modelId="{0CE264AF-B59D-425D-81DF-3C7502D12046}" type="pres">
      <dgm:prSet presAssocID="{B456FF3D-CD70-4D9C-95C0-AD034CF35D96}" presName="spaceRect" presStyleCnt="0"/>
      <dgm:spPr/>
    </dgm:pt>
    <dgm:pt modelId="{756052C3-86AF-4761-A82B-5BA273D5B31F}" type="pres">
      <dgm:prSet presAssocID="{B456FF3D-CD70-4D9C-95C0-AD034CF35D96}" presName="parTx" presStyleLbl="revTx" presStyleIdx="0" presStyleCnt="3">
        <dgm:presLayoutVars>
          <dgm:chMax val="0"/>
          <dgm:chPref val="0"/>
        </dgm:presLayoutVars>
      </dgm:prSet>
      <dgm:spPr/>
    </dgm:pt>
    <dgm:pt modelId="{EAE0D6DE-9069-4C53-9E8A-5200B1B3E3CE}" type="pres">
      <dgm:prSet presAssocID="{4794F50C-C347-44F2-AE6E-813E157EA710}" presName="sibTrans" presStyleCnt="0"/>
      <dgm:spPr/>
    </dgm:pt>
    <dgm:pt modelId="{A3E9F771-538B-41CE-9748-ED0CD4BFA693}" type="pres">
      <dgm:prSet presAssocID="{98C7FD06-68D7-428D-B47D-E8B56F3ADD79}" presName="compNode" presStyleCnt="0"/>
      <dgm:spPr/>
    </dgm:pt>
    <dgm:pt modelId="{459B89C8-1F6D-4E19-9FAC-DE61B8270975}" type="pres">
      <dgm:prSet presAssocID="{98C7FD06-68D7-428D-B47D-E8B56F3ADD79}" presName="bgRect" presStyleLbl="bgShp" presStyleIdx="1" presStyleCnt="3"/>
      <dgm:spPr/>
    </dgm:pt>
    <dgm:pt modelId="{64D6F6AD-9E93-46CD-9AA1-B2D2614EBA99}" type="pres">
      <dgm:prSet presAssocID="{98C7FD06-68D7-428D-B47D-E8B56F3ADD7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encil"/>
        </a:ext>
      </dgm:extLst>
    </dgm:pt>
    <dgm:pt modelId="{36BD8206-059B-4122-AF93-8EC942C61B1B}" type="pres">
      <dgm:prSet presAssocID="{98C7FD06-68D7-428D-B47D-E8B56F3ADD79}" presName="spaceRect" presStyleCnt="0"/>
      <dgm:spPr/>
    </dgm:pt>
    <dgm:pt modelId="{87E82806-CD72-4887-A7FF-E4D8167D443B}" type="pres">
      <dgm:prSet presAssocID="{98C7FD06-68D7-428D-B47D-E8B56F3ADD79}" presName="parTx" presStyleLbl="revTx" presStyleIdx="1" presStyleCnt="3">
        <dgm:presLayoutVars>
          <dgm:chMax val="0"/>
          <dgm:chPref val="0"/>
        </dgm:presLayoutVars>
      </dgm:prSet>
      <dgm:spPr/>
    </dgm:pt>
    <dgm:pt modelId="{A04B6953-8864-49C2-BDFB-4CA7BBE82A32}" type="pres">
      <dgm:prSet presAssocID="{D6675336-643B-4729-A911-97867C803D89}" presName="sibTrans" presStyleCnt="0"/>
      <dgm:spPr/>
    </dgm:pt>
    <dgm:pt modelId="{4FE8236F-06A7-4CAF-9A89-AEF69CF65EFF}" type="pres">
      <dgm:prSet presAssocID="{7B32ACFB-AB43-4DD4-BA70-3E21164839CC}" presName="compNode" presStyleCnt="0"/>
      <dgm:spPr/>
    </dgm:pt>
    <dgm:pt modelId="{FE168AED-AE44-4D6C-B44F-2485BFA588D6}" type="pres">
      <dgm:prSet presAssocID="{7B32ACFB-AB43-4DD4-BA70-3E21164839CC}" presName="bgRect" presStyleLbl="bgShp" presStyleIdx="2" presStyleCnt="3"/>
      <dgm:spPr/>
    </dgm:pt>
    <dgm:pt modelId="{CF6FB466-BFA8-49D5-9FDF-41503AA667BA}" type="pres">
      <dgm:prSet presAssocID="{7B32ACFB-AB43-4DD4-BA70-3E21164839C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eck List"/>
        </a:ext>
      </dgm:extLst>
    </dgm:pt>
    <dgm:pt modelId="{2FFEAD72-7DF8-4900-89C5-3DC4A41219FC}" type="pres">
      <dgm:prSet presAssocID="{7B32ACFB-AB43-4DD4-BA70-3E21164839CC}" presName="spaceRect" presStyleCnt="0"/>
      <dgm:spPr/>
    </dgm:pt>
    <dgm:pt modelId="{F7D28441-9CAB-4173-A001-F77EA485C03E}" type="pres">
      <dgm:prSet presAssocID="{7B32ACFB-AB43-4DD4-BA70-3E21164839CC}" presName="parTx" presStyleLbl="revTx" presStyleIdx="2" presStyleCnt="3">
        <dgm:presLayoutVars>
          <dgm:chMax val="0"/>
          <dgm:chPref val="0"/>
        </dgm:presLayoutVars>
      </dgm:prSet>
      <dgm:spPr/>
    </dgm:pt>
  </dgm:ptLst>
  <dgm:cxnLst>
    <dgm:cxn modelId="{3202AA09-88F3-4F3C-BC2C-04A2DE49EFCA}" type="presOf" srcId="{B456FF3D-CD70-4D9C-95C0-AD034CF35D96}" destId="{756052C3-86AF-4761-A82B-5BA273D5B31F}" srcOrd="0" destOrd="0" presId="urn:microsoft.com/office/officeart/2018/2/layout/IconVerticalSolidList"/>
    <dgm:cxn modelId="{11BF2F2A-2995-4442-B742-A552FB0F1C5D}" srcId="{AE7F063E-B260-46B2-838E-C8EE905CF184}" destId="{B456FF3D-CD70-4D9C-95C0-AD034CF35D96}" srcOrd="0" destOrd="0" parTransId="{FE4A1F12-C372-4E4C-9404-1E2FA3A32214}" sibTransId="{4794F50C-C347-44F2-AE6E-813E157EA710}"/>
    <dgm:cxn modelId="{81C63B92-862E-4FC7-9568-AF3C0B6C884A}" srcId="{AE7F063E-B260-46B2-838E-C8EE905CF184}" destId="{98C7FD06-68D7-428D-B47D-E8B56F3ADD79}" srcOrd="1" destOrd="0" parTransId="{167A9C0E-3DB0-4A53-A7A5-AD22D9519C74}" sibTransId="{D6675336-643B-4729-A911-97867C803D89}"/>
    <dgm:cxn modelId="{3A9C59AE-AE05-4E93-9263-B78650DFC814}" srcId="{AE7F063E-B260-46B2-838E-C8EE905CF184}" destId="{7B32ACFB-AB43-4DD4-BA70-3E21164839CC}" srcOrd="2" destOrd="0" parTransId="{D9EAF64C-8B4D-451C-BBCA-DC4C87362EEA}" sibTransId="{2EB5CE17-0ECE-435A-945A-F8B430BD8A86}"/>
    <dgm:cxn modelId="{B79E8BBC-C12A-4E33-BD2F-F2F2A684F70E}" type="presOf" srcId="{98C7FD06-68D7-428D-B47D-E8B56F3ADD79}" destId="{87E82806-CD72-4887-A7FF-E4D8167D443B}" srcOrd="0" destOrd="0" presId="urn:microsoft.com/office/officeart/2018/2/layout/IconVerticalSolidList"/>
    <dgm:cxn modelId="{45BFE0C1-2DE5-426B-A52E-3B7A2A1560DD}" type="presOf" srcId="{AE7F063E-B260-46B2-838E-C8EE905CF184}" destId="{5C9DE5DC-5E70-4651-9855-04D4B43771FC}" srcOrd="0" destOrd="0" presId="urn:microsoft.com/office/officeart/2018/2/layout/IconVerticalSolidList"/>
    <dgm:cxn modelId="{9A4EFEEF-23C8-4039-90F1-614C3851B58E}" type="presOf" srcId="{7B32ACFB-AB43-4DD4-BA70-3E21164839CC}" destId="{F7D28441-9CAB-4173-A001-F77EA485C03E}" srcOrd="0" destOrd="0" presId="urn:microsoft.com/office/officeart/2018/2/layout/IconVerticalSolidList"/>
    <dgm:cxn modelId="{E125B695-E8F3-4ADB-B28F-B9CF43A0F283}" type="presParOf" srcId="{5C9DE5DC-5E70-4651-9855-04D4B43771FC}" destId="{BBA9EF40-340A-4EB9-A85D-16C366BC1070}" srcOrd="0" destOrd="0" presId="urn:microsoft.com/office/officeart/2018/2/layout/IconVerticalSolidList"/>
    <dgm:cxn modelId="{B99A3349-12D2-45A1-A8F3-8D5048FDC3CE}" type="presParOf" srcId="{BBA9EF40-340A-4EB9-A85D-16C366BC1070}" destId="{13A07CDD-1B32-4084-9853-29291DD514BD}" srcOrd="0" destOrd="0" presId="urn:microsoft.com/office/officeart/2018/2/layout/IconVerticalSolidList"/>
    <dgm:cxn modelId="{91CCE090-6907-41E5-B901-68F7E1E5D98C}" type="presParOf" srcId="{BBA9EF40-340A-4EB9-A85D-16C366BC1070}" destId="{91844E21-6C4B-4B2B-A8A8-012B62AC56F2}" srcOrd="1" destOrd="0" presId="urn:microsoft.com/office/officeart/2018/2/layout/IconVerticalSolidList"/>
    <dgm:cxn modelId="{46AB9CEF-FD5C-426D-AD4B-9EBC4C3C11FF}" type="presParOf" srcId="{BBA9EF40-340A-4EB9-A85D-16C366BC1070}" destId="{0CE264AF-B59D-425D-81DF-3C7502D12046}" srcOrd="2" destOrd="0" presId="urn:microsoft.com/office/officeart/2018/2/layout/IconVerticalSolidList"/>
    <dgm:cxn modelId="{5C7D3B0F-5644-41E4-A4CC-1A4AC98F097B}" type="presParOf" srcId="{BBA9EF40-340A-4EB9-A85D-16C366BC1070}" destId="{756052C3-86AF-4761-A82B-5BA273D5B31F}" srcOrd="3" destOrd="0" presId="urn:microsoft.com/office/officeart/2018/2/layout/IconVerticalSolidList"/>
    <dgm:cxn modelId="{9215AEC9-113F-4134-979D-C1D02383B298}" type="presParOf" srcId="{5C9DE5DC-5E70-4651-9855-04D4B43771FC}" destId="{EAE0D6DE-9069-4C53-9E8A-5200B1B3E3CE}" srcOrd="1" destOrd="0" presId="urn:microsoft.com/office/officeart/2018/2/layout/IconVerticalSolidList"/>
    <dgm:cxn modelId="{6BFB151A-CE2F-4B44-BBCB-3073C05DF1CA}" type="presParOf" srcId="{5C9DE5DC-5E70-4651-9855-04D4B43771FC}" destId="{A3E9F771-538B-41CE-9748-ED0CD4BFA693}" srcOrd="2" destOrd="0" presId="urn:microsoft.com/office/officeart/2018/2/layout/IconVerticalSolidList"/>
    <dgm:cxn modelId="{A5260719-FAFD-45F4-9D89-4AD36803E906}" type="presParOf" srcId="{A3E9F771-538B-41CE-9748-ED0CD4BFA693}" destId="{459B89C8-1F6D-4E19-9FAC-DE61B8270975}" srcOrd="0" destOrd="0" presId="urn:microsoft.com/office/officeart/2018/2/layout/IconVerticalSolidList"/>
    <dgm:cxn modelId="{00DEF736-0C24-4685-A384-96A8D9532FB5}" type="presParOf" srcId="{A3E9F771-538B-41CE-9748-ED0CD4BFA693}" destId="{64D6F6AD-9E93-46CD-9AA1-B2D2614EBA99}" srcOrd="1" destOrd="0" presId="urn:microsoft.com/office/officeart/2018/2/layout/IconVerticalSolidList"/>
    <dgm:cxn modelId="{192A45A9-A03A-4837-81C5-E744A250CC19}" type="presParOf" srcId="{A3E9F771-538B-41CE-9748-ED0CD4BFA693}" destId="{36BD8206-059B-4122-AF93-8EC942C61B1B}" srcOrd="2" destOrd="0" presId="urn:microsoft.com/office/officeart/2018/2/layout/IconVerticalSolidList"/>
    <dgm:cxn modelId="{7A8FFA49-946D-4823-89C8-7F1D0083CABC}" type="presParOf" srcId="{A3E9F771-538B-41CE-9748-ED0CD4BFA693}" destId="{87E82806-CD72-4887-A7FF-E4D8167D443B}" srcOrd="3" destOrd="0" presId="urn:microsoft.com/office/officeart/2018/2/layout/IconVerticalSolidList"/>
    <dgm:cxn modelId="{637D3E61-21B5-4059-B9B1-6D30E5836390}" type="presParOf" srcId="{5C9DE5DC-5E70-4651-9855-04D4B43771FC}" destId="{A04B6953-8864-49C2-BDFB-4CA7BBE82A32}" srcOrd="3" destOrd="0" presId="urn:microsoft.com/office/officeart/2018/2/layout/IconVerticalSolidList"/>
    <dgm:cxn modelId="{5450E07D-E745-436D-A1E0-413EF8189E6E}" type="presParOf" srcId="{5C9DE5DC-5E70-4651-9855-04D4B43771FC}" destId="{4FE8236F-06A7-4CAF-9A89-AEF69CF65EFF}" srcOrd="4" destOrd="0" presId="urn:microsoft.com/office/officeart/2018/2/layout/IconVerticalSolidList"/>
    <dgm:cxn modelId="{EE63123E-A791-4B11-9608-F896A38CEFBF}" type="presParOf" srcId="{4FE8236F-06A7-4CAF-9A89-AEF69CF65EFF}" destId="{FE168AED-AE44-4D6C-B44F-2485BFA588D6}" srcOrd="0" destOrd="0" presId="urn:microsoft.com/office/officeart/2018/2/layout/IconVerticalSolidList"/>
    <dgm:cxn modelId="{3EEE5D6F-1B5B-4838-82C0-D69F22D17611}" type="presParOf" srcId="{4FE8236F-06A7-4CAF-9A89-AEF69CF65EFF}" destId="{CF6FB466-BFA8-49D5-9FDF-41503AA667BA}" srcOrd="1" destOrd="0" presId="urn:microsoft.com/office/officeart/2018/2/layout/IconVerticalSolidList"/>
    <dgm:cxn modelId="{B50B97C1-2589-479C-B69B-7B5BF91576BF}" type="presParOf" srcId="{4FE8236F-06A7-4CAF-9A89-AEF69CF65EFF}" destId="{2FFEAD72-7DF8-4900-89C5-3DC4A41219FC}" srcOrd="2" destOrd="0" presId="urn:microsoft.com/office/officeart/2018/2/layout/IconVerticalSolidList"/>
    <dgm:cxn modelId="{6A17688F-28F4-4318-8F94-5267707C0A40}" type="presParOf" srcId="{4FE8236F-06A7-4CAF-9A89-AEF69CF65EFF}" destId="{F7D28441-9CAB-4173-A001-F77EA485C03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B030390-6B0D-4729-812D-8A393D8F1115}"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D56E77F5-E7BB-4FF1-ACE4-853387CF4243}">
      <dgm:prSet/>
      <dgm:spPr/>
      <dgm:t>
        <a:bodyPr/>
        <a:lstStyle/>
        <a:p>
          <a:r>
            <a:rPr lang="en-US"/>
            <a:t>Try the Residency Research Protocol Form</a:t>
          </a:r>
        </a:p>
      </dgm:t>
    </dgm:pt>
    <dgm:pt modelId="{C7116894-2FBD-40C1-88F2-C9226695BA3F}" type="parTrans" cxnId="{34846504-1E71-4AD8-9B4E-3228FF2A9088}">
      <dgm:prSet/>
      <dgm:spPr/>
      <dgm:t>
        <a:bodyPr/>
        <a:lstStyle/>
        <a:p>
          <a:endParaRPr lang="en-US"/>
        </a:p>
      </dgm:t>
    </dgm:pt>
    <dgm:pt modelId="{BBF41B78-10C7-4A5B-8E4F-CA0E62836102}" type="sibTrans" cxnId="{34846504-1E71-4AD8-9B4E-3228FF2A9088}">
      <dgm:prSet/>
      <dgm:spPr/>
      <dgm:t>
        <a:bodyPr/>
        <a:lstStyle/>
        <a:p>
          <a:endParaRPr lang="en-US"/>
        </a:p>
      </dgm:t>
    </dgm:pt>
    <dgm:pt modelId="{683D6A56-8D29-4F76-B1B4-E8666AE7F622}">
      <dgm:prSet/>
      <dgm:spPr/>
      <dgm:t>
        <a:bodyPr/>
        <a:lstStyle/>
        <a:p>
          <a:r>
            <a:rPr lang="en-US"/>
            <a:t>2-page outline of the required components of a protocol for most chart reviews</a:t>
          </a:r>
        </a:p>
      </dgm:t>
    </dgm:pt>
    <dgm:pt modelId="{6971096D-C94A-4167-ABE2-42B8698FA90E}" type="parTrans" cxnId="{41CE774B-B830-4826-B337-CC9B3F64047F}">
      <dgm:prSet/>
      <dgm:spPr/>
      <dgm:t>
        <a:bodyPr/>
        <a:lstStyle/>
        <a:p>
          <a:endParaRPr lang="en-US"/>
        </a:p>
      </dgm:t>
    </dgm:pt>
    <dgm:pt modelId="{654A29B7-CF56-4A10-84DA-B654AE69A037}" type="sibTrans" cxnId="{41CE774B-B830-4826-B337-CC9B3F64047F}">
      <dgm:prSet/>
      <dgm:spPr/>
      <dgm:t>
        <a:bodyPr/>
        <a:lstStyle/>
        <a:p>
          <a:endParaRPr lang="en-US"/>
        </a:p>
      </dgm:t>
    </dgm:pt>
    <dgm:pt modelId="{C932E898-1CB2-4E3C-BA91-1103812C02D1}">
      <dgm:prSet/>
      <dgm:spPr/>
      <dgm:t>
        <a:bodyPr/>
        <a:lstStyle/>
        <a:p>
          <a:r>
            <a:rPr lang="en-US" dirty="0"/>
            <a:t>Includes a data dictionary to help you identify exactly which</a:t>
          </a:r>
        </a:p>
        <a:p>
          <a:r>
            <a:rPr lang="en-US" dirty="0"/>
            <a:t>data elements you need for your project</a:t>
          </a:r>
        </a:p>
      </dgm:t>
    </dgm:pt>
    <dgm:pt modelId="{810C9396-BF32-4A03-8434-D572A5E6318D}" type="parTrans" cxnId="{D9B5C1EA-912D-4FFA-A350-055FE964CA01}">
      <dgm:prSet/>
      <dgm:spPr/>
      <dgm:t>
        <a:bodyPr/>
        <a:lstStyle/>
        <a:p>
          <a:endParaRPr lang="en-US"/>
        </a:p>
      </dgm:t>
    </dgm:pt>
    <dgm:pt modelId="{5D46DC6C-7694-4C03-8FC9-D8A08A2F928B}" type="sibTrans" cxnId="{D9B5C1EA-912D-4FFA-A350-055FE964CA01}">
      <dgm:prSet/>
      <dgm:spPr/>
      <dgm:t>
        <a:bodyPr/>
        <a:lstStyle/>
        <a:p>
          <a:endParaRPr lang="en-US"/>
        </a:p>
      </dgm:t>
    </dgm:pt>
    <dgm:pt modelId="{19B3AE54-8EC8-4E00-B54B-5BC0C7FA3161}">
      <dgm:prSet/>
      <dgm:spPr/>
      <dgm:t>
        <a:bodyPr/>
        <a:lstStyle/>
        <a:p>
          <a:r>
            <a:rPr lang="en-US"/>
            <a:t>Reach out to your Directors; they can share a Word version of this form and provide feedback on your protocol before you submit it to the IRB</a:t>
          </a:r>
        </a:p>
      </dgm:t>
    </dgm:pt>
    <dgm:pt modelId="{22D3E239-2B59-4242-AC01-3F260DA8C434}" type="parTrans" cxnId="{54131EF1-ED74-4090-ACEA-770D81907250}">
      <dgm:prSet/>
      <dgm:spPr/>
      <dgm:t>
        <a:bodyPr/>
        <a:lstStyle/>
        <a:p>
          <a:endParaRPr lang="en-US"/>
        </a:p>
      </dgm:t>
    </dgm:pt>
    <dgm:pt modelId="{D0D2E95B-2F6F-4970-96D2-44FE1013382E}" type="sibTrans" cxnId="{54131EF1-ED74-4090-ACEA-770D81907250}">
      <dgm:prSet/>
      <dgm:spPr/>
      <dgm:t>
        <a:bodyPr/>
        <a:lstStyle/>
        <a:p>
          <a:endParaRPr lang="en-US"/>
        </a:p>
      </dgm:t>
    </dgm:pt>
    <dgm:pt modelId="{0D9DFEEB-3DB9-4142-B854-BDA542166BED}" type="pres">
      <dgm:prSet presAssocID="{5B030390-6B0D-4729-812D-8A393D8F1115}" presName="Name0" presStyleCnt="0">
        <dgm:presLayoutVars>
          <dgm:dir/>
          <dgm:animLvl val="lvl"/>
          <dgm:resizeHandles val="exact"/>
        </dgm:presLayoutVars>
      </dgm:prSet>
      <dgm:spPr/>
    </dgm:pt>
    <dgm:pt modelId="{C5548C60-6346-4846-AF39-D28872A0D8CE}" type="pres">
      <dgm:prSet presAssocID="{19B3AE54-8EC8-4E00-B54B-5BC0C7FA3161}" presName="boxAndChildren" presStyleCnt="0"/>
      <dgm:spPr/>
    </dgm:pt>
    <dgm:pt modelId="{FC0FFF47-AFFF-4151-B20E-CD0DC5D3FFB6}" type="pres">
      <dgm:prSet presAssocID="{19B3AE54-8EC8-4E00-B54B-5BC0C7FA3161}" presName="parentTextBox" presStyleLbl="node1" presStyleIdx="0" presStyleCnt="3"/>
      <dgm:spPr/>
    </dgm:pt>
    <dgm:pt modelId="{F2FDBD0A-446C-47C9-92B2-8211EE9A3B72}" type="pres">
      <dgm:prSet presAssocID="{5D46DC6C-7694-4C03-8FC9-D8A08A2F928B}" presName="sp" presStyleCnt="0"/>
      <dgm:spPr/>
    </dgm:pt>
    <dgm:pt modelId="{0FA581F2-6E7D-486E-B933-55A6EFDEBAA3}" type="pres">
      <dgm:prSet presAssocID="{C932E898-1CB2-4E3C-BA91-1103812C02D1}" presName="arrowAndChildren" presStyleCnt="0"/>
      <dgm:spPr/>
    </dgm:pt>
    <dgm:pt modelId="{34E0AC69-C4C6-4B9F-B77B-D2EEA7A8DC43}" type="pres">
      <dgm:prSet presAssocID="{C932E898-1CB2-4E3C-BA91-1103812C02D1}" presName="parentTextArrow" presStyleLbl="node1" presStyleIdx="1" presStyleCnt="3"/>
      <dgm:spPr/>
    </dgm:pt>
    <dgm:pt modelId="{239C8AFB-1101-4EFD-BE4B-319FD38A0D3A}" type="pres">
      <dgm:prSet presAssocID="{BBF41B78-10C7-4A5B-8E4F-CA0E62836102}" presName="sp" presStyleCnt="0"/>
      <dgm:spPr/>
    </dgm:pt>
    <dgm:pt modelId="{6591039A-3B1C-44C5-A376-42B965E3040E}" type="pres">
      <dgm:prSet presAssocID="{D56E77F5-E7BB-4FF1-ACE4-853387CF4243}" presName="arrowAndChildren" presStyleCnt="0"/>
      <dgm:spPr/>
    </dgm:pt>
    <dgm:pt modelId="{15FB4299-0501-490C-AA24-20E376E4C7E0}" type="pres">
      <dgm:prSet presAssocID="{D56E77F5-E7BB-4FF1-ACE4-853387CF4243}" presName="parentTextArrow" presStyleLbl="node1" presStyleIdx="1" presStyleCnt="3"/>
      <dgm:spPr/>
    </dgm:pt>
    <dgm:pt modelId="{996777D0-F6C3-40FA-AB7B-DD5B9776015B}" type="pres">
      <dgm:prSet presAssocID="{D56E77F5-E7BB-4FF1-ACE4-853387CF4243}" presName="arrow" presStyleLbl="node1" presStyleIdx="2" presStyleCnt="3"/>
      <dgm:spPr/>
    </dgm:pt>
    <dgm:pt modelId="{41153966-6AF5-4232-A96C-16E729F1F62A}" type="pres">
      <dgm:prSet presAssocID="{D56E77F5-E7BB-4FF1-ACE4-853387CF4243}" presName="descendantArrow" presStyleCnt="0"/>
      <dgm:spPr/>
    </dgm:pt>
    <dgm:pt modelId="{148EDF4A-D019-4B60-B2F3-1F082D695D4F}" type="pres">
      <dgm:prSet presAssocID="{683D6A56-8D29-4F76-B1B4-E8666AE7F622}" presName="childTextArrow" presStyleLbl="fgAccFollowNode1" presStyleIdx="0" presStyleCnt="1">
        <dgm:presLayoutVars>
          <dgm:bulletEnabled val="1"/>
        </dgm:presLayoutVars>
      </dgm:prSet>
      <dgm:spPr/>
    </dgm:pt>
  </dgm:ptLst>
  <dgm:cxnLst>
    <dgm:cxn modelId="{34846504-1E71-4AD8-9B4E-3228FF2A9088}" srcId="{5B030390-6B0D-4729-812D-8A393D8F1115}" destId="{D56E77F5-E7BB-4FF1-ACE4-853387CF4243}" srcOrd="0" destOrd="0" parTransId="{C7116894-2FBD-40C1-88F2-C9226695BA3F}" sibTransId="{BBF41B78-10C7-4A5B-8E4F-CA0E62836102}"/>
    <dgm:cxn modelId="{37766505-FA07-4433-BC73-4BF1A9D8CEE3}" type="presOf" srcId="{D56E77F5-E7BB-4FF1-ACE4-853387CF4243}" destId="{996777D0-F6C3-40FA-AB7B-DD5B9776015B}" srcOrd="1" destOrd="0" presId="urn:microsoft.com/office/officeart/2005/8/layout/process4"/>
    <dgm:cxn modelId="{03367610-8921-40CD-89EA-75063A0DDEAF}" type="presOf" srcId="{683D6A56-8D29-4F76-B1B4-E8666AE7F622}" destId="{148EDF4A-D019-4B60-B2F3-1F082D695D4F}" srcOrd="0" destOrd="0" presId="urn:microsoft.com/office/officeart/2005/8/layout/process4"/>
    <dgm:cxn modelId="{41CE774B-B830-4826-B337-CC9B3F64047F}" srcId="{D56E77F5-E7BB-4FF1-ACE4-853387CF4243}" destId="{683D6A56-8D29-4F76-B1B4-E8666AE7F622}" srcOrd="0" destOrd="0" parTransId="{6971096D-C94A-4167-ABE2-42B8698FA90E}" sibTransId="{654A29B7-CF56-4A10-84DA-B654AE69A037}"/>
    <dgm:cxn modelId="{46817FB6-AB80-447E-A49A-31EFC2722D39}" type="presOf" srcId="{D56E77F5-E7BB-4FF1-ACE4-853387CF4243}" destId="{15FB4299-0501-490C-AA24-20E376E4C7E0}" srcOrd="0" destOrd="0" presId="urn:microsoft.com/office/officeart/2005/8/layout/process4"/>
    <dgm:cxn modelId="{2C8B20B7-29EB-467A-BCA1-3C136C7E599B}" type="presOf" srcId="{19B3AE54-8EC8-4E00-B54B-5BC0C7FA3161}" destId="{FC0FFF47-AFFF-4151-B20E-CD0DC5D3FFB6}" srcOrd="0" destOrd="0" presId="urn:microsoft.com/office/officeart/2005/8/layout/process4"/>
    <dgm:cxn modelId="{66CEF9C3-AABB-4941-AE23-E0B876294AAB}" type="presOf" srcId="{5B030390-6B0D-4729-812D-8A393D8F1115}" destId="{0D9DFEEB-3DB9-4142-B854-BDA542166BED}" srcOrd="0" destOrd="0" presId="urn:microsoft.com/office/officeart/2005/8/layout/process4"/>
    <dgm:cxn modelId="{D32DEEC8-2BD5-4F1F-8228-88758373D0CB}" type="presOf" srcId="{C932E898-1CB2-4E3C-BA91-1103812C02D1}" destId="{34E0AC69-C4C6-4B9F-B77B-D2EEA7A8DC43}" srcOrd="0" destOrd="0" presId="urn:microsoft.com/office/officeart/2005/8/layout/process4"/>
    <dgm:cxn modelId="{D9B5C1EA-912D-4FFA-A350-055FE964CA01}" srcId="{5B030390-6B0D-4729-812D-8A393D8F1115}" destId="{C932E898-1CB2-4E3C-BA91-1103812C02D1}" srcOrd="1" destOrd="0" parTransId="{810C9396-BF32-4A03-8434-D572A5E6318D}" sibTransId="{5D46DC6C-7694-4C03-8FC9-D8A08A2F928B}"/>
    <dgm:cxn modelId="{54131EF1-ED74-4090-ACEA-770D81907250}" srcId="{5B030390-6B0D-4729-812D-8A393D8F1115}" destId="{19B3AE54-8EC8-4E00-B54B-5BC0C7FA3161}" srcOrd="2" destOrd="0" parTransId="{22D3E239-2B59-4242-AC01-3F260DA8C434}" sibTransId="{D0D2E95B-2F6F-4970-96D2-44FE1013382E}"/>
    <dgm:cxn modelId="{7B78A963-C4B4-4871-A015-4951C2D34A09}" type="presParOf" srcId="{0D9DFEEB-3DB9-4142-B854-BDA542166BED}" destId="{C5548C60-6346-4846-AF39-D28872A0D8CE}" srcOrd="0" destOrd="0" presId="urn:microsoft.com/office/officeart/2005/8/layout/process4"/>
    <dgm:cxn modelId="{A0651C66-924B-493B-B3BC-F13348F48620}" type="presParOf" srcId="{C5548C60-6346-4846-AF39-D28872A0D8CE}" destId="{FC0FFF47-AFFF-4151-B20E-CD0DC5D3FFB6}" srcOrd="0" destOrd="0" presId="urn:microsoft.com/office/officeart/2005/8/layout/process4"/>
    <dgm:cxn modelId="{E9F42A8D-F0C5-4E48-A76A-7E6833C25A81}" type="presParOf" srcId="{0D9DFEEB-3DB9-4142-B854-BDA542166BED}" destId="{F2FDBD0A-446C-47C9-92B2-8211EE9A3B72}" srcOrd="1" destOrd="0" presId="urn:microsoft.com/office/officeart/2005/8/layout/process4"/>
    <dgm:cxn modelId="{8197F167-2939-415A-B4A2-D8FE2B19A052}" type="presParOf" srcId="{0D9DFEEB-3DB9-4142-B854-BDA542166BED}" destId="{0FA581F2-6E7D-486E-B933-55A6EFDEBAA3}" srcOrd="2" destOrd="0" presId="urn:microsoft.com/office/officeart/2005/8/layout/process4"/>
    <dgm:cxn modelId="{5061E674-1086-4D5F-BEE5-8D5205881318}" type="presParOf" srcId="{0FA581F2-6E7D-486E-B933-55A6EFDEBAA3}" destId="{34E0AC69-C4C6-4B9F-B77B-D2EEA7A8DC43}" srcOrd="0" destOrd="0" presId="urn:microsoft.com/office/officeart/2005/8/layout/process4"/>
    <dgm:cxn modelId="{CDA09E24-8008-4B35-8F20-0789EEDDB928}" type="presParOf" srcId="{0D9DFEEB-3DB9-4142-B854-BDA542166BED}" destId="{239C8AFB-1101-4EFD-BE4B-319FD38A0D3A}" srcOrd="3" destOrd="0" presId="urn:microsoft.com/office/officeart/2005/8/layout/process4"/>
    <dgm:cxn modelId="{61CAA0C7-99DF-4FFE-AB23-93185E490808}" type="presParOf" srcId="{0D9DFEEB-3DB9-4142-B854-BDA542166BED}" destId="{6591039A-3B1C-44C5-A376-42B965E3040E}" srcOrd="4" destOrd="0" presId="urn:microsoft.com/office/officeart/2005/8/layout/process4"/>
    <dgm:cxn modelId="{7843493B-4210-45FB-B37D-CDD6D51ABBDB}" type="presParOf" srcId="{6591039A-3B1C-44C5-A376-42B965E3040E}" destId="{15FB4299-0501-490C-AA24-20E376E4C7E0}" srcOrd="0" destOrd="0" presId="urn:microsoft.com/office/officeart/2005/8/layout/process4"/>
    <dgm:cxn modelId="{98F8A567-E23A-4DA6-BA14-74D907E11B02}" type="presParOf" srcId="{6591039A-3B1C-44C5-A376-42B965E3040E}" destId="{996777D0-F6C3-40FA-AB7B-DD5B9776015B}" srcOrd="1" destOrd="0" presId="urn:microsoft.com/office/officeart/2005/8/layout/process4"/>
    <dgm:cxn modelId="{1C5F38D3-2911-4031-966E-B46E321FD2C2}" type="presParOf" srcId="{6591039A-3B1C-44C5-A376-42B965E3040E}" destId="{41153966-6AF5-4232-A96C-16E729F1F62A}" srcOrd="2" destOrd="0" presId="urn:microsoft.com/office/officeart/2005/8/layout/process4"/>
    <dgm:cxn modelId="{90C95568-61EC-4374-9242-B7BE1E86FBEB}" type="presParOf" srcId="{41153966-6AF5-4232-A96C-16E729F1F62A}" destId="{148EDF4A-D019-4B60-B2F3-1F082D695D4F}"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B01A5A5-0983-4CEE-8E73-F051B562F2AA}"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F310BA87-2BC1-46D3-BFD6-61A7E89BCBCF}">
      <dgm:prSet/>
      <dgm:spPr/>
      <dgm:t>
        <a:bodyPr/>
        <a:lstStyle/>
        <a:p>
          <a:r>
            <a:rPr lang="en-US" dirty="0"/>
            <a:t>Should I register my study with clinicaltrials.gov?</a:t>
          </a:r>
        </a:p>
        <a:p>
          <a:r>
            <a:rPr lang="en-US" dirty="0"/>
            <a:t>Generally, yes if using drug/device and/or an interventional trial</a:t>
          </a:r>
        </a:p>
      </dgm:t>
    </dgm:pt>
    <dgm:pt modelId="{3C56A231-B96B-4362-9D25-EBA3D747B91A}" type="parTrans" cxnId="{F52AAA12-C415-4654-A995-031902D6D5CD}">
      <dgm:prSet/>
      <dgm:spPr/>
      <dgm:t>
        <a:bodyPr/>
        <a:lstStyle/>
        <a:p>
          <a:endParaRPr lang="en-US"/>
        </a:p>
      </dgm:t>
    </dgm:pt>
    <dgm:pt modelId="{FDD03BF0-682A-4FF0-9C14-0110C12DCAE2}" type="sibTrans" cxnId="{F52AAA12-C415-4654-A995-031902D6D5CD}">
      <dgm:prSet/>
      <dgm:spPr/>
      <dgm:t>
        <a:bodyPr/>
        <a:lstStyle/>
        <a:p>
          <a:endParaRPr lang="en-US"/>
        </a:p>
      </dgm:t>
    </dgm:pt>
    <dgm:pt modelId="{F134D15E-0568-4C49-9014-72B73C72FE1F}">
      <dgm:prSet/>
      <dgm:spPr/>
      <dgm:t>
        <a:bodyPr/>
        <a:lstStyle/>
        <a:p>
          <a:r>
            <a:rPr lang="en-US" dirty="0"/>
            <a:t>Can I bill insurance for research activities?</a:t>
          </a:r>
        </a:p>
        <a:p>
          <a:r>
            <a:rPr lang="en-US" dirty="0"/>
            <a:t>Work with Research Finance</a:t>
          </a:r>
        </a:p>
      </dgm:t>
    </dgm:pt>
    <dgm:pt modelId="{C4813AFA-90A9-4BF4-9737-7B9DB7D45FAC}" type="parTrans" cxnId="{D02C4BFA-2B8A-471C-A1A7-C7641B40B092}">
      <dgm:prSet/>
      <dgm:spPr/>
      <dgm:t>
        <a:bodyPr/>
        <a:lstStyle/>
        <a:p>
          <a:endParaRPr lang="en-US"/>
        </a:p>
      </dgm:t>
    </dgm:pt>
    <dgm:pt modelId="{5827C15D-560B-419A-9C30-3DDD4075631D}" type="sibTrans" cxnId="{D02C4BFA-2B8A-471C-A1A7-C7641B40B092}">
      <dgm:prSet/>
      <dgm:spPr/>
      <dgm:t>
        <a:bodyPr/>
        <a:lstStyle/>
        <a:p>
          <a:endParaRPr lang="en-US"/>
        </a:p>
      </dgm:t>
    </dgm:pt>
    <dgm:pt modelId="{E76D83BE-C530-40FA-A2D0-5F5BAE10060F}">
      <dgm:prSet/>
      <dgm:spPr/>
      <dgm:t>
        <a:bodyPr/>
        <a:lstStyle/>
        <a:p>
          <a:r>
            <a:rPr lang="en-US" dirty="0"/>
            <a:t>Can I share data with collaborators?</a:t>
          </a:r>
        </a:p>
        <a:p>
          <a:r>
            <a:rPr lang="en-US" dirty="0"/>
            <a:t>If outside Ochsner, may need a data use agreement</a:t>
          </a:r>
        </a:p>
      </dgm:t>
    </dgm:pt>
    <dgm:pt modelId="{3222B6AB-A16B-498E-9FFA-691463319AD3}" type="parTrans" cxnId="{213BCD94-CACA-4D9F-9C1B-BFDD7D7BE8C1}">
      <dgm:prSet/>
      <dgm:spPr/>
      <dgm:t>
        <a:bodyPr/>
        <a:lstStyle/>
        <a:p>
          <a:endParaRPr lang="en-US"/>
        </a:p>
      </dgm:t>
    </dgm:pt>
    <dgm:pt modelId="{7640EB5A-DC2A-44F8-8B04-14CF37E16889}" type="sibTrans" cxnId="{213BCD94-CACA-4D9F-9C1B-BFDD7D7BE8C1}">
      <dgm:prSet/>
      <dgm:spPr/>
      <dgm:t>
        <a:bodyPr/>
        <a:lstStyle/>
        <a:p>
          <a:endParaRPr lang="en-US"/>
        </a:p>
      </dgm:t>
    </dgm:pt>
    <dgm:pt modelId="{116D3AB7-B9D3-4DBB-A13B-5DC7F5D702BB}">
      <dgm:prSet/>
      <dgm:spPr/>
      <dgm:t>
        <a:bodyPr/>
        <a:lstStyle/>
        <a:p>
          <a:r>
            <a:rPr lang="en-US" dirty="0"/>
            <a:t>Should I consult with Biostats?</a:t>
          </a:r>
        </a:p>
        <a:p>
          <a:r>
            <a:rPr lang="en-US" dirty="0"/>
            <a:t>Design phase is the perfect time to ask for help</a:t>
          </a:r>
        </a:p>
      </dgm:t>
    </dgm:pt>
    <dgm:pt modelId="{6C1D795B-7B7C-44E8-AD67-7E126AEB274D}" type="parTrans" cxnId="{79C336B2-D3AC-45ED-9426-813AB6A679DB}">
      <dgm:prSet/>
      <dgm:spPr/>
      <dgm:t>
        <a:bodyPr/>
        <a:lstStyle/>
        <a:p>
          <a:endParaRPr lang="en-US"/>
        </a:p>
      </dgm:t>
    </dgm:pt>
    <dgm:pt modelId="{1C9536F7-DBE3-417C-A104-860283D94C92}" type="sibTrans" cxnId="{79C336B2-D3AC-45ED-9426-813AB6A679DB}">
      <dgm:prSet/>
      <dgm:spPr/>
      <dgm:t>
        <a:bodyPr/>
        <a:lstStyle/>
        <a:p>
          <a:endParaRPr lang="en-US"/>
        </a:p>
      </dgm:t>
    </dgm:pt>
    <dgm:pt modelId="{626543CC-7F2E-42BA-A7EE-A71966ECA133}">
      <dgm:prSet/>
      <dgm:spPr/>
      <dgm:t>
        <a:bodyPr/>
        <a:lstStyle/>
        <a:p>
          <a:r>
            <a:rPr lang="en-US" dirty="0"/>
            <a:t>Do I need a consent form?</a:t>
          </a:r>
        </a:p>
        <a:p>
          <a:r>
            <a:rPr lang="en-US" dirty="0"/>
            <a:t>Prospective studies may require a consent form</a:t>
          </a:r>
        </a:p>
      </dgm:t>
    </dgm:pt>
    <dgm:pt modelId="{5A0C65DD-0941-4343-AC6A-A4A684D9F750}" type="parTrans" cxnId="{D3BA43F0-4EE5-4FAB-A3F2-2464C4177BBE}">
      <dgm:prSet/>
      <dgm:spPr/>
      <dgm:t>
        <a:bodyPr/>
        <a:lstStyle/>
        <a:p>
          <a:endParaRPr lang="en-US"/>
        </a:p>
      </dgm:t>
    </dgm:pt>
    <dgm:pt modelId="{0818E49A-AD00-4978-A799-DC7C8F94C9E3}" type="sibTrans" cxnId="{D3BA43F0-4EE5-4FAB-A3F2-2464C4177BBE}">
      <dgm:prSet/>
      <dgm:spPr/>
      <dgm:t>
        <a:bodyPr/>
        <a:lstStyle/>
        <a:p>
          <a:endParaRPr lang="en-US"/>
        </a:p>
      </dgm:t>
    </dgm:pt>
    <dgm:pt modelId="{BF1D19D1-7383-410F-B81B-933BA125F593}" type="pres">
      <dgm:prSet presAssocID="{FB01A5A5-0983-4CEE-8E73-F051B562F2AA}" presName="linear" presStyleCnt="0">
        <dgm:presLayoutVars>
          <dgm:animLvl val="lvl"/>
          <dgm:resizeHandles val="exact"/>
        </dgm:presLayoutVars>
      </dgm:prSet>
      <dgm:spPr/>
    </dgm:pt>
    <dgm:pt modelId="{9C78CD90-B865-4318-BC84-7DE2829D11E5}" type="pres">
      <dgm:prSet presAssocID="{626543CC-7F2E-42BA-A7EE-A71966ECA133}" presName="parentText" presStyleLbl="node1" presStyleIdx="0" presStyleCnt="5">
        <dgm:presLayoutVars>
          <dgm:chMax val="0"/>
          <dgm:bulletEnabled val="1"/>
        </dgm:presLayoutVars>
      </dgm:prSet>
      <dgm:spPr/>
    </dgm:pt>
    <dgm:pt modelId="{CF7E008F-8808-425F-B615-D4489C6BA834}" type="pres">
      <dgm:prSet presAssocID="{0818E49A-AD00-4978-A799-DC7C8F94C9E3}" presName="spacer" presStyleCnt="0"/>
      <dgm:spPr/>
    </dgm:pt>
    <dgm:pt modelId="{FDE50870-C3E0-409C-A9C6-35B2052CE1D5}" type="pres">
      <dgm:prSet presAssocID="{F310BA87-2BC1-46D3-BFD6-61A7E89BCBCF}" presName="parentText" presStyleLbl="node1" presStyleIdx="1" presStyleCnt="5">
        <dgm:presLayoutVars>
          <dgm:chMax val="0"/>
          <dgm:bulletEnabled val="1"/>
        </dgm:presLayoutVars>
      </dgm:prSet>
      <dgm:spPr/>
    </dgm:pt>
    <dgm:pt modelId="{829059ED-811C-4503-A96E-B87AEDCF950D}" type="pres">
      <dgm:prSet presAssocID="{FDD03BF0-682A-4FF0-9C14-0110C12DCAE2}" presName="spacer" presStyleCnt="0"/>
      <dgm:spPr/>
    </dgm:pt>
    <dgm:pt modelId="{178566D5-633F-452B-A643-06F843BACC3E}" type="pres">
      <dgm:prSet presAssocID="{F134D15E-0568-4C49-9014-72B73C72FE1F}" presName="parentText" presStyleLbl="node1" presStyleIdx="2" presStyleCnt="5">
        <dgm:presLayoutVars>
          <dgm:chMax val="0"/>
          <dgm:bulletEnabled val="1"/>
        </dgm:presLayoutVars>
      </dgm:prSet>
      <dgm:spPr/>
    </dgm:pt>
    <dgm:pt modelId="{371F6433-8CD6-4216-82D2-466C9865C019}" type="pres">
      <dgm:prSet presAssocID="{5827C15D-560B-419A-9C30-3DDD4075631D}" presName="spacer" presStyleCnt="0"/>
      <dgm:spPr/>
    </dgm:pt>
    <dgm:pt modelId="{A7C66F93-2CEC-4DEA-AC56-7D864158ABFE}" type="pres">
      <dgm:prSet presAssocID="{E76D83BE-C530-40FA-A2D0-5F5BAE10060F}" presName="parentText" presStyleLbl="node1" presStyleIdx="3" presStyleCnt="5">
        <dgm:presLayoutVars>
          <dgm:chMax val="0"/>
          <dgm:bulletEnabled val="1"/>
        </dgm:presLayoutVars>
      </dgm:prSet>
      <dgm:spPr/>
    </dgm:pt>
    <dgm:pt modelId="{DAE784A3-D366-4E8C-AFD3-9425244E8D80}" type="pres">
      <dgm:prSet presAssocID="{7640EB5A-DC2A-44F8-8B04-14CF37E16889}" presName="spacer" presStyleCnt="0"/>
      <dgm:spPr/>
    </dgm:pt>
    <dgm:pt modelId="{5CA708C4-BA2B-4FE4-B0C5-1E8DD86941FB}" type="pres">
      <dgm:prSet presAssocID="{116D3AB7-B9D3-4DBB-A13B-5DC7F5D702BB}" presName="parentText" presStyleLbl="node1" presStyleIdx="4" presStyleCnt="5">
        <dgm:presLayoutVars>
          <dgm:chMax val="0"/>
          <dgm:bulletEnabled val="1"/>
        </dgm:presLayoutVars>
      </dgm:prSet>
      <dgm:spPr/>
    </dgm:pt>
  </dgm:ptLst>
  <dgm:cxnLst>
    <dgm:cxn modelId="{781BEC09-FA39-49CF-B9F6-4A23C763CF89}" type="presOf" srcId="{116D3AB7-B9D3-4DBB-A13B-5DC7F5D702BB}" destId="{5CA708C4-BA2B-4FE4-B0C5-1E8DD86941FB}" srcOrd="0" destOrd="0" presId="urn:microsoft.com/office/officeart/2005/8/layout/vList2"/>
    <dgm:cxn modelId="{9AF2C90E-E73E-473B-8653-B49A5BA8E09A}" type="presOf" srcId="{626543CC-7F2E-42BA-A7EE-A71966ECA133}" destId="{9C78CD90-B865-4318-BC84-7DE2829D11E5}" srcOrd="0" destOrd="0" presId="urn:microsoft.com/office/officeart/2005/8/layout/vList2"/>
    <dgm:cxn modelId="{F52AAA12-C415-4654-A995-031902D6D5CD}" srcId="{FB01A5A5-0983-4CEE-8E73-F051B562F2AA}" destId="{F310BA87-2BC1-46D3-BFD6-61A7E89BCBCF}" srcOrd="1" destOrd="0" parTransId="{3C56A231-B96B-4362-9D25-EBA3D747B91A}" sibTransId="{FDD03BF0-682A-4FF0-9C14-0110C12DCAE2}"/>
    <dgm:cxn modelId="{B0997889-A1E4-4172-A852-1DAF9C31E02E}" type="presOf" srcId="{FB01A5A5-0983-4CEE-8E73-F051B562F2AA}" destId="{BF1D19D1-7383-410F-B81B-933BA125F593}" srcOrd="0" destOrd="0" presId="urn:microsoft.com/office/officeart/2005/8/layout/vList2"/>
    <dgm:cxn modelId="{213BCD94-CACA-4D9F-9C1B-BFDD7D7BE8C1}" srcId="{FB01A5A5-0983-4CEE-8E73-F051B562F2AA}" destId="{E76D83BE-C530-40FA-A2D0-5F5BAE10060F}" srcOrd="3" destOrd="0" parTransId="{3222B6AB-A16B-498E-9FFA-691463319AD3}" sibTransId="{7640EB5A-DC2A-44F8-8B04-14CF37E16889}"/>
    <dgm:cxn modelId="{FB0F13B1-F64C-4577-9607-AA7CF472A629}" type="presOf" srcId="{E76D83BE-C530-40FA-A2D0-5F5BAE10060F}" destId="{A7C66F93-2CEC-4DEA-AC56-7D864158ABFE}" srcOrd="0" destOrd="0" presId="urn:microsoft.com/office/officeart/2005/8/layout/vList2"/>
    <dgm:cxn modelId="{79C336B2-D3AC-45ED-9426-813AB6A679DB}" srcId="{FB01A5A5-0983-4CEE-8E73-F051B562F2AA}" destId="{116D3AB7-B9D3-4DBB-A13B-5DC7F5D702BB}" srcOrd="4" destOrd="0" parTransId="{6C1D795B-7B7C-44E8-AD67-7E126AEB274D}" sibTransId="{1C9536F7-DBE3-417C-A104-860283D94C92}"/>
    <dgm:cxn modelId="{1CC2C7C6-A85A-4670-90EF-435702738503}" type="presOf" srcId="{F310BA87-2BC1-46D3-BFD6-61A7E89BCBCF}" destId="{FDE50870-C3E0-409C-A9C6-35B2052CE1D5}" srcOrd="0" destOrd="0" presId="urn:microsoft.com/office/officeart/2005/8/layout/vList2"/>
    <dgm:cxn modelId="{D3BA43F0-4EE5-4FAB-A3F2-2464C4177BBE}" srcId="{FB01A5A5-0983-4CEE-8E73-F051B562F2AA}" destId="{626543CC-7F2E-42BA-A7EE-A71966ECA133}" srcOrd="0" destOrd="0" parTransId="{5A0C65DD-0941-4343-AC6A-A4A684D9F750}" sibTransId="{0818E49A-AD00-4978-A799-DC7C8F94C9E3}"/>
    <dgm:cxn modelId="{146806F1-5F8B-42B1-96E7-8D884108271C}" type="presOf" srcId="{F134D15E-0568-4C49-9014-72B73C72FE1F}" destId="{178566D5-633F-452B-A643-06F843BACC3E}" srcOrd="0" destOrd="0" presId="urn:microsoft.com/office/officeart/2005/8/layout/vList2"/>
    <dgm:cxn modelId="{D02C4BFA-2B8A-471C-A1A7-C7641B40B092}" srcId="{FB01A5A5-0983-4CEE-8E73-F051B562F2AA}" destId="{F134D15E-0568-4C49-9014-72B73C72FE1F}" srcOrd="2" destOrd="0" parTransId="{C4813AFA-90A9-4BF4-9737-7B9DB7D45FAC}" sibTransId="{5827C15D-560B-419A-9C30-3DDD4075631D}"/>
    <dgm:cxn modelId="{9D000F3B-1AB3-49E9-B48F-A5B7EB702BA5}" type="presParOf" srcId="{BF1D19D1-7383-410F-B81B-933BA125F593}" destId="{9C78CD90-B865-4318-BC84-7DE2829D11E5}" srcOrd="0" destOrd="0" presId="urn:microsoft.com/office/officeart/2005/8/layout/vList2"/>
    <dgm:cxn modelId="{AE2329CA-9801-4EC6-94D0-2ACCF07C41D8}" type="presParOf" srcId="{BF1D19D1-7383-410F-B81B-933BA125F593}" destId="{CF7E008F-8808-425F-B615-D4489C6BA834}" srcOrd="1" destOrd="0" presId="urn:microsoft.com/office/officeart/2005/8/layout/vList2"/>
    <dgm:cxn modelId="{FA1E2179-45FC-45A6-9DC2-CD4D3C4ADA69}" type="presParOf" srcId="{BF1D19D1-7383-410F-B81B-933BA125F593}" destId="{FDE50870-C3E0-409C-A9C6-35B2052CE1D5}" srcOrd="2" destOrd="0" presId="urn:microsoft.com/office/officeart/2005/8/layout/vList2"/>
    <dgm:cxn modelId="{0AC89DF5-9189-4AEC-BE17-8831049C6B29}" type="presParOf" srcId="{BF1D19D1-7383-410F-B81B-933BA125F593}" destId="{829059ED-811C-4503-A96E-B87AEDCF950D}" srcOrd="3" destOrd="0" presId="urn:microsoft.com/office/officeart/2005/8/layout/vList2"/>
    <dgm:cxn modelId="{E96ECE84-B104-445D-B223-FE8E885C511D}" type="presParOf" srcId="{BF1D19D1-7383-410F-B81B-933BA125F593}" destId="{178566D5-633F-452B-A643-06F843BACC3E}" srcOrd="4" destOrd="0" presId="urn:microsoft.com/office/officeart/2005/8/layout/vList2"/>
    <dgm:cxn modelId="{5FCFD789-60AD-4D9E-8A7B-FD80E91B038E}" type="presParOf" srcId="{BF1D19D1-7383-410F-B81B-933BA125F593}" destId="{371F6433-8CD6-4216-82D2-466C9865C019}" srcOrd="5" destOrd="0" presId="urn:microsoft.com/office/officeart/2005/8/layout/vList2"/>
    <dgm:cxn modelId="{A2306D84-B9EC-4D57-B496-BE19689B7AA9}" type="presParOf" srcId="{BF1D19D1-7383-410F-B81B-933BA125F593}" destId="{A7C66F93-2CEC-4DEA-AC56-7D864158ABFE}" srcOrd="6" destOrd="0" presId="urn:microsoft.com/office/officeart/2005/8/layout/vList2"/>
    <dgm:cxn modelId="{3B7B77C0-5C65-451C-BD80-918AD11B86A8}" type="presParOf" srcId="{BF1D19D1-7383-410F-B81B-933BA125F593}" destId="{DAE784A3-D366-4E8C-AFD3-9425244E8D80}" srcOrd="7" destOrd="0" presId="urn:microsoft.com/office/officeart/2005/8/layout/vList2"/>
    <dgm:cxn modelId="{7EAD2A9E-F421-4F69-B62D-AFF1FC85B19A}" type="presParOf" srcId="{BF1D19D1-7383-410F-B81B-933BA125F593}" destId="{5CA708C4-BA2B-4FE4-B0C5-1E8DD86941FB}"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C492928-4A51-4EF3-B7DE-6EC62D45115A}"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87777BCF-E8A5-4815-A34A-EC714350DEB3}">
      <dgm:prSet/>
      <dgm:spPr/>
      <dgm:t>
        <a:bodyPr/>
        <a:lstStyle/>
        <a:p>
          <a:r>
            <a:rPr lang="en-US"/>
            <a:t>Go to the Office of Epidemiology &amp; Biostatistics and submit a request for help </a:t>
          </a:r>
        </a:p>
      </dgm:t>
    </dgm:pt>
    <dgm:pt modelId="{21387665-DC4E-4098-835B-4E807CE206AA}" type="parTrans" cxnId="{5D6E35DD-6287-4D0E-95E5-336E2B9BB71A}">
      <dgm:prSet/>
      <dgm:spPr/>
      <dgm:t>
        <a:bodyPr/>
        <a:lstStyle/>
        <a:p>
          <a:endParaRPr lang="en-US"/>
        </a:p>
      </dgm:t>
    </dgm:pt>
    <dgm:pt modelId="{6D452697-80CF-4610-964F-CEFB7CAF7175}" type="sibTrans" cxnId="{5D6E35DD-6287-4D0E-95E5-336E2B9BB71A}">
      <dgm:prSet/>
      <dgm:spPr/>
      <dgm:t>
        <a:bodyPr/>
        <a:lstStyle/>
        <a:p>
          <a:endParaRPr lang="en-US"/>
        </a:p>
      </dgm:t>
    </dgm:pt>
    <dgm:pt modelId="{238D389B-F546-4FAC-96D1-D83B43B5AAB4}">
      <dgm:prSet/>
      <dgm:spPr/>
      <dgm:t>
        <a:bodyPr/>
        <a:lstStyle/>
        <a:p>
          <a:r>
            <a:rPr lang="en-US"/>
            <a:t>Submit the protocol through eIRB</a:t>
          </a:r>
        </a:p>
      </dgm:t>
    </dgm:pt>
    <dgm:pt modelId="{A4205264-0B20-40CE-87A1-ECC1E9ACE75D}" type="parTrans" cxnId="{11C5EB25-29DB-4CE7-9F70-1C4F39567E47}">
      <dgm:prSet/>
      <dgm:spPr/>
      <dgm:t>
        <a:bodyPr/>
        <a:lstStyle/>
        <a:p>
          <a:endParaRPr lang="en-US"/>
        </a:p>
      </dgm:t>
    </dgm:pt>
    <dgm:pt modelId="{0B55A3A7-496B-430D-9F69-279D363A028F}" type="sibTrans" cxnId="{11C5EB25-29DB-4CE7-9F70-1C4F39567E47}">
      <dgm:prSet/>
      <dgm:spPr/>
      <dgm:t>
        <a:bodyPr/>
        <a:lstStyle/>
        <a:p>
          <a:endParaRPr lang="en-US"/>
        </a:p>
      </dgm:t>
    </dgm:pt>
    <dgm:pt modelId="{39C91754-B411-4801-88D1-5E068DA9B08B}">
      <dgm:prSet custT="1"/>
      <dgm:spPr/>
      <dgm:t>
        <a:bodyPr/>
        <a:lstStyle/>
        <a:p>
          <a:r>
            <a:rPr lang="en-US" sz="1800" dirty="0"/>
            <a:t>Register for an account if you are a first-time user</a:t>
          </a:r>
        </a:p>
      </dgm:t>
    </dgm:pt>
    <dgm:pt modelId="{E37FA9F6-3CA3-4768-A86E-C91A49F7C615}" type="parTrans" cxnId="{5D1CE0C6-AE47-4289-97F2-B5DF4A00A473}">
      <dgm:prSet/>
      <dgm:spPr/>
      <dgm:t>
        <a:bodyPr/>
        <a:lstStyle/>
        <a:p>
          <a:endParaRPr lang="en-US"/>
        </a:p>
      </dgm:t>
    </dgm:pt>
    <dgm:pt modelId="{F53A4537-D57F-40F5-A050-A531E8C408A0}" type="sibTrans" cxnId="{5D1CE0C6-AE47-4289-97F2-B5DF4A00A473}">
      <dgm:prSet/>
      <dgm:spPr/>
      <dgm:t>
        <a:bodyPr/>
        <a:lstStyle/>
        <a:p>
          <a:endParaRPr lang="en-US"/>
        </a:p>
      </dgm:t>
    </dgm:pt>
    <dgm:pt modelId="{15677920-05B2-40CF-A39E-B32CBC2D5D1A}">
      <dgm:prSet custT="1"/>
      <dgm:spPr/>
      <dgm:t>
        <a:bodyPr/>
        <a:lstStyle/>
        <a:p>
          <a:r>
            <a:rPr lang="en-US" sz="1500" dirty="0"/>
            <a:t>Trainees and collaborators may register using their professional email address (does not have to be an Ochsner email)</a:t>
          </a:r>
          <a:endParaRPr lang="en-US" sz="1100" dirty="0"/>
        </a:p>
      </dgm:t>
    </dgm:pt>
    <dgm:pt modelId="{58B83533-34A4-4633-9C72-A850844AFDF1}" type="parTrans" cxnId="{7F1EB156-9787-4CE7-9975-CACB300E59D9}">
      <dgm:prSet/>
      <dgm:spPr/>
      <dgm:t>
        <a:bodyPr/>
        <a:lstStyle/>
        <a:p>
          <a:endParaRPr lang="en-US"/>
        </a:p>
      </dgm:t>
    </dgm:pt>
    <dgm:pt modelId="{2DB432C8-BBBC-4BB9-AFA0-D7391F08E4EE}" type="sibTrans" cxnId="{7F1EB156-9787-4CE7-9975-CACB300E59D9}">
      <dgm:prSet/>
      <dgm:spPr/>
      <dgm:t>
        <a:bodyPr/>
        <a:lstStyle/>
        <a:p>
          <a:endParaRPr lang="en-US"/>
        </a:p>
      </dgm:t>
    </dgm:pt>
    <dgm:pt modelId="{86788674-88EA-4FC2-B0BC-6D4576C5839C}" type="pres">
      <dgm:prSet presAssocID="{8C492928-4A51-4EF3-B7DE-6EC62D45115A}" presName="Name0" presStyleCnt="0">
        <dgm:presLayoutVars>
          <dgm:dir/>
          <dgm:animLvl val="lvl"/>
          <dgm:resizeHandles val="exact"/>
        </dgm:presLayoutVars>
      </dgm:prSet>
      <dgm:spPr/>
    </dgm:pt>
    <dgm:pt modelId="{E4CA3B7C-8322-40BB-A078-C187F2A78677}" type="pres">
      <dgm:prSet presAssocID="{238D389B-F546-4FAC-96D1-D83B43B5AAB4}" presName="boxAndChildren" presStyleCnt="0"/>
      <dgm:spPr/>
    </dgm:pt>
    <dgm:pt modelId="{D9FDF693-B2C5-4AE6-826B-104AAC0C0A56}" type="pres">
      <dgm:prSet presAssocID="{238D389B-F546-4FAC-96D1-D83B43B5AAB4}" presName="parentTextBox" presStyleLbl="node1" presStyleIdx="0" presStyleCnt="2"/>
      <dgm:spPr/>
    </dgm:pt>
    <dgm:pt modelId="{F09740D2-BCC1-44F0-910E-9F23EA8BDD57}" type="pres">
      <dgm:prSet presAssocID="{238D389B-F546-4FAC-96D1-D83B43B5AAB4}" presName="entireBox" presStyleLbl="node1" presStyleIdx="0" presStyleCnt="2"/>
      <dgm:spPr/>
    </dgm:pt>
    <dgm:pt modelId="{397FAFE2-EB51-4FE4-BC79-E43705855820}" type="pres">
      <dgm:prSet presAssocID="{238D389B-F546-4FAC-96D1-D83B43B5AAB4}" presName="descendantBox" presStyleCnt="0"/>
      <dgm:spPr/>
    </dgm:pt>
    <dgm:pt modelId="{1F7F3FDB-5BFA-4FED-9681-206425503B12}" type="pres">
      <dgm:prSet presAssocID="{39C91754-B411-4801-88D1-5E068DA9B08B}" presName="childTextBox" presStyleLbl="fgAccFollowNode1" presStyleIdx="0" presStyleCnt="1" custScaleY="102568">
        <dgm:presLayoutVars>
          <dgm:bulletEnabled val="1"/>
        </dgm:presLayoutVars>
      </dgm:prSet>
      <dgm:spPr/>
    </dgm:pt>
    <dgm:pt modelId="{237954F8-4ABD-4C06-B19F-68B5C02ECFC2}" type="pres">
      <dgm:prSet presAssocID="{6D452697-80CF-4610-964F-CEFB7CAF7175}" presName="sp" presStyleCnt="0"/>
      <dgm:spPr/>
    </dgm:pt>
    <dgm:pt modelId="{81702CCB-C3BF-4B63-8E98-779B737B456D}" type="pres">
      <dgm:prSet presAssocID="{87777BCF-E8A5-4815-A34A-EC714350DEB3}" presName="arrowAndChildren" presStyleCnt="0"/>
      <dgm:spPr/>
    </dgm:pt>
    <dgm:pt modelId="{16B966F9-7731-468B-9E34-00CBA7E098C2}" type="pres">
      <dgm:prSet presAssocID="{87777BCF-E8A5-4815-A34A-EC714350DEB3}" presName="parentTextArrow" presStyleLbl="node1" presStyleIdx="1" presStyleCnt="2"/>
      <dgm:spPr/>
    </dgm:pt>
  </dgm:ptLst>
  <dgm:cxnLst>
    <dgm:cxn modelId="{EDA11C20-B432-4EE2-B2AB-B2AB4DD4D671}" type="presOf" srcId="{39C91754-B411-4801-88D1-5E068DA9B08B}" destId="{1F7F3FDB-5BFA-4FED-9681-206425503B12}" srcOrd="0" destOrd="0" presId="urn:microsoft.com/office/officeart/2005/8/layout/process4"/>
    <dgm:cxn modelId="{11C5EB25-29DB-4CE7-9F70-1C4F39567E47}" srcId="{8C492928-4A51-4EF3-B7DE-6EC62D45115A}" destId="{238D389B-F546-4FAC-96D1-D83B43B5AAB4}" srcOrd="1" destOrd="0" parTransId="{A4205264-0B20-40CE-87A1-ECC1E9ACE75D}" sibTransId="{0B55A3A7-496B-430D-9F69-279D363A028F}"/>
    <dgm:cxn modelId="{E18EC444-F3FD-45BF-969D-94FC02480CBE}" type="presOf" srcId="{238D389B-F546-4FAC-96D1-D83B43B5AAB4}" destId="{F09740D2-BCC1-44F0-910E-9F23EA8BDD57}" srcOrd="1" destOrd="0" presId="urn:microsoft.com/office/officeart/2005/8/layout/process4"/>
    <dgm:cxn modelId="{3CD07254-AA56-46B3-9556-6355D18DBBDA}" type="presOf" srcId="{238D389B-F546-4FAC-96D1-D83B43B5AAB4}" destId="{D9FDF693-B2C5-4AE6-826B-104AAC0C0A56}" srcOrd="0" destOrd="0" presId="urn:microsoft.com/office/officeart/2005/8/layout/process4"/>
    <dgm:cxn modelId="{7F1EB156-9787-4CE7-9975-CACB300E59D9}" srcId="{39C91754-B411-4801-88D1-5E068DA9B08B}" destId="{15677920-05B2-40CF-A39E-B32CBC2D5D1A}" srcOrd="0" destOrd="0" parTransId="{58B83533-34A4-4633-9C72-A850844AFDF1}" sibTransId="{2DB432C8-BBBC-4BB9-AFA0-D7391F08E4EE}"/>
    <dgm:cxn modelId="{286AE285-5A33-4B38-84B8-EF9E84EF6004}" type="presOf" srcId="{8C492928-4A51-4EF3-B7DE-6EC62D45115A}" destId="{86788674-88EA-4FC2-B0BC-6D4576C5839C}" srcOrd="0" destOrd="0" presId="urn:microsoft.com/office/officeart/2005/8/layout/process4"/>
    <dgm:cxn modelId="{B77162B6-79CC-480D-9169-89DF58F08912}" type="presOf" srcId="{15677920-05B2-40CF-A39E-B32CBC2D5D1A}" destId="{1F7F3FDB-5BFA-4FED-9681-206425503B12}" srcOrd="0" destOrd="1" presId="urn:microsoft.com/office/officeart/2005/8/layout/process4"/>
    <dgm:cxn modelId="{5D1CE0C6-AE47-4289-97F2-B5DF4A00A473}" srcId="{238D389B-F546-4FAC-96D1-D83B43B5AAB4}" destId="{39C91754-B411-4801-88D1-5E068DA9B08B}" srcOrd="0" destOrd="0" parTransId="{E37FA9F6-3CA3-4768-A86E-C91A49F7C615}" sibTransId="{F53A4537-D57F-40F5-A050-A531E8C408A0}"/>
    <dgm:cxn modelId="{5D6E35DD-6287-4D0E-95E5-336E2B9BB71A}" srcId="{8C492928-4A51-4EF3-B7DE-6EC62D45115A}" destId="{87777BCF-E8A5-4815-A34A-EC714350DEB3}" srcOrd="0" destOrd="0" parTransId="{21387665-DC4E-4098-835B-4E807CE206AA}" sibTransId="{6D452697-80CF-4610-964F-CEFB7CAF7175}"/>
    <dgm:cxn modelId="{4ABD64FC-0EFA-45EB-B07E-831EDD828919}" type="presOf" srcId="{87777BCF-E8A5-4815-A34A-EC714350DEB3}" destId="{16B966F9-7731-468B-9E34-00CBA7E098C2}" srcOrd="0" destOrd="0" presId="urn:microsoft.com/office/officeart/2005/8/layout/process4"/>
    <dgm:cxn modelId="{1909B856-62D5-42C5-BED6-C68971BADC7F}" type="presParOf" srcId="{86788674-88EA-4FC2-B0BC-6D4576C5839C}" destId="{E4CA3B7C-8322-40BB-A078-C187F2A78677}" srcOrd="0" destOrd="0" presId="urn:microsoft.com/office/officeart/2005/8/layout/process4"/>
    <dgm:cxn modelId="{0171F726-6050-41F7-A840-EDF23E0C24A1}" type="presParOf" srcId="{E4CA3B7C-8322-40BB-A078-C187F2A78677}" destId="{D9FDF693-B2C5-4AE6-826B-104AAC0C0A56}" srcOrd="0" destOrd="0" presId="urn:microsoft.com/office/officeart/2005/8/layout/process4"/>
    <dgm:cxn modelId="{8C47D6BB-AE75-428C-A0FD-C8A84102619E}" type="presParOf" srcId="{E4CA3B7C-8322-40BB-A078-C187F2A78677}" destId="{F09740D2-BCC1-44F0-910E-9F23EA8BDD57}" srcOrd="1" destOrd="0" presId="urn:microsoft.com/office/officeart/2005/8/layout/process4"/>
    <dgm:cxn modelId="{39FDE741-5E04-4D0A-8748-3FB29C010FCC}" type="presParOf" srcId="{E4CA3B7C-8322-40BB-A078-C187F2A78677}" destId="{397FAFE2-EB51-4FE4-BC79-E43705855820}" srcOrd="2" destOrd="0" presId="urn:microsoft.com/office/officeart/2005/8/layout/process4"/>
    <dgm:cxn modelId="{47994E1B-1AA7-4069-AF5E-610E621ABA28}" type="presParOf" srcId="{397FAFE2-EB51-4FE4-BC79-E43705855820}" destId="{1F7F3FDB-5BFA-4FED-9681-206425503B12}" srcOrd="0" destOrd="0" presId="urn:microsoft.com/office/officeart/2005/8/layout/process4"/>
    <dgm:cxn modelId="{DFDA3F97-DE2F-4D70-B6FD-70F6AF85C66D}" type="presParOf" srcId="{86788674-88EA-4FC2-B0BC-6D4576C5839C}" destId="{237954F8-4ABD-4C06-B19F-68B5C02ECFC2}" srcOrd="1" destOrd="0" presId="urn:microsoft.com/office/officeart/2005/8/layout/process4"/>
    <dgm:cxn modelId="{0C1FD8E2-8B25-4BBB-8D8C-32A42F378C0C}" type="presParOf" srcId="{86788674-88EA-4FC2-B0BC-6D4576C5839C}" destId="{81702CCB-C3BF-4B63-8E98-779B737B456D}" srcOrd="2" destOrd="0" presId="urn:microsoft.com/office/officeart/2005/8/layout/process4"/>
    <dgm:cxn modelId="{BCB50A75-4985-46D8-9256-7680D70A3531}" type="presParOf" srcId="{81702CCB-C3BF-4B63-8E98-779B737B456D}" destId="{16B966F9-7731-468B-9E34-00CBA7E098C2}"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D317BAC-E8E6-4F7E-8FDF-CA58B6747C78}" type="doc">
      <dgm:prSet loTypeId="urn:microsoft.com/office/officeart/2018/2/layout/IconLabelDescriptionList" loCatId="icon" qsTypeId="urn:microsoft.com/office/officeart/2005/8/quickstyle/simple1" qsCatId="simple" csTypeId="urn:microsoft.com/office/officeart/2018/5/colors/Iconchunking_neutralbg_accent1_2" csCatId="accent1" phldr="1"/>
      <dgm:spPr/>
      <dgm:t>
        <a:bodyPr/>
        <a:lstStyle/>
        <a:p>
          <a:endParaRPr lang="en-US"/>
        </a:p>
      </dgm:t>
    </dgm:pt>
    <dgm:pt modelId="{CF1D1561-D06A-4A16-AE75-1F86505330AD}">
      <dgm:prSet/>
      <dgm:spPr/>
      <dgm:t>
        <a:bodyPr/>
        <a:lstStyle/>
        <a:p>
          <a:pPr>
            <a:lnSpc>
              <a:spcPct val="100000"/>
            </a:lnSpc>
            <a:defRPr b="1"/>
          </a:pPr>
          <a:r>
            <a:rPr lang="en-US"/>
            <a:t>Emailed to invitation list</a:t>
          </a:r>
        </a:p>
      </dgm:t>
    </dgm:pt>
    <dgm:pt modelId="{83AB2004-A31C-4CEE-A4C5-F55DF9AB5909}" type="parTrans" cxnId="{497EF92D-C1DF-4CF2-B08B-8EB54F69D045}">
      <dgm:prSet/>
      <dgm:spPr/>
      <dgm:t>
        <a:bodyPr/>
        <a:lstStyle/>
        <a:p>
          <a:endParaRPr lang="en-US"/>
        </a:p>
      </dgm:t>
    </dgm:pt>
    <dgm:pt modelId="{E7BD1657-8C61-46C9-BCA5-80FE850C834D}" type="sibTrans" cxnId="{497EF92D-C1DF-4CF2-B08B-8EB54F69D045}">
      <dgm:prSet/>
      <dgm:spPr/>
      <dgm:t>
        <a:bodyPr/>
        <a:lstStyle/>
        <a:p>
          <a:endParaRPr lang="en-US"/>
        </a:p>
      </dgm:t>
    </dgm:pt>
    <dgm:pt modelId="{FF439E7C-E334-4F05-8B28-2E61CBF87D80}">
      <dgm:prSet custT="1"/>
      <dgm:spPr/>
      <dgm:t>
        <a:bodyPr/>
        <a:lstStyle/>
        <a:p>
          <a:pPr>
            <a:lnSpc>
              <a:spcPct val="100000"/>
            </a:lnSpc>
          </a:pPr>
          <a:r>
            <a:rPr lang="en-US" sz="1400" b="1" dirty="0"/>
            <a:t>Quick Start Guide with Links to Research Resources</a:t>
          </a:r>
        </a:p>
        <a:p>
          <a:pPr>
            <a:lnSpc>
              <a:spcPct val="100000"/>
            </a:lnSpc>
          </a:pPr>
          <a:r>
            <a:rPr lang="en-US" sz="1400" b="1" dirty="0"/>
            <a:t>Resident Research Protocol Template</a:t>
          </a:r>
        </a:p>
      </dgm:t>
    </dgm:pt>
    <dgm:pt modelId="{E700C3CD-9404-44A2-B8FB-66841B6E44F1}" type="parTrans" cxnId="{67E59382-72A9-43FF-BE03-628DE161C81B}">
      <dgm:prSet/>
      <dgm:spPr/>
      <dgm:t>
        <a:bodyPr/>
        <a:lstStyle/>
        <a:p>
          <a:endParaRPr lang="en-US"/>
        </a:p>
      </dgm:t>
    </dgm:pt>
    <dgm:pt modelId="{A8D6CEF1-9174-4AAD-B1B2-54D7B94197B5}" type="sibTrans" cxnId="{67E59382-72A9-43FF-BE03-628DE161C81B}">
      <dgm:prSet/>
      <dgm:spPr/>
      <dgm:t>
        <a:bodyPr/>
        <a:lstStyle/>
        <a:p>
          <a:endParaRPr lang="en-US"/>
        </a:p>
      </dgm:t>
    </dgm:pt>
    <dgm:pt modelId="{29C71500-92A8-4685-924F-3BA3F77909D9}">
      <dgm:prSet/>
      <dgm:spPr/>
      <dgm:t>
        <a:bodyPr/>
        <a:lstStyle/>
        <a:p>
          <a:pPr>
            <a:lnSpc>
              <a:spcPct val="100000"/>
            </a:lnSpc>
            <a:defRPr b="1"/>
          </a:pPr>
          <a:r>
            <a:rPr lang="en-US" dirty="0"/>
            <a:t>Go to </a:t>
          </a:r>
          <a:r>
            <a:rPr lang="en-US" dirty="0">
              <a:hlinkClick xmlns:r="http://schemas.openxmlformats.org/officeDocument/2006/relationships" r:id="rId1"/>
            </a:rPr>
            <a:t>https://medical-school.uq.edu.au/ochsner-student-research-hub</a:t>
          </a:r>
          <a:r>
            <a:rPr lang="en-US" dirty="0"/>
            <a:t> for Medical Student guidance and access to this PowerPoint.</a:t>
          </a:r>
        </a:p>
      </dgm:t>
    </dgm:pt>
    <dgm:pt modelId="{0CA4E8A7-9786-47C9-8271-6B283E08476F}" type="parTrans" cxnId="{5B8856FA-3467-4CBC-B121-AA3C6BC83D60}">
      <dgm:prSet/>
      <dgm:spPr/>
      <dgm:t>
        <a:bodyPr/>
        <a:lstStyle/>
        <a:p>
          <a:endParaRPr lang="en-US"/>
        </a:p>
      </dgm:t>
    </dgm:pt>
    <dgm:pt modelId="{262BF19E-2B49-4BC9-9302-AE54FAEE2D7F}" type="sibTrans" cxnId="{5B8856FA-3467-4CBC-B121-AA3C6BC83D60}">
      <dgm:prSet/>
      <dgm:spPr/>
      <dgm:t>
        <a:bodyPr/>
        <a:lstStyle/>
        <a:p>
          <a:endParaRPr lang="en-US"/>
        </a:p>
      </dgm:t>
    </dgm:pt>
    <dgm:pt modelId="{E6020A8D-2588-41C4-A1BD-2E53DB778009}" type="pres">
      <dgm:prSet presAssocID="{8D317BAC-E8E6-4F7E-8FDF-CA58B6747C78}" presName="root" presStyleCnt="0">
        <dgm:presLayoutVars>
          <dgm:dir/>
          <dgm:resizeHandles val="exact"/>
        </dgm:presLayoutVars>
      </dgm:prSet>
      <dgm:spPr/>
    </dgm:pt>
    <dgm:pt modelId="{08367AAD-2B07-41A2-A7FE-F2B4A45EEDFD}" type="pres">
      <dgm:prSet presAssocID="{CF1D1561-D06A-4A16-AE75-1F86505330AD}" presName="compNode" presStyleCnt="0"/>
      <dgm:spPr/>
    </dgm:pt>
    <dgm:pt modelId="{67F5492A-9638-42ED-B992-EE69125EAC68}" type="pres">
      <dgm:prSet presAssocID="{CF1D1561-D06A-4A16-AE75-1F86505330AD}" presName="iconRect" presStyleLbl="node1" presStyleIdx="0" presStyleCnt="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Email"/>
        </a:ext>
      </dgm:extLst>
    </dgm:pt>
    <dgm:pt modelId="{CC7CAC79-291D-4F96-8E0F-6D58F931F55D}" type="pres">
      <dgm:prSet presAssocID="{CF1D1561-D06A-4A16-AE75-1F86505330AD}" presName="iconSpace" presStyleCnt="0"/>
      <dgm:spPr/>
    </dgm:pt>
    <dgm:pt modelId="{94E702F7-A72D-4071-90B7-8ECB556A4909}" type="pres">
      <dgm:prSet presAssocID="{CF1D1561-D06A-4A16-AE75-1F86505330AD}" presName="parTx" presStyleLbl="revTx" presStyleIdx="0" presStyleCnt="4">
        <dgm:presLayoutVars>
          <dgm:chMax val="0"/>
          <dgm:chPref val="0"/>
        </dgm:presLayoutVars>
      </dgm:prSet>
      <dgm:spPr/>
    </dgm:pt>
    <dgm:pt modelId="{2BF099A2-B8AC-4AD0-91DB-BF04BC5BC279}" type="pres">
      <dgm:prSet presAssocID="{CF1D1561-D06A-4A16-AE75-1F86505330AD}" presName="txSpace" presStyleCnt="0"/>
      <dgm:spPr/>
    </dgm:pt>
    <dgm:pt modelId="{6B4EEDE0-79F9-495B-9416-DB1339AB6394}" type="pres">
      <dgm:prSet presAssocID="{CF1D1561-D06A-4A16-AE75-1F86505330AD}" presName="desTx" presStyleLbl="revTx" presStyleIdx="1" presStyleCnt="4" custLinFactNeighborX="-159" custLinFactNeighborY="-64821">
        <dgm:presLayoutVars/>
      </dgm:prSet>
      <dgm:spPr/>
    </dgm:pt>
    <dgm:pt modelId="{B13CF1A7-E86E-4DC5-89A5-09A581F19EAF}" type="pres">
      <dgm:prSet presAssocID="{E7BD1657-8C61-46C9-BCA5-80FE850C834D}" presName="sibTrans" presStyleCnt="0"/>
      <dgm:spPr/>
    </dgm:pt>
    <dgm:pt modelId="{2CAF0D17-7FF0-4CB8-A3E1-070F0FC11A9C}" type="pres">
      <dgm:prSet presAssocID="{29C71500-92A8-4685-924F-3BA3F77909D9}" presName="compNode" presStyleCnt="0"/>
      <dgm:spPr/>
    </dgm:pt>
    <dgm:pt modelId="{8CE4DE7D-562C-4060-87F5-62219A731B6B}" type="pres">
      <dgm:prSet presAssocID="{29C71500-92A8-4685-924F-3BA3F77909D9}" presName="iconRect" presStyleLbl="node1" presStyleIdx="1" presStyleCnt="2"/>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Open Folder"/>
        </a:ext>
      </dgm:extLst>
    </dgm:pt>
    <dgm:pt modelId="{7A7C0388-205A-499D-9D7A-17838C67DC53}" type="pres">
      <dgm:prSet presAssocID="{29C71500-92A8-4685-924F-3BA3F77909D9}" presName="iconSpace" presStyleCnt="0"/>
      <dgm:spPr/>
    </dgm:pt>
    <dgm:pt modelId="{02EA64A0-B707-4DA2-8144-0ED1AC8090C2}" type="pres">
      <dgm:prSet presAssocID="{29C71500-92A8-4685-924F-3BA3F77909D9}" presName="parTx" presStyleLbl="revTx" presStyleIdx="2" presStyleCnt="4">
        <dgm:presLayoutVars>
          <dgm:chMax val="0"/>
          <dgm:chPref val="0"/>
        </dgm:presLayoutVars>
      </dgm:prSet>
      <dgm:spPr/>
    </dgm:pt>
    <dgm:pt modelId="{4BE5AD30-466B-4EF9-BBC9-82FD85EF3268}" type="pres">
      <dgm:prSet presAssocID="{29C71500-92A8-4685-924F-3BA3F77909D9}" presName="txSpace" presStyleCnt="0"/>
      <dgm:spPr/>
    </dgm:pt>
    <dgm:pt modelId="{70EC8499-F259-4520-83A9-FC3B8BA85D6B}" type="pres">
      <dgm:prSet presAssocID="{29C71500-92A8-4685-924F-3BA3F77909D9}" presName="desTx" presStyleLbl="revTx" presStyleIdx="3" presStyleCnt="4">
        <dgm:presLayoutVars/>
      </dgm:prSet>
      <dgm:spPr/>
    </dgm:pt>
  </dgm:ptLst>
  <dgm:cxnLst>
    <dgm:cxn modelId="{497EF92D-C1DF-4CF2-B08B-8EB54F69D045}" srcId="{8D317BAC-E8E6-4F7E-8FDF-CA58B6747C78}" destId="{CF1D1561-D06A-4A16-AE75-1F86505330AD}" srcOrd="0" destOrd="0" parTransId="{83AB2004-A31C-4CEE-A4C5-F55DF9AB5909}" sibTransId="{E7BD1657-8C61-46C9-BCA5-80FE850C834D}"/>
    <dgm:cxn modelId="{9CEAEB4C-A5AD-4BEB-AD58-A39AE7C90187}" type="presOf" srcId="{29C71500-92A8-4685-924F-3BA3F77909D9}" destId="{02EA64A0-B707-4DA2-8144-0ED1AC8090C2}" srcOrd="0" destOrd="0" presId="urn:microsoft.com/office/officeart/2018/2/layout/IconLabelDescriptionList"/>
    <dgm:cxn modelId="{2EE81158-401A-4296-9AE1-649F7A3AD016}" type="presOf" srcId="{FF439E7C-E334-4F05-8B28-2E61CBF87D80}" destId="{6B4EEDE0-79F9-495B-9416-DB1339AB6394}" srcOrd="0" destOrd="0" presId="urn:microsoft.com/office/officeart/2018/2/layout/IconLabelDescriptionList"/>
    <dgm:cxn modelId="{67E59382-72A9-43FF-BE03-628DE161C81B}" srcId="{CF1D1561-D06A-4A16-AE75-1F86505330AD}" destId="{FF439E7C-E334-4F05-8B28-2E61CBF87D80}" srcOrd="0" destOrd="0" parTransId="{E700C3CD-9404-44A2-B8FB-66841B6E44F1}" sibTransId="{A8D6CEF1-9174-4AAD-B1B2-54D7B94197B5}"/>
    <dgm:cxn modelId="{F6FF9698-EB02-4DAD-8346-B6273DB356F6}" type="presOf" srcId="{CF1D1561-D06A-4A16-AE75-1F86505330AD}" destId="{94E702F7-A72D-4071-90B7-8ECB556A4909}" srcOrd="0" destOrd="0" presId="urn:microsoft.com/office/officeart/2018/2/layout/IconLabelDescriptionList"/>
    <dgm:cxn modelId="{2CAC3AA1-282C-4A23-81EF-31E640F0C61B}" type="presOf" srcId="{8D317BAC-E8E6-4F7E-8FDF-CA58B6747C78}" destId="{E6020A8D-2588-41C4-A1BD-2E53DB778009}" srcOrd="0" destOrd="0" presId="urn:microsoft.com/office/officeart/2018/2/layout/IconLabelDescriptionList"/>
    <dgm:cxn modelId="{5B8856FA-3467-4CBC-B121-AA3C6BC83D60}" srcId="{8D317BAC-E8E6-4F7E-8FDF-CA58B6747C78}" destId="{29C71500-92A8-4685-924F-3BA3F77909D9}" srcOrd="1" destOrd="0" parTransId="{0CA4E8A7-9786-47C9-8271-6B283E08476F}" sibTransId="{262BF19E-2B49-4BC9-9302-AE54FAEE2D7F}"/>
    <dgm:cxn modelId="{A5F52E85-F7B7-4295-BDAF-D96ABB30552E}" type="presParOf" srcId="{E6020A8D-2588-41C4-A1BD-2E53DB778009}" destId="{08367AAD-2B07-41A2-A7FE-F2B4A45EEDFD}" srcOrd="0" destOrd="0" presId="urn:microsoft.com/office/officeart/2018/2/layout/IconLabelDescriptionList"/>
    <dgm:cxn modelId="{3B870988-1B11-448A-B768-063D7CDE380A}" type="presParOf" srcId="{08367AAD-2B07-41A2-A7FE-F2B4A45EEDFD}" destId="{67F5492A-9638-42ED-B992-EE69125EAC68}" srcOrd="0" destOrd="0" presId="urn:microsoft.com/office/officeart/2018/2/layout/IconLabelDescriptionList"/>
    <dgm:cxn modelId="{2A521470-A8EE-4223-B226-CE68CAEE1285}" type="presParOf" srcId="{08367AAD-2B07-41A2-A7FE-F2B4A45EEDFD}" destId="{CC7CAC79-291D-4F96-8E0F-6D58F931F55D}" srcOrd="1" destOrd="0" presId="urn:microsoft.com/office/officeart/2018/2/layout/IconLabelDescriptionList"/>
    <dgm:cxn modelId="{15D07417-84E5-4902-B980-B40C9F7A2E31}" type="presParOf" srcId="{08367AAD-2B07-41A2-A7FE-F2B4A45EEDFD}" destId="{94E702F7-A72D-4071-90B7-8ECB556A4909}" srcOrd="2" destOrd="0" presId="urn:microsoft.com/office/officeart/2018/2/layout/IconLabelDescriptionList"/>
    <dgm:cxn modelId="{7A657B7D-68BB-4CFF-A3AA-69B867B21281}" type="presParOf" srcId="{08367AAD-2B07-41A2-A7FE-F2B4A45EEDFD}" destId="{2BF099A2-B8AC-4AD0-91DB-BF04BC5BC279}" srcOrd="3" destOrd="0" presId="urn:microsoft.com/office/officeart/2018/2/layout/IconLabelDescriptionList"/>
    <dgm:cxn modelId="{430B75D5-BAF5-4424-863A-57456D454168}" type="presParOf" srcId="{08367AAD-2B07-41A2-A7FE-F2B4A45EEDFD}" destId="{6B4EEDE0-79F9-495B-9416-DB1339AB6394}" srcOrd="4" destOrd="0" presId="urn:microsoft.com/office/officeart/2018/2/layout/IconLabelDescriptionList"/>
    <dgm:cxn modelId="{0604D51C-4671-4E23-89C2-1822729EF909}" type="presParOf" srcId="{E6020A8D-2588-41C4-A1BD-2E53DB778009}" destId="{B13CF1A7-E86E-4DC5-89A5-09A581F19EAF}" srcOrd="1" destOrd="0" presId="urn:microsoft.com/office/officeart/2018/2/layout/IconLabelDescriptionList"/>
    <dgm:cxn modelId="{533D32B9-ACE7-418D-9563-4322D2B0D60C}" type="presParOf" srcId="{E6020A8D-2588-41C4-A1BD-2E53DB778009}" destId="{2CAF0D17-7FF0-4CB8-A3E1-070F0FC11A9C}" srcOrd="2" destOrd="0" presId="urn:microsoft.com/office/officeart/2018/2/layout/IconLabelDescriptionList"/>
    <dgm:cxn modelId="{43944057-8BC3-4B32-88C0-673F9AADF324}" type="presParOf" srcId="{2CAF0D17-7FF0-4CB8-A3E1-070F0FC11A9C}" destId="{8CE4DE7D-562C-4060-87F5-62219A731B6B}" srcOrd="0" destOrd="0" presId="urn:microsoft.com/office/officeart/2018/2/layout/IconLabelDescriptionList"/>
    <dgm:cxn modelId="{A4C387E0-D52F-445E-9439-328AFA30DC99}" type="presParOf" srcId="{2CAF0D17-7FF0-4CB8-A3E1-070F0FC11A9C}" destId="{7A7C0388-205A-499D-9D7A-17838C67DC53}" srcOrd="1" destOrd="0" presId="urn:microsoft.com/office/officeart/2018/2/layout/IconLabelDescriptionList"/>
    <dgm:cxn modelId="{8409D69F-0F17-48ED-AD82-925A15371B17}" type="presParOf" srcId="{2CAF0D17-7FF0-4CB8-A3E1-070F0FC11A9C}" destId="{02EA64A0-B707-4DA2-8144-0ED1AC8090C2}" srcOrd="2" destOrd="0" presId="urn:microsoft.com/office/officeart/2018/2/layout/IconLabelDescriptionList"/>
    <dgm:cxn modelId="{778B7B5C-2AF3-477C-A160-E8DC40BBBAAC}" type="presParOf" srcId="{2CAF0D17-7FF0-4CB8-A3E1-070F0FC11A9C}" destId="{4BE5AD30-466B-4EF9-BBC9-82FD85EF3268}" srcOrd="3" destOrd="0" presId="urn:microsoft.com/office/officeart/2018/2/layout/IconLabelDescriptionList"/>
    <dgm:cxn modelId="{7C0832D9-A05A-491D-9B18-5BBC13063339}" type="presParOf" srcId="{2CAF0D17-7FF0-4CB8-A3E1-070F0FC11A9C}" destId="{70EC8499-F259-4520-83A9-FC3B8BA85D6B}"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AF0077-81D1-46D3-A6DD-5FB2054F7B72}" type="doc">
      <dgm:prSet loTypeId="urn:microsoft.com/office/officeart/2005/8/layout/hList1" loCatId="list" qsTypeId="urn:microsoft.com/office/officeart/2005/8/quickstyle/simple1" qsCatId="simple" csTypeId="urn:microsoft.com/office/officeart/2005/8/colors/accent5_2" csCatId="accent5" phldr="1"/>
      <dgm:spPr/>
      <dgm:t>
        <a:bodyPr/>
        <a:lstStyle/>
        <a:p>
          <a:endParaRPr lang="en-US"/>
        </a:p>
      </dgm:t>
    </dgm:pt>
    <dgm:pt modelId="{6D984344-1532-4F47-B41A-4B31C0A0E5CF}">
      <dgm:prSet/>
      <dgm:spPr/>
      <dgm:t>
        <a:bodyPr/>
        <a:lstStyle/>
        <a:p>
          <a:r>
            <a:rPr lang="en-US" dirty="0"/>
            <a:t>Clinical Question vs </a:t>
          </a:r>
        </a:p>
        <a:p>
          <a:r>
            <a:rPr lang="en-US" dirty="0"/>
            <a:t>Research Question</a:t>
          </a:r>
        </a:p>
      </dgm:t>
    </dgm:pt>
    <dgm:pt modelId="{D007A507-3B91-433C-9DF5-98FC4CDD2DF2}" type="parTrans" cxnId="{AFD4747C-5798-4043-A0FF-A3F1D235D205}">
      <dgm:prSet/>
      <dgm:spPr/>
      <dgm:t>
        <a:bodyPr/>
        <a:lstStyle/>
        <a:p>
          <a:endParaRPr lang="en-US"/>
        </a:p>
      </dgm:t>
    </dgm:pt>
    <dgm:pt modelId="{4628BC93-AEF4-461F-B02E-5CC00C631ADE}" type="sibTrans" cxnId="{AFD4747C-5798-4043-A0FF-A3F1D235D205}">
      <dgm:prSet/>
      <dgm:spPr/>
      <dgm:t>
        <a:bodyPr/>
        <a:lstStyle/>
        <a:p>
          <a:endParaRPr lang="en-US"/>
        </a:p>
      </dgm:t>
    </dgm:pt>
    <dgm:pt modelId="{CBA34CEB-C0E4-4658-9676-6ED8146A88CD}">
      <dgm:prSet/>
      <dgm:spPr/>
      <dgm:t>
        <a:bodyPr/>
        <a:lstStyle/>
        <a:p>
          <a:r>
            <a:rPr lang="en-US" b="1" u="sng"/>
            <a:t>Clinical</a:t>
          </a:r>
          <a:r>
            <a:rPr lang="en-US"/>
            <a:t>: I think my ALS patients should be assessed with the ALS Functional Rating Scale – will this help me determine the right support services for my patients?</a:t>
          </a:r>
        </a:p>
      </dgm:t>
    </dgm:pt>
    <dgm:pt modelId="{693D5523-3A55-4029-98BB-5F20A0C70F85}" type="parTrans" cxnId="{D4836756-030D-4F17-A30B-D453FCA72364}">
      <dgm:prSet/>
      <dgm:spPr/>
      <dgm:t>
        <a:bodyPr/>
        <a:lstStyle/>
        <a:p>
          <a:endParaRPr lang="en-US"/>
        </a:p>
      </dgm:t>
    </dgm:pt>
    <dgm:pt modelId="{B0263BAA-FC19-4FF7-BEB1-C034CA9C4966}" type="sibTrans" cxnId="{D4836756-030D-4F17-A30B-D453FCA72364}">
      <dgm:prSet/>
      <dgm:spPr/>
      <dgm:t>
        <a:bodyPr/>
        <a:lstStyle/>
        <a:p>
          <a:endParaRPr lang="en-US"/>
        </a:p>
      </dgm:t>
    </dgm:pt>
    <dgm:pt modelId="{578E6FB8-6BE3-42B1-8C73-E7F56394AC04}">
      <dgm:prSet/>
      <dgm:spPr/>
      <dgm:t>
        <a:bodyPr/>
        <a:lstStyle/>
        <a:p>
          <a:r>
            <a:rPr lang="en-US" b="1" u="sng"/>
            <a:t>Research</a:t>
          </a:r>
          <a:r>
            <a:rPr lang="en-US"/>
            <a:t>: Were ALS Clinic patients, who were assessed with the ALS Functional Scale, matched to support services in less time than those who were not assessed?</a:t>
          </a:r>
        </a:p>
      </dgm:t>
    </dgm:pt>
    <dgm:pt modelId="{BB648583-9452-4064-8709-6FAB07BB5A0F}" type="parTrans" cxnId="{402A3234-E806-4721-8AC1-E7F69EA536EF}">
      <dgm:prSet/>
      <dgm:spPr/>
      <dgm:t>
        <a:bodyPr/>
        <a:lstStyle/>
        <a:p>
          <a:endParaRPr lang="en-US"/>
        </a:p>
      </dgm:t>
    </dgm:pt>
    <dgm:pt modelId="{A2580A5A-30F6-4075-A534-8F7C58BD7FD6}" type="sibTrans" cxnId="{402A3234-E806-4721-8AC1-E7F69EA536EF}">
      <dgm:prSet/>
      <dgm:spPr/>
      <dgm:t>
        <a:bodyPr/>
        <a:lstStyle/>
        <a:p>
          <a:endParaRPr lang="en-US"/>
        </a:p>
      </dgm:t>
    </dgm:pt>
    <dgm:pt modelId="{44A92E5F-377A-4D26-BA0C-C16133973513}">
      <dgm:prSet/>
      <dgm:spPr/>
      <dgm:t>
        <a:bodyPr/>
        <a:lstStyle/>
        <a:p>
          <a:r>
            <a:rPr lang="en-US" dirty="0"/>
            <a:t>Quality Improvement vs </a:t>
          </a:r>
        </a:p>
        <a:p>
          <a:r>
            <a:rPr lang="en-US" dirty="0"/>
            <a:t>Research Question</a:t>
          </a:r>
        </a:p>
      </dgm:t>
    </dgm:pt>
    <dgm:pt modelId="{6199255F-2ECF-4FEA-9C8D-AA9E88AC8A02}" type="parTrans" cxnId="{7F1893D1-B18F-488D-A10D-72843C610198}">
      <dgm:prSet/>
      <dgm:spPr/>
      <dgm:t>
        <a:bodyPr/>
        <a:lstStyle/>
        <a:p>
          <a:endParaRPr lang="en-US"/>
        </a:p>
      </dgm:t>
    </dgm:pt>
    <dgm:pt modelId="{CA5240F7-8C40-441E-A229-6E28AF5CF559}" type="sibTrans" cxnId="{7F1893D1-B18F-488D-A10D-72843C610198}">
      <dgm:prSet/>
      <dgm:spPr/>
      <dgm:t>
        <a:bodyPr/>
        <a:lstStyle/>
        <a:p>
          <a:endParaRPr lang="en-US"/>
        </a:p>
      </dgm:t>
    </dgm:pt>
    <dgm:pt modelId="{11E8EA87-D02C-4276-8A76-2A71E509EE8B}">
      <dgm:prSet/>
      <dgm:spPr/>
      <dgm:t>
        <a:bodyPr/>
        <a:lstStyle/>
        <a:p>
          <a:r>
            <a:rPr lang="en-US" b="1" u="sng" dirty="0"/>
            <a:t>QI</a:t>
          </a:r>
          <a:r>
            <a:rPr lang="en-US" dirty="0"/>
            <a:t>: If I train my fellow residents to use this behavioral intervention with people who want to quit smoking, will we reduce the number of active smokers in our clinic over the next 12 months?</a:t>
          </a:r>
        </a:p>
      </dgm:t>
    </dgm:pt>
    <dgm:pt modelId="{9C282358-5EB3-4FE6-9EAE-842B38C6DCDD}" type="parTrans" cxnId="{83711758-2B81-4E8B-936B-29E08AE8EB5E}">
      <dgm:prSet/>
      <dgm:spPr/>
      <dgm:t>
        <a:bodyPr/>
        <a:lstStyle/>
        <a:p>
          <a:endParaRPr lang="en-US"/>
        </a:p>
      </dgm:t>
    </dgm:pt>
    <dgm:pt modelId="{C1147E7C-250D-4FB4-A36F-DC68E44A56ED}" type="sibTrans" cxnId="{83711758-2B81-4E8B-936B-29E08AE8EB5E}">
      <dgm:prSet/>
      <dgm:spPr/>
      <dgm:t>
        <a:bodyPr/>
        <a:lstStyle/>
        <a:p>
          <a:endParaRPr lang="en-US"/>
        </a:p>
      </dgm:t>
    </dgm:pt>
    <dgm:pt modelId="{73A2AA6B-3D0E-46E5-837E-A0836885224E}">
      <dgm:prSet/>
      <dgm:spPr/>
      <dgm:t>
        <a:bodyPr/>
        <a:lstStyle/>
        <a:p>
          <a:r>
            <a:rPr lang="en-US" dirty="0"/>
            <a:t>Pre-research Activity vs</a:t>
          </a:r>
        </a:p>
        <a:p>
          <a:r>
            <a:rPr lang="en-US" dirty="0"/>
            <a:t>Research Activity</a:t>
          </a:r>
        </a:p>
      </dgm:t>
    </dgm:pt>
    <dgm:pt modelId="{FB22D0C5-D5AB-4436-BB8C-52A5ECC770DC}" type="parTrans" cxnId="{9C9B4DE6-9576-4911-9CC0-0A8E56C7B64E}">
      <dgm:prSet/>
      <dgm:spPr/>
      <dgm:t>
        <a:bodyPr/>
        <a:lstStyle/>
        <a:p>
          <a:endParaRPr lang="en-US"/>
        </a:p>
      </dgm:t>
    </dgm:pt>
    <dgm:pt modelId="{7507A07E-3EA5-4056-B036-6F8560595DD2}" type="sibTrans" cxnId="{9C9B4DE6-9576-4911-9CC0-0A8E56C7B64E}">
      <dgm:prSet/>
      <dgm:spPr/>
      <dgm:t>
        <a:bodyPr/>
        <a:lstStyle/>
        <a:p>
          <a:endParaRPr lang="en-US"/>
        </a:p>
      </dgm:t>
    </dgm:pt>
    <dgm:pt modelId="{094B079E-97A4-4A6D-9D2A-732B93790A37}">
      <dgm:prSet/>
      <dgm:spPr/>
      <dgm:t>
        <a:bodyPr/>
        <a:lstStyle/>
        <a:p>
          <a:r>
            <a:rPr lang="en-US" b="1" u="sng" dirty="0"/>
            <a:t>Pre-research</a:t>
          </a:r>
          <a:r>
            <a:rPr lang="en-US" dirty="0"/>
            <a:t>: I am interested in studying a behavioral intervention to help people quit smoking. Let me use </a:t>
          </a:r>
          <a:r>
            <a:rPr lang="en-US" dirty="0" err="1"/>
            <a:t>SlicerDicer</a:t>
          </a:r>
          <a:r>
            <a:rPr lang="en-US" dirty="0"/>
            <a:t> to see if I have enough smokers in my clinic to meet the target sample size.</a:t>
          </a:r>
        </a:p>
      </dgm:t>
    </dgm:pt>
    <dgm:pt modelId="{EE0B2259-4330-4B3C-A636-FDC274F9298B}" type="parTrans" cxnId="{38134359-2553-4052-B5C4-5FAA4B77C111}">
      <dgm:prSet/>
      <dgm:spPr/>
      <dgm:t>
        <a:bodyPr/>
        <a:lstStyle/>
        <a:p>
          <a:endParaRPr lang="en-US"/>
        </a:p>
      </dgm:t>
    </dgm:pt>
    <dgm:pt modelId="{20111554-D33B-4154-BDA6-CD67D357819A}" type="sibTrans" cxnId="{38134359-2553-4052-B5C4-5FAA4B77C111}">
      <dgm:prSet/>
      <dgm:spPr/>
      <dgm:t>
        <a:bodyPr/>
        <a:lstStyle/>
        <a:p>
          <a:endParaRPr lang="en-US"/>
        </a:p>
      </dgm:t>
    </dgm:pt>
    <dgm:pt modelId="{39A198BE-1D0C-4CC7-B427-13B6C708B992}">
      <dgm:prSet/>
      <dgm:spPr/>
      <dgm:t>
        <a:bodyPr/>
        <a:lstStyle/>
        <a:p>
          <a:r>
            <a:rPr lang="en-US" b="1" u="sng" dirty="0"/>
            <a:t>Research</a:t>
          </a:r>
          <a:r>
            <a:rPr lang="en-US" dirty="0"/>
            <a:t>: If I use this behavioral intervention with people who want to quit smoking, how many people who use my program will become nonsmokers compared to those who do not use my program over 12 months?</a:t>
          </a:r>
        </a:p>
      </dgm:t>
    </dgm:pt>
    <dgm:pt modelId="{24CF1A22-3C59-4E9F-B0C3-6A410BC13A3F}" type="parTrans" cxnId="{CE655EAE-1BF7-49A0-A053-9D746796574B}">
      <dgm:prSet/>
      <dgm:spPr/>
      <dgm:t>
        <a:bodyPr/>
        <a:lstStyle/>
        <a:p>
          <a:endParaRPr lang="en-US"/>
        </a:p>
      </dgm:t>
    </dgm:pt>
    <dgm:pt modelId="{ABF011D9-B2DF-4519-BFAA-BB8FBF1903AB}" type="sibTrans" cxnId="{CE655EAE-1BF7-49A0-A053-9D746796574B}">
      <dgm:prSet/>
      <dgm:spPr/>
      <dgm:t>
        <a:bodyPr/>
        <a:lstStyle/>
        <a:p>
          <a:endParaRPr lang="en-US"/>
        </a:p>
      </dgm:t>
    </dgm:pt>
    <dgm:pt modelId="{15107384-132C-4E90-9045-363D95E3669A}">
      <dgm:prSet/>
      <dgm:spPr/>
      <dgm:t>
        <a:bodyPr/>
        <a:lstStyle/>
        <a:p>
          <a:r>
            <a:rPr lang="en-US" b="1" u="sng" dirty="0"/>
            <a:t>Research</a:t>
          </a:r>
          <a:r>
            <a:rPr lang="en-US" dirty="0"/>
            <a:t>: How many people in my clinic using this behavioral intervention have been a nonsmoker for 12 months or longer versus those using nicotine gum?</a:t>
          </a:r>
        </a:p>
      </dgm:t>
    </dgm:pt>
    <dgm:pt modelId="{8B4F8AF5-4BC5-4140-801D-A5AFFD1892F8}" type="parTrans" cxnId="{B7DD088C-F2B5-4AE1-8511-8C5C85BD5367}">
      <dgm:prSet/>
      <dgm:spPr/>
      <dgm:t>
        <a:bodyPr/>
        <a:lstStyle/>
        <a:p>
          <a:endParaRPr lang="en-US"/>
        </a:p>
      </dgm:t>
    </dgm:pt>
    <dgm:pt modelId="{1F3DF05E-F973-4F5D-A8FF-7E1DDE7D0B70}" type="sibTrans" cxnId="{B7DD088C-F2B5-4AE1-8511-8C5C85BD5367}">
      <dgm:prSet/>
      <dgm:spPr/>
      <dgm:t>
        <a:bodyPr/>
        <a:lstStyle/>
        <a:p>
          <a:endParaRPr lang="en-US"/>
        </a:p>
      </dgm:t>
    </dgm:pt>
    <dgm:pt modelId="{4BB84BE2-D715-4B38-8D8C-7FDCD422CD6C}" type="pres">
      <dgm:prSet presAssocID="{50AF0077-81D1-46D3-A6DD-5FB2054F7B72}" presName="Name0" presStyleCnt="0">
        <dgm:presLayoutVars>
          <dgm:dir/>
          <dgm:animLvl val="lvl"/>
          <dgm:resizeHandles val="exact"/>
        </dgm:presLayoutVars>
      </dgm:prSet>
      <dgm:spPr/>
    </dgm:pt>
    <dgm:pt modelId="{29E799C3-ECCC-40B8-9E8F-1295700C071F}" type="pres">
      <dgm:prSet presAssocID="{6D984344-1532-4F47-B41A-4B31C0A0E5CF}" presName="composite" presStyleCnt="0"/>
      <dgm:spPr/>
    </dgm:pt>
    <dgm:pt modelId="{E8468168-380F-4E1C-8401-F775486A257D}" type="pres">
      <dgm:prSet presAssocID="{6D984344-1532-4F47-B41A-4B31C0A0E5CF}" presName="parTx" presStyleLbl="alignNode1" presStyleIdx="0" presStyleCnt="3">
        <dgm:presLayoutVars>
          <dgm:chMax val="0"/>
          <dgm:chPref val="0"/>
          <dgm:bulletEnabled val="1"/>
        </dgm:presLayoutVars>
      </dgm:prSet>
      <dgm:spPr/>
    </dgm:pt>
    <dgm:pt modelId="{0D351207-4599-4877-A2FC-E2888BD3E1CA}" type="pres">
      <dgm:prSet presAssocID="{6D984344-1532-4F47-B41A-4B31C0A0E5CF}" presName="desTx" presStyleLbl="alignAccFollowNode1" presStyleIdx="0" presStyleCnt="3">
        <dgm:presLayoutVars>
          <dgm:bulletEnabled val="1"/>
        </dgm:presLayoutVars>
      </dgm:prSet>
      <dgm:spPr/>
    </dgm:pt>
    <dgm:pt modelId="{F503BF7F-92C6-4C26-8C80-65FC5FD8624B}" type="pres">
      <dgm:prSet presAssocID="{4628BC93-AEF4-461F-B02E-5CC00C631ADE}" presName="space" presStyleCnt="0"/>
      <dgm:spPr/>
    </dgm:pt>
    <dgm:pt modelId="{EE610E81-B8D5-40D2-8CF3-70A06E13D317}" type="pres">
      <dgm:prSet presAssocID="{44A92E5F-377A-4D26-BA0C-C16133973513}" presName="composite" presStyleCnt="0"/>
      <dgm:spPr/>
    </dgm:pt>
    <dgm:pt modelId="{ACD90648-78B0-4009-8239-E164569A5CE9}" type="pres">
      <dgm:prSet presAssocID="{44A92E5F-377A-4D26-BA0C-C16133973513}" presName="parTx" presStyleLbl="alignNode1" presStyleIdx="1" presStyleCnt="3">
        <dgm:presLayoutVars>
          <dgm:chMax val="0"/>
          <dgm:chPref val="0"/>
          <dgm:bulletEnabled val="1"/>
        </dgm:presLayoutVars>
      </dgm:prSet>
      <dgm:spPr/>
    </dgm:pt>
    <dgm:pt modelId="{076A9179-6B21-496A-B569-883DE533D3A7}" type="pres">
      <dgm:prSet presAssocID="{44A92E5F-377A-4D26-BA0C-C16133973513}" presName="desTx" presStyleLbl="alignAccFollowNode1" presStyleIdx="1" presStyleCnt="3">
        <dgm:presLayoutVars>
          <dgm:bulletEnabled val="1"/>
        </dgm:presLayoutVars>
      </dgm:prSet>
      <dgm:spPr/>
    </dgm:pt>
    <dgm:pt modelId="{B36EA76A-95D5-45C8-8CC6-C94B35FE50C0}" type="pres">
      <dgm:prSet presAssocID="{CA5240F7-8C40-441E-A229-6E28AF5CF559}" presName="space" presStyleCnt="0"/>
      <dgm:spPr/>
    </dgm:pt>
    <dgm:pt modelId="{EAE23DB1-BD9E-4C27-A36B-48CFA273CAF6}" type="pres">
      <dgm:prSet presAssocID="{73A2AA6B-3D0E-46E5-837E-A0836885224E}" presName="composite" presStyleCnt="0"/>
      <dgm:spPr/>
    </dgm:pt>
    <dgm:pt modelId="{C96735B7-0BA9-46F6-9356-62E9A23DC928}" type="pres">
      <dgm:prSet presAssocID="{73A2AA6B-3D0E-46E5-837E-A0836885224E}" presName="parTx" presStyleLbl="alignNode1" presStyleIdx="2" presStyleCnt="3">
        <dgm:presLayoutVars>
          <dgm:chMax val="0"/>
          <dgm:chPref val="0"/>
          <dgm:bulletEnabled val="1"/>
        </dgm:presLayoutVars>
      </dgm:prSet>
      <dgm:spPr/>
    </dgm:pt>
    <dgm:pt modelId="{1F64FB41-A15B-41B9-B0FA-EA74451B1CCE}" type="pres">
      <dgm:prSet presAssocID="{73A2AA6B-3D0E-46E5-837E-A0836885224E}" presName="desTx" presStyleLbl="alignAccFollowNode1" presStyleIdx="2" presStyleCnt="3">
        <dgm:presLayoutVars>
          <dgm:bulletEnabled val="1"/>
        </dgm:presLayoutVars>
      </dgm:prSet>
      <dgm:spPr/>
    </dgm:pt>
  </dgm:ptLst>
  <dgm:cxnLst>
    <dgm:cxn modelId="{FCFB3F0B-5331-446E-9AAB-BA5FCD14A542}" type="presOf" srcId="{50AF0077-81D1-46D3-A6DD-5FB2054F7B72}" destId="{4BB84BE2-D715-4B38-8D8C-7FDCD422CD6C}" srcOrd="0" destOrd="0" presId="urn:microsoft.com/office/officeart/2005/8/layout/hList1"/>
    <dgm:cxn modelId="{375A950D-4CD9-4BDE-9D87-DE291CADFDD4}" type="presOf" srcId="{39A198BE-1D0C-4CC7-B427-13B6C708B992}" destId="{076A9179-6B21-496A-B569-883DE533D3A7}" srcOrd="0" destOrd="1" presId="urn:microsoft.com/office/officeart/2005/8/layout/hList1"/>
    <dgm:cxn modelId="{402A3234-E806-4721-8AC1-E7F69EA536EF}" srcId="{6D984344-1532-4F47-B41A-4B31C0A0E5CF}" destId="{578E6FB8-6BE3-42B1-8C73-E7F56394AC04}" srcOrd="1" destOrd="0" parTransId="{BB648583-9452-4064-8709-6FAB07BB5A0F}" sibTransId="{A2580A5A-30F6-4075-A534-8F7C58BD7FD6}"/>
    <dgm:cxn modelId="{81AE5E3A-803E-4446-93BF-3B3A21827918}" type="presOf" srcId="{578E6FB8-6BE3-42B1-8C73-E7F56394AC04}" destId="{0D351207-4599-4877-A2FC-E2888BD3E1CA}" srcOrd="0" destOrd="1" presId="urn:microsoft.com/office/officeart/2005/8/layout/hList1"/>
    <dgm:cxn modelId="{E64AAD49-F607-43FF-8E8F-C7351EADFD4C}" type="presOf" srcId="{094B079E-97A4-4A6D-9D2A-732B93790A37}" destId="{1F64FB41-A15B-41B9-B0FA-EA74451B1CCE}" srcOrd="0" destOrd="0" presId="urn:microsoft.com/office/officeart/2005/8/layout/hList1"/>
    <dgm:cxn modelId="{4949636D-E401-44CF-B5FB-E99F3C132D99}" type="presOf" srcId="{73A2AA6B-3D0E-46E5-837E-A0836885224E}" destId="{C96735B7-0BA9-46F6-9356-62E9A23DC928}" srcOrd="0" destOrd="0" presId="urn:microsoft.com/office/officeart/2005/8/layout/hList1"/>
    <dgm:cxn modelId="{9666866F-C6B5-4546-A54E-1F89C3D4D8F1}" type="presOf" srcId="{15107384-132C-4E90-9045-363D95E3669A}" destId="{1F64FB41-A15B-41B9-B0FA-EA74451B1CCE}" srcOrd="0" destOrd="1" presId="urn:microsoft.com/office/officeart/2005/8/layout/hList1"/>
    <dgm:cxn modelId="{4251B251-0BF1-4FF1-9835-C9A6C1B0416C}" type="presOf" srcId="{CBA34CEB-C0E4-4658-9676-6ED8146A88CD}" destId="{0D351207-4599-4877-A2FC-E2888BD3E1CA}" srcOrd="0" destOrd="0" presId="urn:microsoft.com/office/officeart/2005/8/layout/hList1"/>
    <dgm:cxn modelId="{D4836756-030D-4F17-A30B-D453FCA72364}" srcId="{6D984344-1532-4F47-B41A-4B31C0A0E5CF}" destId="{CBA34CEB-C0E4-4658-9676-6ED8146A88CD}" srcOrd="0" destOrd="0" parTransId="{693D5523-3A55-4029-98BB-5F20A0C70F85}" sibTransId="{B0263BAA-FC19-4FF7-BEB1-C034CA9C4966}"/>
    <dgm:cxn modelId="{83711758-2B81-4E8B-936B-29E08AE8EB5E}" srcId="{44A92E5F-377A-4D26-BA0C-C16133973513}" destId="{11E8EA87-D02C-4276-8A76-2A71E509EE8B}" srcOrd="0" destOrd="0" parTransId="{9C282358-5EB3-4FE6-9EAE-842B38C6DCDD}" sibTransId="{C1147E7C-250D-4FB4-A36F-DC68E44A56ED}"/>
    <dgm:cxn modelId="{38134359-2553-4052-B5C4-5FAA4B77C111}" srcId="{73A2AA6B-3D0E-46E5-837E-A0836885224E}" destId="{094B079E-97A4-4A6D-9D2A-732B93790A37}" srcOrd="0" destOrd="0" parTransId="{EE0B2259-4330-4B3C-A636-FDC274F9298B}" sibTransId="{20111554-D33B-4154-BDA6-CD67D357819A}"/>
    <dgm:cxn modelId="{AFD4747C-5798-4043-A0FF-A3F1D235D205}" srcId="{50AF0077-81D1-46D3-A6DD-5FB2054F7B72}" destId="{6D984344-1532-4F47-B41A-4B31C0A0E5CF}" srcOrd="0" destOrd="0" parTransId="{D007A507-3B91-433C-9DF5-98FC4CDD2DF2}" sibTransId="{4628BC93-AEF4-461F-B02E-5CC00C631ADE}"/>
    <dgm:cxn modelId="{B7DD088C-F2B5-4AE1-8511-8C5C85BD5367}" srcId="{73A2AA6B-3D0E-46E5-837E-A0836885224E}" destId="{15107384-132C-4E90-9045-363D95E3669A}" srcOrd="1" destOrd="0" parTransId="{8B4F8AF5-4BC5-4140-801D-A5AFFD1892F8}" sibTransId="{1F3DF05E-F973-4F5D-A8FF-7E1DDE7D0B70}"/>
    <dgm:cxn modelId="{DB75DC96-C8F8-4225-973B-E6F6DA0485EB}" type="presOf" srcId="{6D984344-1532-4F47-B41A-4B31C0A0E5CF}" destId="{E8468168-380F-4E1C-8401-F775486A257D}" srcOrd="0" destOrd="0" presId="urn:microsoft.com/office/officeart/2005/8/layout/hList1"/>
    <dgm:cxn modelId="{CE655EAE-1BF7-49A0-A053-9D746796574B}" srcId="{44A92E5F-377A-4D26-BA0C-C16133973513}" destId="{39A198BE-1D0C-4CC7-B427-13B6C708B992}" srcOrd="1" destOrd="0" parTransId="{24CF1A22-3C59-4E9F-B0C3-6A410BC13A3F}" sibTransId="{ABF011D9-B2DF-4519-BFAA-BB8FBF1903AB}"/>
    <dgm:cxn modelId="{87EBF0B5-8322-46D3-AFA1-A61FEF9F4876}" type="presOf" srcId="{11E8EA87-D02C-4276-8A76-2A71E509EE8B}" destId="{076A9179-6B21-496A-B569-883DE533D3A7}" srcOrd="0" destOrd="0" presId="urn:microsoft.com/office/officeart/2005/8/layout/hList1"/>
    <dgm:cxn modelId="{7F1893D1-B18F-488D-A10D-72843C610198}" srcId="{50AF0077-81D1-46D3-A6DD-5FB2054F7B72}" destId="{44A92E5F-377A-4D26-BA0C-C16133973513}" srcOrd="1" destOrd="0" parTransId="{6199255F-2ECF-4FEA-9C8D-AA9E88AC8A02}" sibTransId="{CA5240F7-8C40-441E-A229-6E28AF5CF559}"/>
    <dgm:cxn modelId="{9C9B4DE6-9576-4911-9CC0-0A8E56C7B64E}" srcId="{50AF0077-81D1-46D3-A6DD-5FB2054F7B72}" destId="{73A2AA6B-3D0E-46E5-837E-A0836885224E}" srcOrd="2" destOrd="0" parTransId="{FB22D0C5-D5AB-4436-BB8C-52A5ECC770DC}" sibTransId="{7507A07E-3EA5-4056-B036-6F8560595DD2}"/>
    <dgm:cxn modelId="{3F6344E8-6E8D-4FFA-9934-FCE71B2902F6}" type="presOf" srcId="{44A92E5F-377A-4D26-BA0C-C16133973513}" destId="{ACD90648-78B0-4009-8239-E164569A5CE9}" srcOrd="0" destOrd="0" presId="urn:microsoft.com/office/officeart/2005/8/layout/hList1"/>
    <dgm:cxn modelId="{9F9D6F55-D45C-43B2-A37E-BC7B2B0BB972}" type="presParOf" srcId="{4BB84BE2-D715-4B38-8D8C-7FDCD422CD6C}" destId="{29E799C3-ECCC-40B8-9E8F-1295700C071F}" srcOrd="0" destOrd="0" presId="urn:microsoft.com/office/officeart/2005/8/layout/hList1"/>
    <dgm:cxn modelId="{4279FDD0-3ADE-4CE0-81D4-A99A8BAC0DF3}" type="presParOf" srcId="{29E799C3-ECCC-40B8-9E8F-1295700C071F}" destId="{E8468168-380F-4E1C-8401-F775486A257D}" srcOrd="0" destOrd="0" presId="urn:microsoft.com/office/officeart/2005/8/layout/hList1"/>
    <dgm:cxn modelId="{2E9A4E62-4EAD-4011-9CB9-B87BD484A517}" type="presParOf" srcId="{29E799C3-ECCC-40B8-9E8F-1295700C071F}" destId="{0D351207-4599-4877-A2FC-E2888BD3E1CA}" srcOrd="1" destOrd="0" presId="urn:microsoft.com/office/officeart/2005/8/layout/hList1"/>
    <dgm:cxn modelId="{4799372B-44BB-457D-ACAD-5AD9AB1246F6}" type="presParOf" srcId="{4BB84BE2-D715-4B38-8D8C-7FDCD422CD6C}" destId="{F503BF7F-92C6-4C26-8C80-65FC5FD8624B}" srcOrd="1" destOrd="0" presId="urn:microsoft.com/office/officeart/2005/8/layout/hList1"/>
    <dgm:cxn modelId="{6CB535AF-0A10-47E6-B68D-6040449D2422}" type="presParOf" srcId="{4BB84BE2-D715-4B38-8D8C-7FDCD422CD6C}" destId="{EE610E81-B8D5-40D2-8CF3-70A06E13D317}" srcOrd="2" destOrd="0" presId="urn:microsoft.com/office/officeart/2005/8/layout/hList1"/>
    <dgm:cxn modelId="{6C429458-86C5-4D2C-98EE-8144C2B49DCE}" type="presParOf" srcId="{EE610E81-B8D5-40D2-8CF3-70A06E13D317}" destId="{ACD90648-78B0-4009-8239-E164569A5CE9}" srcOrd="0" destOrd="0" presId="urn:microsoft.com/office/officeart/2005/8/layout/hList1"/>
    <dgm:cxn modelId="{4808F73D-8A3E-4FB2-95C8-335FDB487BF9}" type="presParOf" srcId="{EE610E81-B8D5-40D2-8CF3-70A06E13D317}" destId="{076A9179-6B21-496A-B569-883DE533D3A7}" srcOrd="1" destOrd="0" presId="urn:microsoft.com/office/officeart/2005/8/layout/hList1"/>
    <dgm:cxn modelId="{BB66B7DD-98C5-452B-9C49-6F3EB406336C}" type="presParOf" srcId="{4BB84BE2-D715-4B38-8D8C-7FDCD422CD6C}" destId="{B36EA76A-95D5-45C8-8CC6-C94B35FE50C0}" srcOrd="3" destOrd="0" presId="urn:microsoft.com/office/officeart/2005/8/layout/hList1"/>
    <dgm:cxn modelId="{9C5A8497-2090-495E-A607-0879D13C9B4F}" type="presParOf" srcId="{4BB84BE2-D715-4B38-8D8C-7FDCD422CD6C}" destId="{EAE23DB1-BD9E-4C27-A36B-48CFA273CAF6}" srcOrd="4" destOrd="0" presId="urn:microsoft.com/office/officeart/2005/8/layout/hList1"/>
    <dgm:cxn modelId="{E939DB97-B382-4183-B3BF-C34CA8A255EC}" type="presParOf" srcId="{EAE23DB1-BD9E-4C27-A36B-48CFA273CAF6}" destId="{C96735B7-0BA9-46F6-9356-62E9A23DC928}" srcOrd="0" destOrd="0" presId="urn:microsoft.com/office/officeart/2005/8/layout/hList1"/>
    <dgm:cxn modelId="{303F6076-57C6-4E2E-83C7-AB5F0EB02D4B}" type="presParOf" srcId="{EAE23DB1-BD9E-4C27-A36B-48CFA273CAF6}" destId="{1F64FB41-A15B-41B9-B0FA-EA74451B1CC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935B24C-1F51-47FA-8D39-FA71081216C8}" type="doc">
      <dgm:prSet loTypeId="urn:microsoft.com/office/officeart/2016/7/layout/LinearBlockProcessNumbered" loCatId="process" qsTypeId="urn:microsoft.com/office/officeart/2005/8/quickstyle/simple4" qsCatId="simple" csTypeId="urn:microsoft.com/office/officeart/2005/8/colors/colorful5" csCatId="colorful" phldr="1"/>
      <dgm:spPr/>
      <dgm:t>
        <a:bodyPr/>
        <a:lstStyle/>
        <a:p>
          <a:endParaRPr lang="en-US"/>
        </a:p>
      </dgm:t>
    </dgm:pt>
    <dgm:pt modelId="{8E575F2E-DDA0-47B1-BD8A-800DB5E43F83}">
      <dgm:prSet/>
      <dgm:spPr/>
      <dgm:t>
        <a:bodyPr/>
        <a:lstStyle/>
        <a:p>
          <a:r>
            <a:rPr lang="en-US" dirty="0"/>
            <a:t>Complete required training </a:t>
          </a:r>
        </a:p>
        <a:p>
          <a:r>
            <a:rPr lang="en-US" dirty="0"/>
            <a:t>(e.g., CITI)</a:t>
          </a:r>
        </a:p>
      </dgm:t>
    </dgm:pt>
    <dgm:pt modelId="{EFB6C9D8-DAF7-4EEA-81A2-931B0AA53176}" type="parTrans" cxnId="{A3E46B95-0415-401E-A4BB-B1078E8DD1E6}">
      <dgm:prSet/>
      <dgm:spPr/>
      <dgm:t>
        <a:bodyPr/>
        <a:lstStyle/>
        <a:p>
          <a:endParaRPr lang="en-US"/>
        </a:p>
      </dgm:t>
    </dgm:pt>
    <dgm:pt modelId="{4AC432EE-525F-4EEC-BAED-DD63DED4C429}" type="sibTrans" cxnId="{A3E46B95-0415-401E-A4BB-B1078E8DD1E6}">
      <dgm:prSet phldrT="01" phldr="0"/>
      <dgm:spPr/>
      <dgm:t>
        <a:bodyPr/>
        <a:lstStyle/>
        <a:p>
          <a:r>
            <a:rPr lang="en-US"/>
            <a:t>01</a:t>
          </a:r>
        </a:p>
      </dgm:t>
    </dgm:pt>
    <dgm:pt modelId="{07C063C6-0DCC-4D3D-8658-BF837354CD4F}">
      <dgm:prSet/>
      <dgm:spPr/>
      <dgm:t>
        <a:bodyPr/>
        <a:lstStyle/>
        <a:p>
          <a:r>
            <a:rPr lang="en-US" dirty="0"/>
            <a:t>Develop a Hypothesis</a:t>
          </a:r>
        </a:p>
      </dgm:t>
    </dgm:pt>
    <dgm:pt modelId="{44733409-2743-498B-9AFC-376348FB9D35}" type="parTrans" cxnId="{87F407C6-572A-40FA-8EF0-3327D3A477B1}">
      <dgm:prSet/>
      <dgm:spPr/>
      <dgm:t>
        <a:bodyPr/>
        <a:lstStyle/>
        <a:p>
          <a:endParaRPr lang="en-US"/>
        </a:p>
      </dgm:t>
    </dgm:pt>
    <dgm:pt modelId="{AAD661DD-A1C1-43DD-865B-29670E450D77}" type="sibTrans" cxnId="{87F407C6-572A-40FA-8EF0-3327D3A477B1}">
      <dgm:prSet phldrT="02" phldr="0"/>
      <dgm:spPr/>
      <dgm:t>
        <a:bodyPr/>
        <a:lstStyle/>
        <a:p>
          <a:r>
            <a:rPr lang="en-US"/>
            <a:t>02</a:t>
          </a:r>
        </a:p>
      </dgm:t>
    </dgm:pt>
    <dgm:pt modelId="{AF952ECC-B9E3-4017-989A-FEE98B560DD0}">
      <dgm:prSet/>
      <dgm:spPr/>
      <dgm:t>
        <a:bodyPr/>
        <a:lstStyle/>
        <a:p>
          <a:r>
            <a:rPr lang="en-US" dirty="0"/>
            <a:t>Do a Literature Search</a:t>
          </a:r>
        </a:p>
      </dgm:t>
    </dgm:pt>
    <dgm:pt modelId="{15A7C029-74F4-467D-828B-07A339DA0DEC}" type="parTrans" cxnId="{D788FA4D-1244-4C7E-AA0F-0E007877F057}">
      <dgm:prSet/>
      <dgm:spPr/>
      <dgm:t>
        <a:bodyPr/>
        <a:lstStyle/>
        <a:p>
          <a:endParaRPr lang="en-US"/>
        </a:p>
      </dgm:t>
    </dgm:pt>
    <dgm:pt modelId="{1542ED8D-B3C1-4B53-969A-97806E1E30AE}" type="sibTrans" cxnId="{D788FA4D-1244-4C7E-AA0F-0E007877F057}">
      <dgm:prSet phldrT="03" phldr="0"/>
      <dgm:spPr/>
      <dgm:t>
        <a:bodyPr/>
        <a:lstStyle/>
        <a:p>
          <a:r>
            <a:rPr lang="en-US"/>
            <a:t>03</a:t>
          </a:r>
        </a:p>
      </dgm:t>
    </dgm:pt>
    <dgm:pt modelId="{DC017B39-BA53-49B8-A4FB-0B98DD03904B}" type="pres">
      <dgm:prSet presAssocID="{3935B24C-1F51-47FA-8D39-FA71081216C8}" presName="Name0" presStyleCnt="0">
        <dgm:presLayoutVars>
          <dgm:animLvl val="lvl"/>
          <dgm:resizeHandles val="exact"/>
        </dgm:presLayoutVars>
      </dgm:prSet>
      <dgm:spPr/>
    </dgm:pt>
    <dgm:pt modelId="{39015471-7400-45E8-AE8C-60B0A697BFC5}" type="pres">
      <dgm:prSet presAssocID="{8E575F2E-DDA0-47B1-BD8A-800DB5E43F83}" presName="compositeNode" presStyleCnt="0">
        <dgm:presLayoutVars>
          <dgm:bulletEnabled val="1"/>
        </dgm:presLayoutVars>
      </dgm:prSet>
      <dgm:spPr/>
    </dgm:pt>
    <dgm:pt modelId="{F41C107B-07FC-4F61-898A-0D3030D85DCA}" type="pres">
      <dgm:prSet presAssocID="{8E575F2E-DDA0-47B1-BD8A-800DB5E43F83}" presName="bgRect" presStyleLbl="alignNode1" presStyleIdx="0" presStyleCnt="3"/>
      <dgm:spPr/>
    </dgm:pt>
    <dgm:pt modelId="{85EAC64C-4B4F-4164-994E-4E99F542056C}" type="pres">
      <dgm:prSet presAssocID="{4AC432EE-525F-4EEC-BAED-DD63DED4C429}" presName="sibTransNodeRect" presStyleLbl="alignNode1" presStyleIdx="0" presStyleCnt="3">
        <dgm:presLayoutVars>
          <dgm:chMax val="0"/>
          <dgm:bulletEnabled val="1"/>
        </dgm:presLayoutVars>
      </dgm:prSet>
      <dgm:spPr/>
    </dgm:pt>
    <dgm:pt modelId="{0B6D2BD5-F33A-4192-8FB2-B327D0790B3B}" type="pres">
      <dgm:prSet presAssocID="{8E575F2E-DDA0-47B1-BD8A-800DB5E43F83}" presName="nodeRect" presStyleLbl="alignNode1" presStyleIdx="0" presStyleCnt="3">
        <dgm:presLayoutVars>
          <dgm:bulletEnabled val="1"/>
        </dgm:presLayoutVars>
      </dgm:prSet>
      <dgm:spPr/>
    </dgm:pt>
    <dgm:pt modelId="{36BBA708-53B5-4C52-99BC-9FFF0582C75F}" type="pres">
      <dgm:prSet presAssocID="{4AC432EE-525F-4EEC-BAED-DD63DED4C429}" presName="sibTrans" presStyleCnt="0"/>
      <dgm:spPr/>
    </dgm:pt>
    <dgm:pt modelId="{FC1EED4E-0B55-4A4F-AD1C-33CFA3BD2031}" type="pres">
      <dgm:prSet presAssocID="{07C063C6-0DCC-4D3D-8658-BF837354CD4F}" presName="compositeNode" presStyleCnt="0">
        <dgm:presLayoutVars>
          <dgm:bulletEnabled val="1"/>
        </dgm:presLayoutVars>
      </dgm:prSet>
      <dgm:spPr/>
    </dgm:pt>
    <dgm:pt modelId="{B7065E69-E17C-498E-A12A-79E6CDB97CD0}" type="pres">
      <dgm:prSet presAssocID="{07C063C6-0DCC-4D3D-8658-BF837354CD4F}" presName="bgRect" presStyleLbl="alignNode1" presStyleIdx="1" presStyleCnt="3"/>
      <dgm:spPr/>
    </dgm:pt>
    <dgm:pt modelId="{F0A3C977-6E32-4CDE-B386-B59631ED89F3}" type="pres">
      <dgm:prSet presAssocID="{AAD661DD-A1C1-43DD-865B-29670E450D77}" presName="sibTransNodeRect" presStyleLbl="alignNode1" presStyleIdx="1" presStyleCnt="3">
        <dgm:presLayoutVars>
          <dgm:chMax val="0"/>
          <dgm:bulletEnabled val="1"/>
        </dgm:presLayoutVars>
      </dgm:prSet>
      <dgm:spPr/>
    </dgm:pt>
    <dgm:pt modelId="{9D556D5A-DF0D-44AC-B079-EDD2A38F30AA}" type="pres">
      <dgm:prSet presAssocID="{07C063C6-0DCC-4D3D-8658-BF837354CD4F}" presName="nodeRect" presStyleLbl="alignNode1" presStyleIdx="1" presStyleCnt="3">
        <dgm:presLayoutVars>
          <dgm:bulletEnabled val="1"/>
        </dgm:presLayoutVars>
      </dgm:prSet>
      <dgm:spPr/>
    </dgm:pt>
    <dgm:pt modelId="{63C1C397-B4C3-4E8A-9154-DE533048A8BF}" type="pres">
      <dgm:prSet presAssocID="{AAD661DD-A1C1-43DD-865B-29670E450D77}" presName="sibTrans" presStyleCnt="0"/>
      <dgm:spPr/>
    </dgm:pt>
    <dgm:pt modelId="{6E1AB63C-C8B0-4688-9E89-7344AB19608D}" type="pres">
      <dgm:prSet presAssocID="{AF952ECC-B9E3-4017-989A-FEE98B560DD0}" presName="compositeNode" presStyleCnt="0">
        <dgm:presLayoutVars>
          <dgm:bulletEnabled val="1"/>
        </dgm:presLayoutVars>
      </dgm:prSet>
      <dgm:spPr/>
    </dgm:pt>
    <dgm:pt modelId="{EF80EC9F-1255-4C32-9BF5-430DBE1E60DD}" type="pres">
      <dgm:prSet presAssocID="{AF952ECC-B9E3-4017-989A-FEE98B560DD0}" presName="bgRect" presStyleLbl="alignNode1" presStyleIdx="2" presStyleCnt="3"/>
      <dgm:spPr/>
    </dgm:pt>
    <dgm:pt modelId="{AD36B239-0466-411B-86ED-07F5DABC6D9E}" type="pres">
      <dgm:prSet presAssocID="{1542ED8D-B3C1-4B53-969A-97806E1E30AE}" presName="sibTransNodeRect" presStyleLbl="alignNode1" presStyleIdx="2" presStyleCnt="3">
        <dgm:presLayoutVars>
          <dgm:chMax val="0"/>
          <dgm:bulletEnabled val="1"/>
        </dgm:presLayoutVars>
      </dgm:prSet>
      <dgm:spPr/>
    </dgm:pt>
    <dgm:pt modelId="{774564B3-6F2F-4B01-BBCA-8BECF23A6A23}" type="pres">
      <dgm:prSet presAssocID="{AF952ECC-B9E3-4017-989A-FEE98B560DD0}" presName="nodeRect" presStyleLbl="alignNode1" presStyleIdx="2" presStyleCnt="3">
        <dgm:presLayoutVars>
          <dgm:bulletEnabled val="1"/>
        </dgm:presLayoutVars>
      </dgm:prSet>
      <dgm:spPr/>
    </dgm:pt>
  </dgm:ptLst>
  <dgm:cxnLst>
    <dgm:cxn modelId="{FADDB816-1D74-4EE2-AE77-8B6A7F3DCD23}" type="presOf" srcId="{3935B24C-1F51-47FA-8D39-FA71081216C8}" destId="{DC017B39-BA53-49B8-A4FB-0B98DD03904B}" srcOrd="0" destOrd="0" presId="urn:microsoft.com/office/officeart/2016/7/layout/LinearBlockProcessNumbered"/>
    <dgm:cxn modelId="{D788FA4D-1244-4C7E-AA0F-0E007877F057}" srcId="{3935B24C-1F51-47FA-8D39-FA71081216C8}" destId="{AF952ECC-B9E3-4017-989A-FEE98B560DD0}" srcOrd="2" destOrd="0" parTransId="{15A7C029-74F4-467D-828B-07A339DA0DEC}" sibTransId="{1542ED8D-B3C1-4B53-969A-97806E1E30AE}"/>
    <dgm:cxn modelId="{4C399078-3EFD-4507-AA76-9A22439C5C57}" type="presOf" srcId="{AF952ECC-B9E3-4017-989A-FEE98B560DD0}" destId="{774564B3-6F2F-4B01-BBCA-8BECF23A6A23}" srcOrd="1" destOrd="0" presId="urn:microsoft.com/office/officeart/2016/7/layout/LinearBlockProcessNumbered"/>
    <dgm:cxn modelId="{FC3C0080-8D6F-466C-8004-38CFDE5B84F7}" type="presOf" srcId="{8E575F2E-DDA0-47B1-BD8A-800DB5E43F83}" destId="{0B6D2BD5-F33A-4192-8FB2-B327D0790B3B}" srcOrd="1" destOrd="0" presId="urn:microsoft.com/office/officeart/2016/7/layout/LinearBlockProcessNumbered"/>
    <dgm:cxn modelId="{A3E46B95-0415-401E-A4BB-B1078E8DD1E6}" srcId="{3935B24C-1F51-47FA-8D39-FA71081216C8}" destId="{8E575F2E-DDA0-47B1-BD8A-800DB5E43F83}" srcOrd="0" destOrd="0" parTransId="{EFB6C9D8-DAF7-4EEA-81A2-931B0AA53176}" sibTransId="{4AC432EE-525F-4EEC-BAED-DD63DED4C429}"/>
    <dgm:cxn modelId="{524607A5-2A38-43F1-BA22-5980B87DA589}" type="presOf" srcId="{07C063C6-0DCC-4D3D-8658-BF837354CD4F}" destId="{9D556D5A-DF0D-44AC-B079-EDD2A38F30AA}" srcOrd="1" destOrd="0" presId="urn:microsoft.com/office/officeart/2016/7/layout/LinearBlockProcessNumbered"/>
    <dgm:cxn modelId="{90197CAA-98EB-42E3-817A-B8142A666101}" type="presOf" srcId="{AF952ECC-B9E3-4017-989A-FEE98B560DD0}" destId="{EF80EC9F-1255-4C32-9BF5-430DBE1E60DD}" srcOrd="0" destOrd="0" presId="urn:microsoft.com/office/officeart/2016/7/layout/LinearBlockProcessNumbered"/>
    <dgm:cxn modelId="{D7C679B2-2D96-40F1-91C5-BEBBADBF6E0D}" type="presOf" srcId="{AAD661DD-A1C1-43DD-865B-29670E450D77}" destId="{F0A3C977-6E32-4CDE-B386-B59631ED89F3}" srcOrd="0" destOrd="0" presId="urn:microsoft.com/office/officeart/2016/7/layout/LinearBlockProcessNumbered"/>
    <dgm:cxn modelId="{3CC2CBB2-F0F2-4F19-98C4-B26DB70A2BBA}" type="presOf" srcId="{4AC432EE-525F-4EEC-BAED-DD63DED4C429}" destId="{85EAC64C-4B4F-4164-994E-4E99F542056C}" srcOrd="0" destOrd="0" presId="urn:microsoft.com/office/officeart/2016/7/layout/LinearBlockProcessNumbered"/>
    <dgm:cxn modelId="{87F407C6-572A-40FA-8EF0-3327D3A477B1}" srcId="{3935B24C-1F51-47FA-8D39-FA71081216C8}" destId="{07C063C6-0DCC-4D3D-8658-BF837354CD4F}" srcOrd="1" destOrd="0" parTransId="{44733409-2743-498B-9AFC-376348FB9D35}" sibTransId="{AAD661DD-A1C1-43DD-865B-29670E450D77}"/>
    <dgm:cxn modelId="{DA56D9D9-08BB-467B-B9DF-D23531BA2CFD}" type="presOf" srcId="{1542ED8D-B3C1-4B53-969A-97806E1E30AE}" destId="{AD36B239-0466-411B-86ED-07F5DABC6D9E}" srcOrd="0" destOrd="0" presId="urn:microsoft.com/office/officeart/2016/7/layout/LinearBlockProcessNumbered"/>
    <dgm:cxn modelId="{A0856CF3-B75D-4388-897A-3494924BE4DE}" type="presOf" srcId="{8E575F2E-DDA0-47B1-BD8A-800DB5E43F83}" destId="{F41C107B-07FC-4F61-898A-0D3030D85DCA}" srcOrd="0" destOrd="0" presId="urn:microsoft.com/office/officeart/2016/7/layout/LinearBlockProcessNumbered"/>
    <dgm:cxn modelId="{D7304AF7-6537-4FFE-8C6F-BE296A1F4323}" type="presOf" srcId="{07C063C6-0DCC-4D3D-8658-BF837354CD4F}" destId="{B7065E69-E17C-498E-A12A-79E6CDB97CD0}" srcOrd="0" destOrd="0" presId="urn:microsoft.com/office/officeart/2016/7/layout/LinearBlockProcessNumbered"/>
    <dgm:cxn modelId="{160C932E-270A-4D0C-A2D0-B4867ECF2D64}" type="presParOf" srcId="{DC017B39-BA53-49B8-A4FB-0B98DD03904B}" destId="{39015471-7400-45E8-AE8C-60B0A697BFC5}" srcOrd="0" destOrd="0" presId="urn:microsoft.com/office/officeart/2016/7/layout/LinearBlockProcessNumbered"/>
    <dgm:cxn modelId="{67302DD1-16C3-48B7-AC03-E305BA63C7D4}" type="presParOf" srcId="{39015471-7400-45E8-AE8C-60B0A697BFC5}" destId="{F41C107B-07FC-4F61-898A-0D3030D85DCA}" srcOrd="0" destOrd="0" presId="urn:microsoft.com/office/officeart/2016/7/layout/LinearBlockProcessNumbered"/>
    <dgm:cxn modelId="{D45F4380-EBCB-4F95-AF80-0339F9CA04DA}" type="presParOf" srcId="{39015471-7400-45E8-AE8C-60B0A697BFC5}" destId="{85EAC64C-4B4F-4164-994E-4E99F542056C}" srcOrd="1" destOrd="0" presId="urn:microsoft.com/office/officeart/2016/7/layout/LinearBlockProcessNumbered"/>
    <dgm:cxn modelId="{C11A11F5-9E18-4FF4-8CBD-387EBA0F69E2}" type="presParOf" srcId="{39015471-7400-45E8-AE8C-60B0A697BFC5}" destId="{0B6D2BD5-F33A-4192-8FB2-B327D0790B3B}" srcOrd="2" destOrd="0" presId="urn:microsoft.com/office/officeart/2016/7/layout/LinearBlockProcessNumbered"/>
    <dgm:cxn modelId="{B718ED16-229E-4118-BF38-F4A5958B6EAF}" type="presParOf" srcId="{DC017B39-BA53-49B8-A4FB-0B98DD03904B}" destId="{36BBA708-53B5-4C52-99BC-9FFF0582C75F}" srcOrd="1" destOrd="0" presId="urn:microsoft.com/office/officeart/2016/7/layout/LinearBlockProcessNumbered"/>
    <dgm:cxn modelId="{1439298E-73EB-460F-9D41-CA80E793AED6}" type="presParOf" srcId="{DC017B39-BA53-49B8-A4FB-0B98DD03904B}" destId="{FC1EED4E-0B55-4A4F-AD1C-33CFA3BD2031}" srcOrd="2" destOrd="0" presId="urn:microsoft.com/office/officeart/2016/7/layout/LinearBlockProcessNumbered"/>
    <dgm:cxn modelId="{21989207-261B-4D7C-A22D-43096C748EB7}" type="presParOf" srcId="{FC1EED4E-0B55-4A4F-AD1C-33CFA3BD2031}" destId="{B7065E69-E17C-498E-A12A-79E6CDB97CD0}" srcOrd="0" destOrd="0" presId="urn:microsoft.com/office/officeart/2016/7/layout/LinearBlockProcessNumbered"/>
    <dgm:cxn modelId="{98D5DCA5-A15C-4B2D-92E3-DF62FEDD9980}" type="presParOf" srcId="{FC1EED4E-0B55-4A4F-AD1C-33CFA3BD2031}" destId="{F0A3C977-6E32-4CDE-B386-B59631ED89F3}" srcOrd="1" destOrd="0" presId="urn:microsoft.com/office/officeart/2016/7/layout/LinearBlockProcessNumbered"/>
    <dgm:cxn modelId="{8175C7FD-4328-4C37-888E-21BC9C25438A}" type="presParOf" srcId="{FC1EED4E-0B55-4A4F-AD1C-33CFA3BD2031}" destId="{9D556D5A-DF0D-44AC-B079-EDD2A38F30AA}" srcOrd="2" destOrd="0" presId="urn:microsoft.com/office/officeart/2016/7/layout/LinearBlockProcessNumbered"/>
    <dgm:cxn modelId="{72311069-ECC9-4DDE-B6EC-D0C9A4BB5078}" type="presParOf" srcId="{DC017B39-BA53-49B8-A4FB-0B98DD03904B}" destId="{63C1C397-B4C3-4E8A-9154-DE533048A8BF}" srcOrd="3" destOrd="0" presId="urn:microsoft.com/office/officeart/2016/7/layout/LinearBlockProcessNumbered"/>
    <dgm:cxn modelId="{B36E8A9D-C78D-4440-B6E4-2D84C00847D0}" type="presParOf" srcId="{DC017B39-BA53-49B8-A4FB-0B98DD03904B}" destId="{6E1AB63C-C8B0-4688-9E89-7344AB19608D}" srcOrd="4" destOrd="0" presId="urn:microsoft.com/office/officeart/2016/7/layout/LinearBlockProcessNumbered"/>
    <dgm:cxn modelId="{434E4A43-0B99-4F52-81F9-C04921B3358A}" type="presParOf" srcId="{6E1AB63C-C8B0-4688-9E89-7344AB19608D}" destId="{EF80EC9F-1255-4C32-9BF5-430DBE1E60DD}" srcOrd="0" destOrd="0" presId="urn:microsoft.com/office/officeart/2016/7/layout/LinearBlockProcessNumbered"/>
    <dgm:cxn modelId="{2D29BD50-3DB2-442C-8C68-99D248E6596F}" type="presParOf" srcId="{6E1AB63C-C8B0-4688-9E89-7344AB19608D}" destId="{AD36B239-0466-411B-86ED-07F5DABC6D9E}" srcOrd="1" destOrd="0" presId="urn:microsoft.com/office/officeart/2016/7/layout/LinearBlockProcessNumbered"/>
    <dgm:cxn modelId="{95E933D8-B05A-4F3C-86EA-9BEA0A20AFFB}" type="presParOf" srcId="{6E1AB63C-C8B0-4688-9E89-7344AB19608D}" destId="{774564B3-6F2F-4B01-BBCA-8BECF23A6A23}"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AC23B55-9281-4CC2-9985-D4A752AA750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D6093B0-D6E8-4366-951C-E36F3FD7A1F5}">
      <dgm:prSet/>
      <dgm:spPr/>
      <dgm:t>
        <a:bodyPr/>
        <a:lstStyle/>
        <a:p>
          <a:r>
            <a:rPr lang="en-US" b="1"/>
            <a:t>PICO Strategy</a:t>
          </a:r>
          <a:endParaRPr lang="en-US"/>
        </a:p>
      </dgm:t>
    </dgm:pt>
    <dgm:pt modelId="{5080DCCF-3788-4B6C-8A4A-18742B7CAF6B}" type="parTrans" cxnId="{7D963CA6-8978-43DC-BE42-B8A0DE0836BC}">
      <dgm:prSet/>
      <dgm:spPr/>
      <dgm:t>
        <a:bodyPr/>
        <a:lstStyle/>
        <a:p>
          <a:endParaRPr lang="en-US"/>
        </a:p>
      </dgm:t>
    </dgm:pt>
    <dgm:pt modelId="{46B7CC34-BFB4-432C-BC9F-428A8D432D29}" type="sibTrans" cxnId="{7D963CA6-8978-43DC-BE42-B8A0DE0836BC}">
      <dgm:prSet/>
      <dgm:spPr/>
      <dgm:t>
        <a:bodyPr/>
        <a:lstStyle/>
        <a:p>
          <a:endParaRPr lang="en-US"/>
        </a:p>
      </dgm:t>
    </dgm:pt>
    <dgm:pt modelId="{0B09A307-0BF7-4509-B96B-866E433F9931}">
      <dgm:prSet/>
      <dgm:spPr/>
      <dgm:t>
        <a:bodyPr/>
        <a:lstStyle/>
        <a:p>
          <a:r>
            <a:rPr lang="en-US" b="1"/>
            <a:t>P</a:t>
          </a:r>
          <a:r>
            <a:rPr lang="en-US"/>
            <a:t>   (</a:t>
          </a:r>
          <a:r>
            <a:rPr lang="en-US" b="1"/>
            <a:t>P</a:t>
          </a:r>
          <a:r>
            <a:rPr lang="en-US"/>
            <a:t>atient or </a:t>
          </a:r>
          <a:r>
            <a:rPr lang="en-US" b="1"/>
            <a:t>P</a:t>
          </a:r>
          <a:r>
            <a:rPr lang="en-US"/>
            <a:t>opulation)</a:t>
          </a:r>
        </a:p>
      </dgm:t>
    </dgm:pt>
    <dgm:pt modelId="{D2007465-5BE6-4146-958A-8A5D23D35222}" type="parTrans" cxnId="{B6E9F446-0D43-458B-9028-3664C50CB045}">
      <dgm:prSet/>
      <dgm:spPr/>
      <dgm:t>
        <a:bodyPr/>
        <a:lstStyle/>
        <a:p>
          <a:endParaRPr lang="en-US"/>
        </a:p>
      </dgm:t>
    </dgm:pt>
    <dgm:pt modelId="{99E12726-1372-41A5-88BF-C0F924BCEDDC}" type="sibTrans" cxnId="{B6E9F446-0D43-458B-9028-3664C50CB045}">
      <dgm:prSet/>
      <dgm:spPr/>
      <dgm:t>
        <a:bodyPr/>
        <a:lstStyle/>
        <a:p>
          <a:endParaRPr lang="en-US"/>
        </a:p>
      </dgm:t>
    </dgm:pt>
    <dgm:pt modelId="{94982F54-BF4B-4B6D-8849-789795D770E9}">
      <dgm:prSet/>
      <dgm:spPr/>
      <dgm:t>
        <a:bodyPr/>
        <a:lstStyle/>
        <a:p>
          <a:r>
            <a:rPr lang="en-US" b="1"/>
            <a:t>I    </a:t>
          </a:r>
          <a:r>
            <a:rPr lang="en-US"/>
            <a:t>(</a:t>
          </a:r>
          <a:r>
            <a:rPr lang="en-US" b="1"/>
            <a:t>I</a:t>
          </a:r>
          <a:r>
            <a:rPr lang="en-US"/>
            <a:t>ntervention)</a:t>
          </a:r>
        </a:p>
      </dgm:t>
    </dgm:pt>
    <dgm:pt modelId="{62C3FAD2-5DB2-4BF4-9A39-D978D4C74F0A}" type="parTrans" cxnId="{CDB66664-392A-470A-8D85-18AB381BE118}">
      <dgm:prSet/>
      <dgm:spPr/>
      <dgm:t>
        <a:bodyPr/>
        <a:lstStyle/>
        <a:p>
          <a:endParaRPr lang="en-US"/>
        </a:p>
      </dgm:t>
    </dgm:pt>
    <dgm:pt modelId="{8FD417F9-6C4F-496B-A38C-AF13C9CFC89E}" type="sibTrans" cxnId="{CDB66664-392A-470A-8D85-18AB381BE118}">
      <dgm:prSet/>
      <dgm:spPr/>
      <dgm:t>
        <a:bodyPr/>
        <a:lstStyle/>
        <a:p>
          <a:endParaRPr lang="en-US"/>
        </a:p>
      </dgm:t>
    </dgm:pt>
    <dgm:pt modelId="{5F647D23-7906-4806-906C-7BE46C17EE4B}">
      <dgm:prSet/>
      <dgm:spPr/>
      <dgm:t>
        <a:bodyPr/>
        <a:lstStyle/>
        <a:p>
          <a:r>
            <a:rPr lang="en-US" b="1"/>
            <a:t>C</a:t>
          </a:r>
          <a:r>
            <a:rPr lang="en-US"/>
            <a:t>  (</a:t>
          </a:r>
          <a:r>
            <a:rPr lang="en-US" b="1"/>
            <a:t>C</a:t>
          </a:r>
          <a:r>
            <a:rPr lang="en-US"/>
            <a:t>omparison)</a:t>
          </a:r>
        </a:p>
      </dgm:t>
    </dgm:pt>
    <dgm:pt modelId="{0948FC0D-BFE4-418F-81EA-02FC23D5E937}" type="parTrans" cxnId="{F93FE6D5-87FC-4941-9FC5-775AD4975D3F}">
      <dgm:prSet/>
      <dgm:spPr/>
      <dgm:t>
        <a:bodyPr/>
        <a:lstStyle/>
        <a:p>
          <a:endParaRPr lang="en-US"/>
        </a:p>
      </dgm:t>
    </dgm:pt>
    <dgm:pt modelId="{A5037C8A-B75E-4246-9D49-6AEF6D3DE86B}" type="sibTrans" cxnId="{F93FE6D5-87FC-4941-9FC5-775AD4975D3F}">
      <dgm:prSet/>
      <dgm:spPr/>
      <dgm:t>
        <a:bodyPr/>
        <a:lstStyle/>
        <a:p>
          <a:endParaRPr lang="en-US"/>
        </a:p>
      </dgm:t>
    </dgm:pt>
    <dgm:pt modelId="{E19ADE86-0CC9-45C2-90E2-69435A6FE3DA}">
      <dgm:prSet/>
      <dgm:spPr/>
      <dgm:t>
        <a:bodyPr/>
        <a:lstStyle/>
        <a:p>
          <a:r>
            <a:rPr lang="en-US" b="1" dirty="0"/>
            <a:t>O  </a:t>
          </a:r>
          <a:r>
            <a:rPr lang="en-US" dirty="0"/>
            <a:t>(</a:t>
          </a:r>
          <a:r>
            <a:rPr lang="en-US" b="1" dirty="0"/>
            <a:t>O</a:t>
          </a:r>
          <a:r>
            <a:rPr lang="en-US" dirty="0"/>
            <a:t>utcome)</a:t>
          </a:r>
        </a:p>
      </dgm:t>
    </dgm:pt>
    <dgm:pt modelId="{303D5DDF-2B35-44B5-95FB-04189613FAAE}" type="parTrans" cxnId="{E7B5F912-4087-4D90-9915-78BB78B3E156}">
      <dgm:prSet/>
      <dgm:spPr/>
      <dgm:t>
        <a:bodyPr/>
        <a:lstStyle/>
        <a:p>
          <a:endParaRPr lang="en-US"/>
        </a:p>
      </dgm:t>
    </dgm:pt>
    <dgm:pt modelId="{F98AB3E3-DEE6-44DA-99C9-EE2BE2735573}" type="sibTrans" cxnId="{E7B5F912-4087-4D90-9915-78BB78B3E156}">
      <dgm:prSet/>
      <dgm:spPr/>
      <dgm:t>
        <a:bodyPr/>
        <a:lstStyle/>
        <a:p>
          <a:endParaRPr lang="en-US"/>
        </a:p>
      </dgm:t>
    </dgm:pt>
    <dgm:pt modelId="{6096BC5A-0FDA-4284-8650-9B547FE31F39}" type="pres">
      <dgm:prSet presAssocID="{EAC23B55-9281-4CC2-9985-D4A752AA7503}" presName="linear" presStyleCnt="0">
        <dgm:presLayoutVars>
          <dgm:animLvl val="lvl"/>
          <dgm:resizeHandles val="exact"/>
        </dgm:presLayoutVars>
      </dgm:prSet>
      <dgm:spPr/>
    </dgm:pt>
    <dgm:pt modelId="{67C640E6-4451-48F0-8AD5-60AA534CDC3D}" type="pres">
      <dgm:prSet presAssocID="{3D6093B0-D6E8-4366-951C-E36F3FD7A1F5}" presName="parentText" presStyleLbl="node1" presStyleIdx="0" presStyleCnt="5">
        <dgm:presLayoutVars>
          <dgm:chMax val="0"/>
          <dgm:bulletEnabled val="1"/>
        </dgm:presLayoutVars>
      </dgm:prSet>
      <dgm:spPr/>
    </dgm:pt>
    <dgm:pt modelId="{99DE2FAC-D3F5-4202-BEF5-EC54D8E04F3C}" type="pres">
      <dgm:prSet presAssocID="{46B7CC34-BFB4-432C-BC9F-428A8D432D29}" presName="spacer" presStyleCnt="0"/>
      <dgm:spPr/>
    </dgm:pt>
    <dgm:pt modelId="{A9768582-6431-4391-A6B8-0653100D266C}" type="pres">
      <dgm:prSet presAssocID="{0B09A307-0BF7-4509-B96B-866E433F9931}" presName="parentText" presStyleLbl="node1" presStyleIdx="1" presStyleCnt="5">
        <dgm:presLayoutVars>
          <dgm:chMax val="0"/>
          <dgm:bulletEnabled val="1"/>
        </dgm:presLayoutVars>
      </dgm:prSet>
      <dgm:spPr/>
    </dgm:pt>
    <dgm:pt modelId="{58CECF6D-05A0-47DC-804C-8458E106724E}" type="pres">
      <dgm:prSet presAssocID="{99E12726-1372-41A5-88BF-C0F924BCEDDC}" presName="spacer" presStyleCnt="0"/>
      <dgm:spPr/>
    </dgm:pt>
    <dgm:pt modelId="{D6472B10-066D-4D5D-8A6E-136E45F83746}" type="pres">
      <dgm:prSet presAssocID="{94982F54-BF4B-4B6D-8849-789795D770E9}" presName="parentText" presStyleLbl="node1" presStyleIdx="2" presStyleCnt="5">
        <dgm:presLayoutVars>
          <dgm:chMax val="0"/>
          <dgm:bulletEnabled val="1"/>
        </dgm:presLayoutVars>
      </dgm:prSet>
      <dgm:spPr/>
    </dgm:pt>
    <dgm:pt modelId="{8EC33146-B181-4A10-A1C2-E7E5BADF667E}" type="pres">
      <dgm:prSet presAssocID="{8FD417F9-6C4F-496B-A38C-AF13C9CFC89E}" presName="spacer" presStyleCnt="0"/>
      <dgm:spPr/>
    </dgm:pt>
    <dgm:pt modelId="{73863B4D-AB48-49A5-BD95-E9625F07D04F}" type="pres">
      <dgm:prSet presAssocID="{5F647D23-7906-4806-906C-7BE46C17EE4B}" presName="parentText" presStyleLbl="node1" presStyleIdx="3" presStyleCnt="5">
        <dgm:presLayoutVars>
          <dgm:chMax val="0"/>
          <dgm:bulletEnabled val="1"/>
        </dgm:presLayoutVars>
      </dgm:prSet>
      <dgm:spPr/>
    </dgm:pt>
    <dgm:pt modelId="{4679DDDB-FED2-4E3D-9966-688F6AE0E30B}" type="pres">
      <dgm:prSet presAssocID="{A5037C8A-B75E-4246-9D49-6AEF6D3DE86B}" presName="spacer" presStyleCnt="0"/>
      <dgm:spPr/>
    </dgm:pt>
    <dgm:pt modelId="{6000D8B4-7281-4E69-8DE0-10039286D406}" type="pres">
      <dgm:prSet presAssocID="{E19ADE86-0CC9-45C2-90E2-69435A6FE3DA}" presName="parentText" presStyleLbl="node1" presStyleIdx="4" presStyleCnt="5">
        <dgm:presLayoutVars>
          <dgm:chMax val="0"/>
          <dgm:bulletEnabled val="1"/>
        </dgm:presLayoutVars>
      </dgm:prSet>
      <dgm:spPr/>
    </dgm:pt>
  </dgm:ptLst>
  <dgm:cxnLst>
    <dgm:cxn modelId="{75499A03-6A56-45A2-B354-3B8D9B921AAC}" type="presOf" srcId="{E19ADE86-0CC9-45C2-90E2-69435A6FE3DA}" destId="{6000D8B4-7281-4E69-8DE0-10039286D406}" srcOrd="0" destOrd="0" presId="urn:microsoft.com/office/officeart/2005/8/layout/vList2"/>
    <dgm:cxn modelId="{E7B5F912-4087-4D90-9915-78BB78B3E156}" srcId="{EAC23B55-9281-4CC2-9985-D4A752AA7503}" destId="{E19ADE86-0CC9-45C2-90E2-69435A6FE3DA}" srcOrd="4" destOrd="0" parTransId="{303D5DDF-2B35-44B5-95FB-04189613FAAE}" sibTransId="{F98AB3E3-DEE6-44DA-99C9-EE2BE2735573}"/>
    <dgm:cxn modelId="{0345B916-8232-4334-815A-F2086FD06F7D}" type="presOf" srcId="{5F647D23-7906-4806-906C-7BE46C17EE4B}" destId="{73863B4D-AB48-49A5-BD95-E9625F07D04F}" srcOrd="0" destOrd="0" presId="urn:microsoft.com/office/officeart/2005/8/layout/vList2"/>
    <dgm:cxn modelId="{4CEA602C-25FC-4A93-8404-BAB9140ACD05}" type="presOf" srcId="{EAC23B55-9281-4CC2-9985-D4A752AA7503}" destId="{6096BC5A-0FDA-4284-8650-9B547FE31F39}" srcOrd="0" destOrd="0" presId="urn:microsoft.com/office/officeart/2005/8/layout/vList2"/>
    <dgm:cxn modelId="{6EC47761-5147-42B8-9535-39F9DCE7A8E3}" type="presOf" srcId="{3D6093B0-D6E8-4366-951C-E36F3FD7A1F5}" destId="{67C640E6-4451-48F0-8AD5-60AA534CDC3D}" srcOrd="0" destOrd="0" presId="urn:microsoft.com/office/officeart/2005/8/layout/vList2"/>
    <dgm:cxn modelId="{CDB66664-392A-470A-8D85-18AB381BE118}" srcId="{EAC23B55-9281-4CC2-9985-D4A752AA7503}" destId="{94982F54-BF4B-4B6D-8849-789795D770E9}" srcOrd="2" destOrd="0" parTransId="{62C3FAD2-5DB2-4BF4-9A39-D978D4C74F0A}" sibTransId="{8FD417F9-6C4F-496B-A38C-AF13C9CFC89E}"/>
    <dgm:cxn modelId="{B6E9F446-0D43-458B-9028-3664C50CB045}" srcId="{EAC23B55-9281-4CC2-9985-D4A752AA7503}" destId="{0B09A307-0BF7-4509-B96B-866E433F9931}" srcOrd="1" destOrd="0" parTransId="{D2007465-5BE6-4146-958A-8A5D23D35222}" sibTransId="{99E12726-1372-41A5-88BF-C0F924BCEDDC}"/>
    <dgm:cxn modelId="{99354370-B239-4C56-B7C2-A32F4C48A45F}" type="presOf" srcId="{0B09A307-0BF7-4509-B96B-866E433F9931}" destId="{A9768582-6431-4391-A6B8-0653100D266C}" srcOrd="0" destOrd="0" presId="urn:microsoft.com/office/officeart/2005/8/layout/vList2"/>
    <dgm:cxn modelId="{7D963CA6-8978-43DC-BE42-B8A0DE0836BC}" srcId="{EAC23B55-9281-4CC2-9985-D4A752AA7503}" destId="{3D6093B0-D6E8-4366-951C-E36F3FD7A1F5}" srcOrd="0" destOrd="0" parTransId="{5080DCCF-3788-4B6C-8A4A-18742B7CAF6B}" sibTransId="{46B7CC34-BFB4-432C-BC9F-428A8D432D29}"/>
    <dgm:cxn modelId="{ED66E2C1-1620-4166-BCAE-95C64F31723F}" type="presOf" srcId="{94982F54-BF4B-4B6D-8849-789795D770E9}" destId="{D6472B10-066D-4D5D-8A6E-136E45F83746}" srcOrd="0" destOrd="0" presId="urn:microsoft.com/office/officeart/2005/8/layout/vList2"/>
    <dgm:cxn modelId="{F93FE6D5-87FC-4941-9FC5-775AD4975D3F}" srcId="{EAC23B55-9281-4CC2-9985-D4A752AA7503}" destId="{5F647D23-7906-4806-906C-7BE46C17EE4B}" srcOrd="3" destOrd="0" parTransId="{0948FC0D-BFE4-418F-81EA-02FC23D5E937}" sibTransId="{A5037C8A-B75E-4246-9D49-6AEF6D3DE86B}"/>
    <dgm:cxn modelId="{53E39AA3-00DF-4685-851F-FF6D06ED5C5D}" type="presParOf" srcId="{6096BC5A-0FDA-4284-8650-9B547FE31F39}" destId="{67C640E6-4451-48F0-8AD5-60AA534CDC3D}" srcOrd="0" destOrd="0" presId="urn:microsoft.com/office/officeart/2005/8/layout/vList2"/>
    <dgm:cxn modelId="{95539F1D-7055-444D-9CE3-407001C6FF01}" type="presParOf" srcId="{6096BC5A-0FDA-4284-8650-9B547FE31F39}" destId="{99DE2FAC-D3F5-4202-BEF5-EC54D8E04F3C}" srcOrd="1" destOrd="0" presId="urn:microsoft.com/office/officeart/2005/8/layout/vList2"/>
    <dgm:cxn modelId="{C2DAEECC-A61A-48A1-BE93-FFA3D2F97E71}" type="presParOf" srcId="{6096BC5A-0FDA-4284-8650-9B547FE31F39}" destId="{A9768582-6431-4391-A6B8-0653100D266C}" srcOrd="2" destOrd="0" presId="urn:microsoft.com/office/officeart/2005/8/layout/vList2"/>
    <dgm:cxn modelId="{F48A6C2C-32C7-4C4A-8F92-5A121C1ED6BD}" type="presParOf" srcId="{6096BC5A-0FDA-4284-8650-9B547FE31F39}" destId="{58CECF6D-05A0-47DC-804C-8458E106724E}" srcOrd="3" destOrd="0" presId="urn:microsoft.com/office/officeart/2005/8/layout/vList2"/>
    <dgm:cxn modelId="{99BE8A32-BE32-4006-8E25-EB62AC722563}" type="presParOf" srcId="{6096BC5A-0FDA-4284-8650-9B547FE31F39}" destId="{D6472B10-066D-4D5D-8A6E-136E45F83746}" srcOrd="4" destOrd="0" presId="urn:microsoft.com/office/officeart/2005/8/layout/vList2"/>
    <dgm:cxn modelId="{DBFE5327-5CEC-402B-A7A8-51A65E0D70BE}" type="presParOf" srcId="{6096BC5A-0FDA-4284-8650-9B547FE31F39}" destId="{8EC33146-B181-4A10-A1C2-E7E5BADF667E}" srcOrd="5" destOrd="0" presId="urn:microsoft.com/office/officeart/2005/8/layout/vList2"/>
    <dgm:cxn modelId="{782B1EAD-C7B6-4F59-BE4D-6D760C5B137F}" type="presParOf" srcId="{6096BC5A-0FDA-4284-8650-9B547FE31F39}" destId="{73863B4D-AB48-49A5-BD95-E9625F07D04F}" srcOrd="6" destOrd="0" presId="urn:microsoft.com/office/officeart/2005/8/layout/vList2"/>
    <dgm:cxn modelId="{59B6EB11-2C7F-4E9B-8224-1EDCA9E1F49C}" type="presParOf" srcId="{6096BC5A-0FDA-4284-8650-9B547FE31F39}" destId="{4679DDDB-FED2-4E3D-9966-688F6AE0E30B}" srcOrd="7" destOrd="0" presId="urn:microsoft.com/office/officeart/2005/8/layout/vList2"/>
    <dgm:cxn modelId="{F94903B8-0351-4EC2-803F-339503DDD407}" type="presParOf" srcId="{6096BC5A-0FDA-4284-8650-9B547FE31F39}" destId="{6000D8B4-7281-4E69-8DE0-10039286D406}"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AC23B55-9281-4CC2-9985-D4A752AA750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D6093B0-D6E8-4366-951C-E36F3FD7A1F5}">
      <dgm:prSet/>
      <dgm:spPr/>
      <dgm:t>
        <a:bodyPr/>
        <a:lstStyle/>
        <a:p>
          <a:r>
            <a:rPr lang="en-US" b="1" dirty="0"/>
            <a:t>For patients with migraine, does </a:t>
          </a:r>
          <a:r>
            <a:rPr lang="en-US" b="1" dirty="0" err="1"/>
            <a:t>eptinezumab</a:t>
          </a:r>
          <a:r>
            <a:rPr lang="en-US" b="1" dirty="0"/>
            <a:t> versus standard oral treatment affect migraine frequency?</a:t>
          </a:r>
          <a:endParaRPr lang="en-US" dirty="0"/>
        </a:p>
      </dgm:t>
    </dgm:pt>
    <dgm:pt modelId="{5080DCCF-3788-4B6C-8A4A-18742B7CAF6B}" type="parTrans" cxnId="{7D963CA6-8978-43DC-BE42-B8A0DE0836BC}">
      <dgm:prSet/>
      <dgm:spPr/>
      <dgm:t>
        <a:bodyPr/>
        <a:lstStyle/>
        <a:p>
          <a:endParaRPr lang="en-US"/>
        </a:p>
      </dgm:t>
    </dgm:pt>
    <dgm:pt modelId="{46B7CC34-BFB4-432C-BC9F-428A8D432D29}" type="sibTrans" cxnId="{7D963CA6-8978-43DC-BE42-B8A0DE0836BC}">
      <dgm:prSet/>
      <dgm:spPr/>
      <dgm:t>
        <a:bodyPr/>
        <a:lstStyle/>
        <a:p>
          <a:endParaRPr lang="en-US"/>
        </a:p>
      </dgm:t>
    </dgm:pt>
    <dgm:pt modelId="{0B09A307-0BF7-4509-B96B-866E433F9931}">
      <dgm:prSet/>
      <dgm:spPr/>
      <dgm:t>
        <a:bodyPr/>
        <a:lstStyle/>
        <a:p>
          <a:r>
            <a:rPr lang="en-US" b="1" dirty="0"/>
            <a:t>P</a:t>
          </a:r>
          <a:r>
            <a:rPr lang="en-US" dirty="0"/>
            <a:t>   (</a:t>
          </a:r>
          <a:r>
            <a:rPr lang="en-US" b="1" dirty="0"/>
            <a:t>P</a:t>
          </a:r>
          <a:r>
            <a:rPr lang="en-US" dirty="0"/>
            <a:t>atient or </a:t>
          </a:r>
          <a:r>
            <a:rPr lang="en-US" b="1" dirty="0"/>
            <a:t>P</a:t>
          </a:r>
          <a:r>
            <a:rPr lang="en-US" dirty="0"/>
            <a:t>opulation) = patients with migraine</a:t>
          </a:r>
        </a:p>
      </dgm:t>
    </dgm:pt>
    <dgm:pt modelId="{D2007465-5BE6-4146-958A-8A5D23D35222}" type="parTrans" cxnId="{B6E9F446-0D43-458B-9028-3664C50CB045}">
      <dgm:prSet/>
      <dgm:spPr/>
      <dgm:t>
        <a:bodyPr/>
        <a:lstStyle/>
        <a:p>
          <a:endParaRPr lang="en-US"/>
        </a:p>
      </dgm:t>
    </dgm:pt>
    <dgm:pt modelId="{99E12726-1372-41A5-88BF-C0F924BCEDDC}" type="sibTrans" cxnId="{B6E9F446-0D43-458B-9028-3664C50CB045}">
      <dgm:prSet/>
      <dgm:spPr/>
      <dgm:t>
        <a:bodyPr/>
        <a:lstStyle/>
        <a:p>
          <a:endParaRPr lang="en-US"/>
        </a:p>
      </dgm:t>
    </dgm:pt>
    <dgm:pt modelId="{94982F54-BF4B-4B6D-8849-789795D770E9}">
      <dgm:prSet/>
      <dgm:spPr/>
      <dgm:t>
        <a:bodyPr/>
        <a:lstStyle/>
        <a:p>
          <a:r>
            <a:rPr lang="en-US" b="1" dirty="0"/>
            <a:t>I    </a:t>
          </a:r>
          <a:r>
            <a:rPr lang="en-US" dirty="0"/>
            <a:t>(</a:t>
          </a:r>
          <a:r>
            <a:rPr lang="en-US" b="1" dirty="0"/>
            <a:t>I</a:t>
          </a:r>
          <a:r>
            <a:rPr lang="en-US" dirty="0"/>
            <a:t>ntervention) = 2 infusions of </a:t>
          </a:r>
          <a:r>
            <a:rPr lang="en-US" dirty="0" err="1"/>
            <a:t>eptinezumab</a:t>
          </a:r>
          <a:r>
            <a:rPr lang="en-US" dirty="0"/>
            <a:t> over 6 </a:t>
          </a:r>
          <a:r>
            <a:rPr lang="en-US" dirty="0" err="1"/>
            <a:t>mo</a:t>
          </a:r>
          <a:endParaRPr lang="en-US" dirty="0"/>
        </a:p>
      </dgm:t>
    </dgm:pt>
    <dgm:pt modelId="{62C3FAD2-5DB2-4BF4-9A39-D978D4C74F0A}" type="parTrans" cxnId="{CDB66664-392A-470A-8D85-18AB381BE118}">
      <dgm:prSet/>
      <dgm:spPr/>
      <dgm:t>
        <a:bodyPr/>
        <a:lstStyle/>
        <a:p>
          <a:endParaRPr lang="en-US"/>
        </a:p>
      </dgm:t>
    </dgm:pt>
    <dgm:pt modelId="{8FD417F9-6C4F-496B-A38C-AF13C9CFC89E}" type="sibTrans" cxnId="{CDB66664-392A-470A-8D85-18AB381BE118}">
      <dgm:prSet/>
      <dgm:spPr/>
      <dgm:t>
        <a:bodyPr/>
        <a:lstStyle/>
        <a:p>
          <a:endParaRPr lang="en-US"/>
        </a:p>
      </dgm:t>
    </dgm:pt>
    <dgm:pt modelId="{5F647D23-7906-4806-906C-7BE46C17EE4B}">
      <dgm:prSet/>
      <dgm:spPr/>
      <dgm:t>
        <a:bodyPr/>
        <a:lstStyle/>
        <a:p>
          <a:r>
            <a:rPr lang="en-US" b="1" dirty="0"/>
            <a:t>C</a:t>
          </a:r>
          <a:r>
            <a:rPr lang="en-US" dirty="0"/>
            <a:t>  (</a:t>
          </a:r>
          <a:r>
            <a:rPr lang="en-US" b="1" dirty="0"/>
            <a:t>C</a:t>
          </a:r>
          <a:r>
            <a:rPr lang="en-US" dirty="0"/>
            <a:t>omparison) = standard oral preventative treatment</a:t>
          </a:r>
        </a:p>
      </dgm:t>
    </dgm:pt>
    <dgm:pt modelId="{0948FC0D-BFE4-418F-81EA-02FC23D5E937}" type="parTrans" cxnId="{F93FE6D5-87FC-4941-9FC5-775AD4975D3F}">
      <dgm:prSet/>
      <dgm:spPr/>
      <dgm:t>
        <a:bodyPr/>
        <a:lstStyle/>
        <a:p>
          <a:endParaRPr lang="en-US"/>
        </a:p>
      </dgm:t>
    </dgm:pt>
    <dgm:pt modelId="{A5037C8A-B75E-4246-9D49-6AEF6D3DE86B}" type="sibTrans" cxnId="{F93FE6D5-87FC-4941-9FC5-775AD4975D3F}">
      <dgm:prSet/>
      <dgm:spPr/>
      <dgm:t>
        <a:bodyPr/>
        <a:lstStyle/>
        <a:p>
          <a:endParaRPr lang="en-US"/>
        </a:p>
      </dgm:t>
    </dgm:pt>
    <dgm:pt modelId="{E19ADE86-0CC9-45C2-90E2-69435A6FE3DA}">
      <dgm:prSet/>
      <dgm:spPr/>
      <dgm:t>
        <a:bodyPr/>
        <a:lstStyle/>
        <a:p>
          <a:r>
            <a:rPr lang="en-US" b="1" dirty="0"/>
            <a:t>O  </a:t>
          </a:r>
          <a:r>
            <a:rPr lang="en-US" dirty="0"/>
            <a:t>(</a:t>
          </a:r>
          <a:r>
            <a:rPr lang="en-US" b="1" dirty="0"/>
            <a:t>O</a:t>
          </a:r>
          <a:r>
            <a:rPr lang="en-US" dirty="0"/>
            <a:t>utcome) = average number of migraines per month</a:t>
          </a:r>
        </a:p>
      </dgm:t>
    </dgm:pt>
    <dgm:pt modelId="{303D5DDF-2B35-44B5-95FB-04189613FAAE}" type="parTrans" cxnId="{E7B5F912-4087-4D90-9915-78BB78B3E156}">
      <dgm:prSet/>
      <dgm:spPr/>
      <dgm:t>
        <a:bodyPr/>
        <a:lstStyle/>
        <a:p>
          <a:endParaRPr lang="en-US"/>
        </a:p>
      </dgm:t>
    </dgm:pt>
    <dgm:pt modelId="{F98AB3E3-DEE6-44DA-99C9-EE2BE2735573}" type="sibTrans" cxnId="{E7B5F912-4087-4D90-9915-78BB78B3E156}">
      <dgm:prSet/>
      <dgm:spPr/>
      <dgm:t>
        <a:bodyPr/>
        <a:lstStyle/>
        <a:p>
          <a:endParaRPr lang="en-US"/>
        </a:p>
      </dgm:t>
    </dgm:pt>
    <dgm:pt modelId="{6096BC5A-0FDA-4284-8650-9B547FE31F39}" type="pres">
      <dgm:prSet presAssocID="{EAC23B55-9281-4CC2-9985-D4A752AA7503}" presName="linear" presStyleCnt="0">
        <dgm:presLayoutVars>
          <dgm:animLvl val="lvl"/>
          <dgm:resizeHandles val="exact"/>
        </dgm:presLayoutVars>
      </dgm:prSet>
      <dgm:spPr/>
    </dgm:pt>
    <dgm:pt modelId="{67C640E6-4451-48F0-8AD5-60AA534CDC3D}" type="pres">
      <dgm:prSet presAssocID="{3D6093B0-D6E8-4366-951C-E36F3FD7A1F5}" presName="parentText" presStyleLbl="node1" presStyleIdx="0" presStyleCnt="5">
        <dgm:presLayoutVars>
          <dgm:chMax val="0"/>
          <dgm:bulletEnabled val="1"/>
        </dgm:presLayoutVars>
      </dgm:prSet>
      <dgm:spPr/>
    </dgm:pt>
    <dgm:pt modelId="{99DE2FAC-D3F5-4202-BEF5-EC54D8E04F3C}" type="pres">
      <dgm:prSet presAssocID="{46B7CC34-BFB4-432C-BC9F-428A8D432D29}" presName="spacer" presStyleCnt="0"/>
      <dgm:spPr/>
    </dgm:pt>
    <dgm:pt modelId="{A9768582-6431-4391-A6B8-0653100D266C}" type="pres">
      <dgm:prSet presAssocID="{0B09A307-0BF7-4509-B96B-866E433F9931}" presName="parentText" presStyleLbl="node1" presStyleIdx="1" presStyleCnt="5">
        <dgm:presLayoutVars>
          <dgm:chMax val="0"/>
          <dgm:bulletEnabled val="1"/>
        </dgm:presLayoutVars>
      </dgm:prSet>
      <dgm:spPr/>
    </dgm:pt>
    <dgm:pt modelId="{58CECF6D-05A0-47DC-804C-8458E106724E}" type="pres">
      <dgm:prSet presAssocID="{99E12726-1372-41A5-88BF-C0F924BCEDDC}" presName="spacer" presStyleCnt="0"/>
      <dgm:spPr/>
    </dgm:pt>
    <dgm:pt modelId="{D6472B10-066D-4D5D-8A6E-136E45F83746}" type="pres">
      <dgm:prSet presAssocID="{94982F54-BF4B-4B6D-8849-789795D770E9}" presName="parentText" presStyleLbl="node1" presStyleIdx="2" presStyleCnt="5">
        <dgm:presLayoutVars>
          <dgm:chMax val="0"/>
          <dgm:bulletEnabled val="1"/>
        </dgm:presLayoutVars>
      </dgm:prSet>
      <dgm:spPr/>
    </dgm:pt>
    <dgm:pt modelId="{8EC33146-B181-4A10-A1C2-E7E5BADF667E}" type="pres">
      <dgm:prSet presAssocID="{8FD417F9-6C4F-496B-A38C-AF13C9CFC89E}" presName="spacer" presStyleCnt="0"/>
      <dgm:spPr/>
    </dgm:pt>
    <dgm:pt modelId="{73863B4D-AB48-49A5-BD95-E9625F07D04F}" type="pres">
      <dgm:prSet presAssocID="{5F647D23-7906-4806-906C-7BE46C17EE4B}" presName="parentText" presStyleLbl="node1" presStyleIdx="3" presStyleCnt="5">
        <dgm:presLayoutVars>
          <dgm:chMax val="0"/>
          <dgm:bulletEnabled val="1"/>
        </dgm:presLayoutVars>
      </dgm:prSet>
      <dgm:spPr/>
    </dgm:pt>
    <dgm:pt modelId="{4679DDDB-FED2-4E3D-9966-688F6AE0E30B}" type="pres">
      <dgm:prSet presAssocID="{A5037C8A-B75E-4246-9D49-6AEF6D3DE86B}" presName="spacer" presStyleCnt="0"/>
      <dgm:spPr/>
    </dgm:pt>
    <dgm:pt modelId="{6000D8B4-7281-4E69-8DE0-10039286D406}" type="pres">
      <dgm:prSet presAssocID="{E19ADE86-0CC9-45C2-90E2-69435A6FE3DA}" presName="parentText" presStyleLbl="node1" presStyleIdx="4" presStyleCnt="5">
        <dgm:presLayoutVars>
          <dgm:chMax val="0"/>
          <dgm:bulletEnabled val="1"/>
        </dgm:presLayoutVars>
      </dgm:prSet>
      <dgm:spPr/>
    </dgm:pt>
  </dgm:ptLst>
  <dgm:cxnLst>
    <dgm:cxn modelId="{E7B5F912-4087-4D90-9915-78BB78B3E156}" srcId="{EAC23B55-9281-4CC2-9985-D4A752AA7503}" destId="{E19ADE86-0CC9-45C2-90E2-69435A6FE3DA}" srcOrd="4" destOrd="0" parTransId="{303D5DDF-2B35-44B5-95FB-04189613FAAE}" sibTransId="{F98AB3E3-DEE6-44DA-99C9-EE2BE2735573}"/>
    <dgm:cxn modelId="{43F72520-B537-4AC1-A8C9-740A6268C39A}" type="presOf" srcId="{E19ADE86-0CC9-45C2-90E2-69435A6FE3DA}" destId="{6000D8B4-7281-4E69-8DE0-10039286D406}" srcOrd="0" destOrd="0" presId="urn:microsoft.com/office/officeart/2005/8/layout/vList2"/>
    <dgm:cxn modelId="{CDB66664-392A-470A-8D85-18AB381BE118}" srcId="{EAC23B55-9281-4CC2-9985-D4A752AA7503}" destId="{94982F54-BF4B-4B6D-8849-789795D770E9}" srcOrd="2" destOrd="0" parTransId="{62C3FAD2-5DB2-4BF4-9A39-D978D4C74F0A}" sibTransId="{8FD417F9-6C4F-496B-A38C-AF13C9CFC89E}"/>
    <dgm:cxn modelId="{B6E9F446-0D43-458B-9028-3664C50CB045}" srcId="{EAC23B55-9281-4CC2-9985-D4A752AA7503}" destId="{0B09A307-0BF7-4509-B96B-866E433F9931}" srcOrd="1" destOrd="0" parTransId="{D2007465-5BE6-4146-958A-8A5D23D35222}" sibTransId="{99E12726-1372-41A5-88BF-C0F924BCEDDC}"/>
    <dgm:cxn modelId="{42546870-D74F-4843-875C-B9011CB17F92}" type="presOf" srcId="{0B09A307-0BF7-4509-B96B-866E433F9931}" destId="{A9768582-6431-4391-A6B8-0653100D266C}" srcOrd="0" destOrd="0" presId="urn:microsoft.com/office/officeart/2005/8/layout/vList2"/>
    <dgm:cxn modelId="{D3943B74-89C7-4E62-8511-0FD1093EA670}" type="presOf" srcId="{3D6093B0-D6E8-4366-951C-E36F3FD7A1F5}" destId="{67C640E6-4451-48F0-8AD5-60AA534CDC3D}" srcOrd="0" destOrd="0" presId="urn:microsoft.com/office/officeart/2005/8/layout/vList2"/>
    <dgm:cxn modelId="{19FB0890-0255-4BEA-9933-3D479D7E4BA0}" type="presOf" srcId="{5F647D23-7906-4806-906C-7BE46C17EE4B}" destId="{73863B4D-AB48-49A5-BD95-E9625F07D04F}" srcOrd="0" destOrd="0" presId="urn:microsoft.com/office/officeart/2005/8/layout/vList2"/>
    <dgm:cxn modelId="{E7896DA2-CCA9-4597-8B53-B6C36D85A5A0}" type="presOf" srcId="{94982F54-BF4B-4B6D-8849-789795D770E9}" destId="{D6472B10-066D-4D5D-8A6E-136E45F83746}" srcOrd="0" destOrd="0" presId="urn:microsoft.com/office/officeart/2005/8/layout/vList2"/>
    <dgm:cxn modelId="{6DEAB4A3-6D94-4752-A970-EA31F7B3C881}" type="presOf" srcId="{EAC23B55-9281-4CC2-9985-D4A752AA7503}" destId="{6096BC5A-0FDA-4284-8650-9B547FE31F39}" srcOrd="0" destOrd="0" presId="urn:microsoft.com/office/officeart/2005/8/layout/vList2"/>
    <dgm:cxn modelId="{7D963CA6-8978-43DC-BE42-B8A0DE0836BC}" srcId="{EAC23B55-9281-4CC2-9985-D4A752AA7503}" destId="{3D6093B0-D6E8-4366-951C-E36F3FD7A1F5}" srcOrd="0" destOrd="0" parTransId="{5080DCCF-3788-4B6C-8A4A-18742B7CAF6B}" sibTransId="{46B7CC34-BFB4-432C-BC9F-428A8D432D29}"/>
    <dgm:cxn modelId="{F93FE6D5-87FC-4941-9FC5-775AD4975D3F}" srcId="{EAC23B55-9281-4CC2-9985-D4A752AA7503}" destId="{5F647D23-7906-4806-906C-7BE46C17EE4B}" srcOrd="3" destOrd="0" parTransId="{0948FC0D-BFE4-418F-81EA-02FC23D5E937}" sibTransId="{A5037C8A-B75E-4246-9D49-6AEF6D3DE86B}"/>
    <dgm:cxn modelId="{193E94EE-3289-46F3-94C0-BFB9C3D2EFF0}" type="presParOf" srcId="{6096BC5A-0FDA-4284-8650-9B547FE31F39}" destId="{67C640E6-4451-48F0-8AD5-60AA534CDC3D}" srcOrd="0" destOrd="0" presId="urn:microsoft.com/office/officeart/2005/8/layout/vList2"/>
    <dgm:cxn modelId="{2D555209-DEC3-44E3-8E53-DB9E3F4CF49A}" type="presParOf" srcId="{6096BC5A-0FDA-4284-8650-9B547FE31F39}" destId="{99DE2FAC-D3F5-4202-BEF5-EC54D8E04F3C}" srcOrd="1" destOrd="0" presId="urn:microsoft.com/office/officeart/2005/8/layout/vList2"/>
    <dgm:cxn modelId="{DF4DE687-1511-48EB-8200-9AF4B0ADEBC7}" type="presParOf" srcId="{6096BC5A-0FDA-4284-8650-9B547FE31F39}" destId="{A9768582-6431-4391-A6B8-0653100D266C}" srcOrd="2" destOrd="0" presId="urn:microsoft.com/office/officeart/2005/8/layout/vList2"/>
    <dgm:cxn modelId="{E9898A5F-1B15-431E-862F-866A32A26496}" type="presParOf" srcId="{6096BC5A-0FDA-4284-8650-9B547FE31F39}" destId="{58CECF6D-05A0-47DC-804C-8458E106724E}" srcOrd="3" destOrd="0" presId="urn:microsoft.com/office/officeart/2005/8/layout/vList2"/>
    <dgm:cxn modelId="{9A2D34DC-5693-4735-A60A-8D33D8E98778}" type="presParOf" srcId="{6096BC5A-0FDA-4284-8650-9B547FE31F39}" destId="{D6472B10-066D-4D5D-8A6E-136E45F83746}" srcOrd="4" destOrd="0" presId="urn:microsoft.com/office/officeart/2005/8/layout/vList2"/>
    <dgm:cxn modelId="{E41BFA59-9020-448C-98EE-DE23695F79E7}" type="presParOf" srcId="{6096BC5A-0FDA-4284-8650-9B547FE31F39}" destId="{8EC33146-B181-4A10-A1C2-E7E5BADF667E}" srcOrd="5" destOrd="0" presId="urn:microsoft.com/office/officeart/2005/8/layout/vList2"/>
    <dgm:cxn modelId="{9AB90C00-8EEA-424E-8759-A43AAF943EC3}" type="presParOf" srcId="{6096BC5A-0FDA-4284-8650-9B547FE31F39}" destId="{73863B4D-AB48-49A5-BD95-E9625F07D04F}" srcOrd="6" destOrd="0" presId="urn:microsoft.com/office/officeart/2005/8/layout/vList2"/>
    <dgm:cxn modelId="{09833368-F54A-4CFF-84E0-D434902BE56F}" type="presParOf" srcId="{6096BC5A-0FDA-4284-8650-9B547FE31F39}" destId="{4679DDDB-FED2-4E3D-9966-688F6AE0E30B}" srcOrd="7" destOrd="0" presId="urn:microsoft.com/office/officeart/2005/8/layout/vList2"/>
    <dgm:cxn modelId="{8ECCA54C-AE3B-4DE4-B572-D763518B64BE}" type="presParOf" srcId="{6096BC5A-0FDA-4284-8650-9B547FE31F39}" destId="{6000D8B4-7281-4E69-8DE0-10039286D406}"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AC23B55-9281-4CC2-9985-D4A752AA750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D6093B0-D6E8-4366-951C-E36F3FD7A1F5}">
      <dgm:prSet/>
      <dgm:spPr/>
      <dgm:t>
        <a:bodyPr/>
        <a:lstStyle/>
        <a:p>
          <a:r>
            <a:rPr lang="en-US" b="1" dirty="0"/>
            <a:t>For adults with hypertension, does participation in the Ochsner Digital Hypertension Program lower blood pressure?</a:t>
          </a:r>
          <a:endParaRPr lang="en-US" dirty="0"/>
        </a:p>
      </dgm:t>
    </dgm:pt>
    <dgm:pt modelId="{5080DCCF-3788-4B6C-8A4A-18742B7CAF6B}" type="parTrans" cxnId="{7D963CA6-8978-43DC-BE42-B8A0DE0836BC}">
      <dgm:prSet/>
      <dgm:spPr/>
      <dgm:t>
        <a:bodyPr/>
        <a:lstStyle/>
        <a:p>
          <a:endParaRPr lang="en-US"/>
        </a:p>
      </dgm:t>
    </dgm:pt>
    <dgm:pt modelId="{46B7CC34-BFB4-432C-BC9F-428A8D432D29}" type="sibTrans" cxnId="{7D963CA6-8978-43DC-BE42-B8A0DE0836BC}">
      <dgm:prSet/>
      <dgm:spPr/>
      <dgm:t>
        <a:bodyPr/>
        <a:lstStyle/>
        <a:p>
          <a:endParaRPr lang="en-US"/>
        </a:p>
      </dgm:t>
    </dgm:pt>
    <dgm:pt modelId="{0B09A307-0BF7-4509-B96B-866E433F9931}">
      <dgm:prSet/>
      <dgm:spPr/>
      <dgm:t>
        <a:bodyPr/>
        <a:lstStyle/>
        <a:p>
          <a:r>
            <a:rPr lang="en-US" b="1" dirty="0"/>
            <a:t>P</a:t>
          </a:r>
          <a:r>
            <a:rPr lang="en-US" dirty="0"/>
            <a:t>   (</a:t>
          </a:r>
          <a:r>
            <a:rPr lang="en-US" b="1" dirty="0"/>
            <a:t>P</a:t>
          </a:r>
          <a:r>
            <a:rPr lang="en-US" dirty="0"/>
            <a:t>atient or </a:t>
          </a:r>
          <a:r>
            <a:rPr lang="en-US" b="1" dirty="0"/>
            <a:t>P</a:t>
          </a:r>
          <a:r>
            <a:rPr lang="en-US" dirty="0"/>
            <a:t>opulation) = people ≥ 18 yr. with blood pressure ≥ 130/80</a:t>
          </a:r>
        </a:p>
      </dgm:t>
    </dgm:pt>
    <dgm:pt modelId="{D2007465-5BE6-4146-958A-8A5D23D35222}" type="parTrans" cxnId="{B6E9F446-0D43-458B-9028-3664C50CB045}">
      <dgm:prSet/>
      <dgm:spPr/>
      <dgm:t>
        <a:bodyPr/>
        <a:lstStyle/>
        <a:p>
          <a:endParaRPr lang="en-US"/>
        </a:p>
      </dgm:t>
    </dgm:pt>
    <dgm:pt modelId="{99E12726-1372-41A5-88BF-C0F924BCEDDC}" type="sibTrans" cxnId="{B6E9F446-0D43-458B-9028-3664C50CB045}">
      <dgm:prSet/>
      <dgm:spPr/>
      <dgm:t>
        <a:bodyPr/>
        <a:lstStyle/>
        <a:p>
          <a:endParaRPr lang="en-US"/>
        </a:p>
      </dgm:t>
    </dgm:pt>
    <dgm:pt modelId="{94982F54-BF4B-4B6D-8849-789795D770E9}">
      <dgm:prSet/>
      <dgm:spPr/>
      <dgm:t>
        <a:bodyPr/>
        <a:lstStyle/>
        <a:p>
          <a:r>
            <a:rPr lang="en-US" b="1" dirty="0"/>
            <a:t>I    </a:t>
          </a:r>
          <a:r>
            <a:rPr lang="en-US" dirty="0"/>
            <a:t>(</a:t>
          </a:r>
          <a:r>
            <a:rPr lang="en-US" b="1" dirty="0"/>
            <a:t>I</a:t>
          </a:r>
          <a:r>
            <a:rPr lang="en-US" dirty="0"/>
            <a:t>ntervention) = active participation in Digital Hypertension</a:t>
          </a:r>
        </a:p>
        <a:p>
          <a:r>
            <a:rPr lang="en-US" dirty="0"/>
            <a:t>		   (weekly BP entries)</a:t>
          </a:r>
        </a:p>
      </dgm:t>
    </dgm:pt>
    <dgm:pt modelId="{62C3FAD2-5DB2-4BF4-9A39-D978D4C74F0A}" type="parTrans" cxnId="{CDB66664-392A-470A-8D85-18AB381BE118}">
      <dgm:prSet/>
      <dgm:spPr/>
      <dgm:t>
        <a:bodyPr/>
        <a:lstStyle/>
        <a:p>
          <a:endParaRPr lang="en-US"/>
        </a:p>
      </dgm:t>
    </dgm:pt>
    <dgm:pt modelId="{8FD417F9-6C4F-496B-A38C-AF13C9CFC89E}" type="sibTrans" cxnId="{CDB66664-392A-470A-8D85-18AB381BE118}">
      <dgm:prSet/>
      <dgm:spPr/>
      <dgm:t>
        <a:bodyPr/>
        <a:lstStyle/>
        <a:p>
          <a:endParaRPr lang="en-US"/>
        </a:p>
      </dgm:t>
    </dgm:pt>
    <dgm:pt modelId="{5F647D23-7906-4806-906C-7BE46C17EE4B}">
      <dgm:prSet/>
      <dgm:spPr/>
      <dgm:t>
        <a:bodyPr/>
        <a:lstStyle/>
        <a:p>
          <a:r>
            <a:rPr lang="en-US" b="1" dirty="0"/>
            <a:t>C</a:t>
          </a:r>
          <a:r>
            <a:rPr lang="en-US" dirty="0"/>
            <a:t>  (</a:t>
          </a:r>
          <a:r>
            <a:rPr lang="en-US" b="1" dirty="0"/>
            <a:t>C</a:t>
          </a:r>
          <a:r>
            <a:rPr lang="en-US" dirty="0"/>
            <a:t>omparison) = prescription and follow up visits every 3 months</a:t>
          </a:r>
        </a:p>
      </dgm:t>
    </dgm:pt>
    <dgm:pt modelId="{0948FC0D-BFE4-418F-81EA-02FC23D5E937}" type="parTrans" cxnId="{F93FE6D5-87FC-4941-9FC5-775AD4975D3F}">
      <dgm:prSet/>
      <dgm:spPr/>
      <dgm:t>
        <a:bodyPr/>
        <a:lstStyle/>
        <a:p>
          <a:endParaRPr lang="en-US"/>
        </a:p>
      </dgm:t>
    </dgm:pt>
    <dgm:pt modelId="{A5037C8A-B75E-4246-9D49-6AEF6D3DE86B}" type="sibTrans" cxnId="{F93FE6D5-87FC-4941-9FC5-775AD4975D3F}">
      <dgm:prSet/>
      <dgm:spPr/>
      <dgm:t>
        <a:bodyPr/>
        <a:lstStyle/>
        <a:p>
          <a:endParaRPr lang="en-US"/>
        </a:p>
      </dgm:t>
    </dgm:pt>
    <dgm:pt modelId="{E19ADE86-0CC9-45C2-90E2-69435A6FE3DA}">
      <dgm:prSet/>
      <dgm:spPr/>
      <dgm:t>
        <a:bodyPr/>
        <a:lstStyle/>
        <a:p>
          <a:r>
            <a:rPr lang="en-US" b="1" dirty="0"/>
            <a:t>O  </a:t>
          </a:r>
          <a:r>
            <a:rPr lang="en-US" dirty="0"/>
            <a:t>(</a:t>
          </a:r>
          <a:r>
            <a:rPr lang="en-US" b="1" dirty="0"/>
            <a:t>O</a:t>
          </a:r>
          <a:r>
            <a:rPr lang="en-US" dirty="0"/>
            <a:t>utcome) = blood pressure 6 months after enrollment in Digital Hypertension or initial 	             hypertension prescription</a:t>
          </a:r>
        </a:p>
      </dgm:t>
    </dgm:pt>
    <dgm:pt modelId="{303D5DDF-2B35-44B5-95FB-04189613FAAE}" type="parTrans" cxnId="{E7B5F912-4087-4D90-9915-78BB78B3E156}">
      <dgm:prSet/>
      <dgm:spPr/>
      <dgm:t>
        <a:bodyPr/>
        <a:lstStyle/>
        <a:p>
          <a:endParaRPr lang="en-US"/>
        </a:p>
      </dgm:t>
    </dgm:pt>
    <dgm:pt modelId="{F98AB3E3-DEE6-44DA-99C9-EE2BE2735573}" type="sibTrans" cxnId="{E7B5F912-4087-4D90-9915-78BB78B3E156}">
      <dgm:prSet/>
      <dgm:spPr/>
      <dgm:t>
        <a:bodyPr/>
        <a:lstStyle/>
        <a:p>
          <a:endParaRPr lang="en-US"/>
        </a:p>
      </dgm:t>
    </dgm:pt>
    <dgm:pt modelId="{6096BC5A-0FDA-4284-8650-9B547FE31F39}" type="pres">
      <dgm:prSet presAssocID="{EAC23B55-9281-4CC2-9985-D4A752AA7503}" presName="linear" presStyleCnt="0">
        <dgm:presLayoutVars>
          <dgm:animLvl val="lvl"/>
          <dgm:resizeHandles val="exact"/>
        </dgm:presLayoutVars>
      </dgm:prSet>
      <dgm:spPr/>
    </dgm:pt>
    <dgm:pt modelId="{67C640E6-4451-48F0-8AD5-60AA534CDC3D}" type="pres">
      <dgm:prSet presAssocID="{3D6093B0-D6E8-4366-951C-E36F3FD7A1F5}" presName="parentText" presStyleLbl="node1" presStyleIdx="0" presStyleCnt="5" custScaleY="131223">
        <dgm:presLayoutVars>
          <dgm:chMax val="0"/>
          <dgm:bulletEnabled val="1"/>
        </dgm:presLayoutVars>
      </dgm:prSet>
      <dgm:spPr/>
    </dgm:pt>
    <dgm:pt modelId="{99DE2FAC-D3F5-4202-BEF5-EC54D8E04F3C}" type="pres">
      <dgm:prSet presAssocID="{46B7CC34-BFB4-432C-BC9F-428A8D432D29}" presName="spacer" presStyleCnt="0"/>
      <dgm:spPr/>
    </dgm:pt>
    <dgm:pt modelId="{A9768582-6431-4391-A6B8-0653100D266C}" type="pres">
      <dgm:prSet presAssocID="{0B09A307-0BF7-4509-B96B-866E433F9931}" presName="parentText" presStyleLbl="node1" presStyleIdx="1" presStyleCnt="5">
        <dgm:presLayoutVars>
          <dgm:chMax val="0"/>
          <dgm:bulletEnabled val="1"/>
        </dgm:presLayoutVars>
      </dgm:prSet>
      <dgm:spPr/>
    </dgm:pt>
    <dgm:pt modelId="{58CECF6D-05A0-47DC-804C-8458E106724E}" type="pres">
      <dgm:prSet presAssocID="{99E12726-1372-41A5-88BF-C0F924BCEDDC}" presName="spacer" presStyleCnt="0"/>
      <dgm:spPr/>
    </dgm:pt>
    <dgm:pt modelId="{D6472B10-066D-4D5D-8A6E-136E45F83746}" type="pres">
      <dgm:prSet presAssocID="{94982F54-BF4B-4B6D-8849-789795D770E9}" presName="parentText" presStyleLbl="node1" presStyleIdx="2" presStyleCnt="5">
        <dgm:presLayoutVars>
          <dgm:chMax val="0"/>
          <dgm:bulletEnabled val="1"/>
        </dgm:presLayoutVars>
      </dgm:prSet>
      <dgm:spPr/>
    </dgm:pt>
    <dgm:pt modelId="{8EC33146-B181-4A10-A1C2-E7E5BADF667E}" type="pres">
      <dgm:prSet presAssocID="{8FD417F9-6C4F-496B-A38C-AF13C9CFC89E}" presName="spacer" presStyleCnt="0"/>
      <dgm:spPr/>
    </dgm:pt>
    <dgm:pt modelId="{73863B4D-AB48-49A5-BD95-E9625F07D04F}" type="pres">
      <dgm:prSet presAssocID="{5F647D23-7906-4806-906C-7BE46C17EE4B}" presName="parentText" presStyleLbl="node1" presStyleIdx="3" presStyleCnt="5">
        <dgm:presLayoutVars>
          <dgm:chMax val="0"/>
          <dgm:bulletEnabled val="1"/>
        </dgm:presLayoutVars>
      </dgm:prSet>
      <dgm:spPr/>
    </dgm:pt>
    <dgm:pt modelId="{4679DDDB-FED2-4E3D-9966-688F6AE0E30B}" type="pres">
      <dgm:prSet presAssocID="{A5037C8A-B75E-4246-9D49-6AEF6D3DE86B}" presName="spacer" presStyleCnt="0"/>
      <dgm:spPr/>
    </dgm:pt>
    <dgm:pt modelId="{6000D8B4-7281-4E69-8DE0-10039286D406}" type="pres">
      <dgm:prSet presAssocID="{E19ADE86-0CC9-45C2-90E2-69435A6FE3DA}" presName="parentText" presStyleLbl="node1" presStyleIdx="4" presStyleCnt="5">
        <dgm:presLayoutVars>
          <dgm:chMax val="0"/>
          <dgm:bulletEnabled val="1"/>
        </dgm:presLayoutVars>
      </dgm:prSet>
      <dgm:spPr/>
    </dgm:pt>
  </dgm:ptLst>
  <dgm:cxnLst>
    <dgm:cxn modelId="{E7B5F912-4087-4D90-9915-78BB78B3E156}" srcId="{EAC23B55-9281-4CC2-9985-D4A752AA7503}" destId="{E19ADE86-0CC9-45C2-90E2-69435A6FE3DA}" srcOrd="4" destOrd="0" parTransId="{303D5DDF-2B35-44B5-95FB-04189613FAAE}" sibTransId="{F98AB3E3-DEE6-44DA-99C9-EE2BE2735573}"/>
    <dgm:cxn modelId="{43F72520-B537-4AC1-A8C9-740A6268C39A}" type="presOf" srcId="{E19ADE86-0CC9-45C2-90E2-69435A6FE3DA}" destId="{6000D8B4-7281-4E69-8DE0-10039286D406}" srcOrd="0" destOrd="0" presId="urn:microsoft.com/office/officeart/2005/8/layout/vList2"/>
    <dgm:cxn modelId="{CDB66664-392A-470A-8D85-18AB381BE118}" srcId="{EAC23B55-9281-4CC2-9985-D4A752AA7503}" destId="{94982F54-BF4B-4B6D-8849-789795D770E9}" srcOrd="2" destOrd="0" parTransId="{62C3FAD2-5DB2-4BF4-9A39-D978D4C74F0A}" sibTransId="{8FD417F9-6C4F-496B-A38C-AF13C9CFC89E}"/>
    <dgm:cxn modelId="{B6E9F446-0D43-458B-9028-3664C50CB045}" srcId="{EAC23B55-9281-4CC2-9985-D4A752AA7503}" destId="{0B09A307-0BF7-4509-B96B-866E433F9931}" srcOrd="1" destOrd="0" parTransId="{D2007465-5BE6-4146-958A-8A5D23D35222}" sibTransId="{99E12726-1372-41A5-88BF-C0F924BCEDDC}"/>
    <dgm:cxn modelId="{42546870-D74F-4843-875C-B9011CB17F92}" type="presOf" srcId="{0B09A307-0BF7-4509-B96B-866E433F9931}" destId="{A9768582-6431-4391-A6B8-0653100D266C}" srcOrd="0" destOrd="0" presId="urn:microsoft.com/office/officeart/2005/8/layout/vList2"/>
    <dgm:cxn modelId="{D3943B74-89C7-4E62-8511-0FD1093EA670}" type="presOf" srcId="{3D6093B0-D6E8-4366-951C-E36F3FD7A1F5}" destId="{67C640E6-4451-48F0-8AD5-60AA534CDC3D}" srcOrd="0" destOrd="0" presId="urn:microsoft.com/office/officeart/2005/8/layout/vList2"/>
    <dgm:cxn modelId="{19FB0890-0255-4BEA-9933-3D479D7E4BA0}" type="presOf" srcId="{5F647D23-7906-4806-906C-7BE46C17EE4B}" destId="{73863B4D-AB48-49A5-BD95-E9625F07D04F}" srcOrd="0" destOrd="0" presId="urn:microsoft.com/office/officeart/2005/8/layout/vList2"/>
    <dgm:cxn modelId="{E7896DA2-CCA9-4597-8B53-B6C36D85A5A0}" type="presOf" srcId="{94982F54-BF4B-4B6D-8849-789795D770E9}" destId="{D6472B10-066D-4D5D-8A6E-136E45F83746}" srcOrd="0" destOrd="0" presId="urn:microsoft.com/office/officeart/2005/8/layout/vList2"/>
    <dgm:cxn modelId="{6DEAB4A3-6D94-4752-A970-EA31F7B3C881}" type="presOf" srcId="{EAC23B55-9281-4CC2-9985-D4A752AA7503}" destId="{6096BC5A-0FDA-4284-8650-9B547FE31F39}" srcOrd="0" destOrd="0" presId="urn:microsoft.com/office/officeart/2005/8/layout/vList2"/>
    <dgm:cxn modelId="{7D963CA6-8978-43DC-BE42-B8A0DE0836BC}" srcId="{EAC23B55-9281-4CC2-9985-D4A752AA7503}" destId="{3D6093B0-D6E8-4366-951C-E36F3FD7A1F5}" srcOrd="0" destOrd="0" parTransId="{5080DCCF-3788-4B6C-8A4A-18742B7CAF6B}" sibTransId="{46B7CC34-BFB4-432C-BC9F-428A8D432D29}"/>
    <dgm:cxn modelId="{F93FE6D5-87FC-4941-9FC5-775AD4975D3F}" srcId="{EAC23B55-9281-4CC2-9985-D4A752AA7503}" destId="{5F647D23-7906-4806-906C-7BE46C17EE4B}" srcOrd="3" destOrd="0" parTransId="{0948FC0D-BFE4-418F-81EA-02FC23D5E937}" sibTransId="{A5037C8A-B75E-4246-9D49-6AEF6D3DE86B}"/>
    <dgm:cxn modelId="{193E94EE-3289-46F3-94C0-BFB9C3D2EFF0}" type="presParOf" srcId="{6096BC5A-0FDA-4284-8650-9B547FE31F39}" destId="{67C640E6-4451-48F0-8AD5-60AA534CDC3D}" srcOrd="0" destOrd="0" presId="urn:microsoft.com/office/officeart/2005/8/layout/vList2"/>
    <dgm:cxn modelId="{2D555209-DEC3-44E3-8E53-DB9E3F4CF49A}" type="presParOf" srcId="{6096BC5A-0FDA-4284-8650-9B547FE31F39}" destId="{99DE2FAC-D3F5-4202-BEF5-EC54D8E04F3C}" srcOrd="1" destOrd="0" presId="urn:microsoft.com/office/officeart/2005/8/layout/vList2"/>
    <dgm:cxn modelId="{DF4DE687-1511-48EB-8200-9AF4B0ADEBC7}" type="presParOf" srcId="{6096BC5A-0FDA-4284-8650-9B547FE31F39}" destId="{A9768582-6431-4391-A6B8-0653100D266C}" srcOrd="2" destOrd="0" presId="urn:microsoft.com/office/officeart/2005/8/layout/vList2"/>
    <dgm:cxn modelId="{E9898A5F-1B15-431E-862F-866A32A26496}" type="presParOf" srcId="{6096BC5A-0FDA-4284-8650-9B547FE31F39}" destId="{58CECF6D-05A0-47DC-804C-8458E106724E}" srcOrd="3" destOrd="0" presId="urn:microsoft.com/office/officeart/2005/8/layout/vList2"/>
    <dgm:cxn modelId="{9A2D34DC-5693-4735-A60A-8D33D8E98778}" type="presParOf" srcId="{6096BC5A-0FDA-4284-8650-9B547FE31F39}" destId="{D6472B10-066D-4D5D-8A6E-136E45F83746}" srcOrd="4" destOrd="0" presId="urn:microsoft.com/office/officeart/2005/8/layout/vList2"/>
    <dgm:cxn modelId="{E41BFA59-9020-448C-98EE-DE23695F79E7}" type="presParOf" srcId="{6096BC5A-0FDA-4284-8650-9B547FE31F39}" destId="{8EC33146-B181-4A10-A1C2-E7E5BADF667E}" srcOrd="5" destOrd="0" presId="urn:microsoft.com/office/officeart/2005/8/layout/vList2"/>
    <dgm:cxn modelId="{9AB90C00-8EEA-424E-8759-A43AAF943EC3}" type="presParOf" srcId="{6096BC5A-0FDA-4284-8650-9B547FE31F39}" destId="{73863B4D-AB48-49A5-BD95-E9625F07D04F}" srcOrd="6" destOrd="0" presId="urn:microsoft.com/office/officeart/2005/8/layout/vList2"/>
    <dgm:cxn modelId="{09833368-F54A-4CFF-84E0-D434902BE56F}" type="presParOf" srcId="{6096BC5A-0FDA-4284-8650-9B547FE31F39}" destId="{4679DDDB-FED2-4E3D-9966-688F6AE0E30B}" srcOrd="7" destOrd="0" presId="urn:microsoft.com/office/officeart/2005/8/layout/vList2"/>
    <dgm:cxn modelId="{8ECCA54C-AE3B-4DE4-B572-D763518B64BE}" type="presParOf" srcId="{6096BC5A-0FDA-4284-8650-9B547FE31F39}" destId="{6000D8B4-7281-4E69-8DE0-10039286D406}"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AC23B55-9281-4CC2-9985-D4A752AA750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D6093B0-D6E8-4366-951C-E36F3FD7A1F5}">
      <dgm:prSet/>
      <dgm:spPr/>
      <dgm:t>
        <a:bodyPr/>
        <a:lstStyle/>
        <a:p>
          <a:r>
            <a:rPr lang="en-US" b="1" dirty="0"/>
            <a:t>For adult females receiving a pelvic procedure, do non-narcotic medications versus narcotic medications result in different post-op pain scores?</a:t>
          </a:r>
          <a:endParaRPr lang="en-US" dirty="0"/>
        </a:p>
      </dgm:t>
    </dgm:pt>
    <dgm:pt modelId="{5080DCCF-3788-4B6C-8A4A-18742B7CAF6B}" type="parTrans" cxnId="{7D963CA6-8978-43DC-BE42-B8A0DE0836BC}">
      <dgm:prSet/>
      <dgm:spPr/>
      <dgm:t>
        <a:bodyPr/>
        <a:lstStyle/>
        <a:p>
          <a:endParaRPr lang="en-US"/>
        </a:p>
      </dgm:t>
    </dgm:pt>
    <dgm:pt modelId="{46B7CC34-BFB4-432C-BC9F-428A8D432D29}" type="sibTrans" cxnId="{7D963CA6-8978-43DC-BE42-B8A0DE0836BC}">
      <dgm:prSet/>
      <dgm:spPr/>
      <dgm:t>
        <a:bodyPr/>
        <a:lstStyle/>
        <a:p>
          <a:endParaRPr lang="en-US"/>
        </a:p>
      </dgm:t>
    </dgm:pt>
    <dgm:pt modelId="{0B09A307-0BF7-4509-B96B-866E433F9931}">
      <dgm:prSet/>
      <dgm:spPr/>
      <dgm:t>
        <a:bodyPr/>
        <a:lstStyle/>
        <a:p>
          <a:r>
            <a:rPr lang="en-US" b="1" dirty="0"/>
            <a:t>P</a:t>
          </a:r>
          <a:r>
            <a:rPr lang="en-US" dirty="0"/>
            <a:t>   (</a:t>
          </a:r>
          <a:r>
            <a:rPr lang="en-US" b="1" dirty="0"/>
            <a:t>P</a:t>
          </a:r>
          <a:r>
            <a:rPr lang="en-US" dirty="0"/>
            <a:t>atient or </a:t>
          </a:r>
          <a:r>
            <a:rPr lang="en-US" b="1" dirty="0"/>
            <a:t>P</a:t>
          </a:r>
          <a:r>
            <a:rPr lang="en-US" dirty="0"/>
            <a:t>opulation) = females ≥ 18 yr. receiving a pelvic procedure for either benign </a:t>
          </a:r>
        </a:p>
        <a:p>
          <a:r>
            <a:rPr lang="en-US" dirty="0"/>
            <a:t>		                   or malignant reasons</a:t>
          </a:r>
        </a:p>
      </dgm:t>
    </dgm:pt>
    <dgm:pt modelId="{D2007465-5BE6-4146-958A-8A5D23D35222}" type="parTrans" cxnId="{B6E9F446-0D43-458B-9028-3664C50CB045}">
      <dgm:prSet/>
      <dgm:spPr/>
      <dgm:t>
        <a:bodyPr/>
        <a:lstStyle/>
        <a:p>
          <a:endParaRPr lang="en-US"/>
        </a:p>
      </dgm:t>
    </dgm:pt>
    <dgm:pt modelId="{99E12726-1372-41A5-88BF-C0F924BCEDDC}" type="sibTrans" cxnId="{B6E9F446-0D43-458B-9028-3664C50CB045}">
      <dgm:prSet/>
      <dgm:spPr/>
      <dgm:t>
        <a:bodyPr/>
        <a:lstStyle/>
        <a:p>
          <a:endParaRPr lang="en-US"/>
        </a:p>
      </dgm:t>
    </dgm:pt>
    <dgm:pt modelId="{94982F54-BF4B-4B6D-8849-789795D770E9}">
      <dgm:prSet/>
      <dgm:spPr/>
      <dgm:t>
        <a:bodyPr/>
        <a:lstStyle/>
        <a:p>
          <a:r>
            <a:rPr lang="en-US" b="1" dirty="0"/>
            <a:t>I    </a:t>
          </a:r>
          <a:r>
            <a:rPr lang="en-US" dirty="0"/>
            <a:t>(</a:t>
          </a:r>
          <a:r>
            <a:rPr lang="en-US" b="1" dirty="0"/>
            <a:t>I</a:t>
          </a:r>
          <a:r>
            <a:rPr lang="en-US" dirty="0"/>
            <a:t>ntervention) = any post-op dose, formulation, route or duration of non-narcotic 			   medication		</a:t>
          </a:r>
        </a:p>
      </dgm:t>
    </dgm:pt>
    <dgm:pt modelId="{62C3FAD2-5DB2-4BF4-9A39-D978D4C74F0A}" type="parTrans" cxnId="{CDB66664-392A-470A-8D85-18AB381BE118}">
      <dgm:prSet/>
      <dgm:spPr/>
      <dgm:t>
        <a:bodyPr/>
        <a:lstStyle/>
        <a:p>
          <a:endParaRPr lang="en-US"/>
        </a:p>
      </dgm:t>
    </dgm:pt>
    <dgm:pt modelId="{8FD417F9-6C4F-496B-A38C-AF13C9CFC89E}" type="sibTrans" cxnId="{CDB66664-392A-470A-8D85-18AB381BE118}">
      <dgm:prSet/>
      <dgm:spPr/>
      <dgm:t>
        <a:bodyPr/>
        <a:lstStyle/>
        <a:p>
          <a:endParaRPr lang="en-US"/>
        </a:p>
      </dgm:t>
    </dgm:pt>
    <dgm:pt modelId="{5F647D23-7906-4806-906C-7BE46C17EE4B}">
      <dgm:prSet/>
      <dgm:spPr/>
      <dgm:t>
        <a:bodyPr/>
        <a:lstStyle/>
        <a:p>
          <a:r>
            <a:rPr lang="en-US" b="1" dirty="0"/>
            <a:t>C</a:t>
          </a:r>
          <a:r>
            <a:rPr lang="en-US" dirty="0"/>
            <a:t>  (</a:t>
          </a:r>
          <a:r>
            <a:rPr lang="en-US" b="1" dirty="0"/>
            <a:t>C</a:t>
          </a:r>
          <a:r>
            <a:rPr lang="en-US" dirty="0"/>
            <a:t>omparison) = any post-op dose, formulation, route or duration of narcotic medication</a:t>
          </a:r>
        </a:p>
      </dgm:t>
    </dgm:pt>
    <dgm:pt modelId="{0948FC0D-BFE4-418F-81EA-02FC23D5E937}" type="parTrans" cxnId="{F93FE6D5-87FC-4941-9FC5-775AD4975D3F}">
      <dgm:prSet/>
      <dgm:spPr/>
      <dgm:t>
        <a:bodyPr/>
        <a:lstStyle/>
        <a:p>
          <a:endParaRPr lang="en-US"/>
        </a:p>
      </dgm:t>
    </dgm:pt>
    <dgm:pt modelId="{A5037C8A-B75E-4246-9D49-6AEF6D3DE86B}" type="sibTrans" cxnId="{F93FE6D5-87FC-4941-9FC5-775AD4975D3F}">
      <dgm:prSet/>
      <dgm:spPr/>
      <dgm:t>
        <a:bodyPr/>
        <a:lstStyle/>
        <a:p>
          <a:endParaRPr lang="en-US"/>
        </a:p>
      </dgm:t>
    </dgm:pt>
    <dgm:pt modelId="{E19ADE86-0CC9-45C2-90E2-69435A6FE3DA}">
      <dgm:prSet/>
      <dgm:spPr/>
      <dgm:t>
        <a:bodyPr/>
        <a:lstStyle/>
        <a:p>
          <a:r>
            <a:rPr lang="en-US" b="1" dirty="0"/>
            <a:t>O  </a:t>
          </a:r>
          <a:r>
            <a:rPr lang="en-US" dirty="0"/>
            <a:t>(</a:t>
          </a:r>
          <a:r>
            <a:rPr lang="en-US" b="1" dirty="0"/>
            <a:t>O</a:t>
          </a:r>
          <a:r>
            <a:rPr lang="en-US" dirty="0"/>
            <a:t>utcome) = avg day 7 subjective pain rating score entered 3x/day for 7 days post-op</a:t>
          </a:r>
        </a:p>
      </dgm:t>
    </dgm:pt>
    <dgm:pt modelId="{303D5DDF-2B35-44B5-95FB-04189613FAAE}" type="parTrans" cxnId="{E7B5F912-4087-4D90-9915-78BB78B3E156}">
      <dgm:prSet/>
      <dgm:spPr/>
      <dgm:t>
        <a:bodyPr/>
        <a:lstStyle/>
        <a:p>
          <a:endParaRPr lang="en-US"/>
        </a:p>
      </dgm:t>
    </dgm:pt>
    <dgm:pt modelId="{F98AB3E3-DEE6-44DA-99C9-EE2BE2735573}" type="sibTrans" cxnId="{E7B5F912-4087-4D90-9915-78BB78B3E156}">
      <dgm:prSet/>
      <dgm:spPr/>
      <dgm:t>
        <a:bodyPr/>
        <a:lstStyle/>
        <a:p>
          <a:endParaRPr lang="en-US"/>
        </a:p>
      </dgm:t>
    </dgm:pt>
    <dgm:pt modelId="{6096BC5A-0FDA-4284-8650-9B547FE31F39}" type="pres">
      <dgm:prSet presAssocID="{EAC23B55-9281-4CC2-9985-D4A752AA7503}" presName="linear" presStyleCnt="0">
        <dgm:presLayoutVars>
          <dgm:animLvl val="lvl"/>
          <dgm:resizeHandles val="exact"/>
        </dgm:presLayoutVars>
      </dgm:prSet>
      <dgm:spPr/>
    </dgm:pt>
    <dgm:pt modelId="{67C640E6-4451-48F0-8AD5-60AA534CDC3D}" type="pres">
      <dgm:prSet presAssocID="{3D6093B0-D6E8-4366-951C-E36F3FD7A1F5}" presName="parentText" presStyleLbl="node1" presStyleIdx="0" presStyleCnt="5" custScaleY="131223">
        <dgm:presLayoutVars>
          <dgm:chMax val="0"/>
          <dgm:bulletEnabled val="1"/>
        </dgm:presLayoutVars>
      </dgm:prSet>
      <dgm:spPr/>
    </dgm:pt>
    <dgm:pt modelId="{99DE2FAC-D3F5-4202-BEF5-EC54D8E04F3C}" type="pres">
      <dgm:prSet presAssocID="{46B7CC34-BFB4-432C-BC9F-428A8D432D29}" presName="spacer" presStyleCnt="0"/>
      <dgm:spPr/>
    </dgm:pt>
    <dgm:pt modelId="{A9768582-6431-4391-A6B8-0653100D266C}" type="pres">
      <dgm:prSet presAssocID="{0B09A307-0BF7-4509-B96B-866E433F9931}" presName="parentText" presStyleLbl="node1" presStyleIdx="1" presStyleCnt="5">
        <dgm:presLayoutVars>
          <dgm:chMax val="0"/>
          <dgm:bulletEnabled val="1"/>
        </dgm:presLayoutVars>
      </dgm:prSet>
      <dgm:spPr/>
    </dgm:pt>
    <dgm:pt modelId="{58CECF6D-05A0-47DC-804C-8458E106724E}" type="pres">
      <dgm:prSet presAssocID="{99E12726-1372-41A5-88BF-C0F924BCEDDC}" presName="spacer" presStyleCnt="0"/>
      <dgm:spPr/>
    </dgm:pt>
    <dgm:pt modelId="{D6472B10-066D-4D5D-8A6E-136E45F83746}" type="pres">
      <dgm:prSet presAssocID="{94982F54-BF4B-4B6D-8849-789795D770E9}" presName="parentText" presStyleLbl="node1" presStyleIdx="2" presStyleCnt="5" custLinFactNeighborX="-96">
        <dgm:presLayoutVars>
          <dgm:chMax val="0"/>
          <dgm:bulletEnabled val="1"/>
        </dgm:presLayoutVars>
      </dgm:prSet>
      <dgm:spPr/>
    </dgm:pt>
    <dgm:pt modelId="{8EC33146-B181-4A10-A1C2-E7E5BADF667E}" type="pres">
      <dgm:prSet presAssocID="{8FD417F9-6C4F-496B-A38C-AF13C9CFC89E}" presName="spacer" presStyleCnt="0"/>
      <dgm:spPr/>
    </dgm:pt>
    <dgm:pt modelId="{73863B4D-AB48-49A5-BD95-E9625F07D04F}" type="pres">
      <dgm:prSet presAssocID="{5F647D23-7906-4806-906C-7BE46C17EE4B}" presName="parentText" presStyleLbl="node1" presStyleIdx="3" presStyleCnt="5">
        <dgm:presLayoutVars>
          <dgm:chMax val="0"/>
          <dgm:bulletEnabled val="1"/>
        </dgm:presLayoutVars>
      </dgm:prSet>
      <dgm:spPr/>
    </dgm:pt>
    <dgm:pt modelId="{4679DDDB-FED2-4E3D-9966-688F6AE0E30B}" type="pres">
      <dgm:prSet presAssocID="{A5037C8A-B75E-4246-9D49-6AEF6D3DE86B}" presName="spacer" presStyleCnt="0"/>
      <dgm:spPr/>
    </dgm:pt>
    <dgm:pt modelId="{6000D8B4-7281-4E69-8DE0-10039286D406}" type="pres">
      <dgm:prSet presAssocID="{E19ADE86-0CC9-45C2-90E2-69435A6FE3DA}" presName="parentText" presStyleLbl="node1" presStyleIdx="4" presStyleCnt="5">
        <dgm:presLayoutVars>
          <dgm:chMax val="0"/>
          <dgm:bulletEnabled val="1"/>
        </dgm:presLayoutVars>
      </dgm:prSet>
      <dgm:spPr/>
    </dgm:pt>
  </dgm:ptLst>
  <dgm:cxnLst>
    <dgm:cxn modelId="{E7B5F912-4087-4D90-9915-78BB78B3E156}" srcId="{EAC23B55-9281-4CC2-9985-D4A752AA7503}" destId="{E19ADE86-0CC9-45C2-90E2-69435A6FE3DA}" srcOrd="4" destOrd="0" parTransId="{303D5DDF-2B35-44B5-95FB-04189613FAAE}" sibTransId="{F98AB3E3-DEE6-44DA-99C9-EE2BE2735573}"/>
    <dgm:cxn modelId="{43F72520-B537-4AC1-A8C9-740A6268C39A}" type="presOf" srcId="{E19ADE86-0CC9-45C2-90E2-69435A6FE3DA}" destId="{6000D8B4-7281-4E69-8DE0-10039286D406}" srcOrd="0" destOrd="0" presId="urn:microsoft.com/office/officeart/2005/8/layout/vList2"/>
    <dgm:cxn modelId="{CDB66664-392A-470A-8D85-18AB381BE118}" srcId="{EAC23B55-9281-4CC2-9985-D4A752AA7503}" destId="{94982F54-BF4B-4B6D-8849-789795D770E9}" srcOrd="2" destOrd="0" parTransId="{62C3FAD2-5DB2-4BF4-9A39-D978D4C74F0A}" sibTransId="{8FD417F9-6C4F-496B-A38C-AF13C9CFC89E}"/>
    <dgm:cxn modelId="{B6E9F446-0D43-458B-9028-3664C50CB045}" srcId="{EAC23B55-9281-4CC2-9985-D4A752AA7503}" destId="{0B09A307-0BF7-4509-B96B-866E433F9931}" srcOrd="1" destOrd="0" parTransId="{D2007465-5BE6-4146-958A-8A5D23D35222}" sibTransId="{99E12726-1372-41A5-88BF-C0F924BCEDDC}"/>
    <dgm:cxn modelId="{42546870-D74F-4843-875C-B9011CB17F92}" type="presOf" srcId="{0B09A307-0BF7-4509-B96B-866E433F9931}" destId="{A9768582-6431-4391-A6B8-0653100D266C}" srcOrd="0" destOrd="0" presId="urn:microsoft.com/office/officeart/2005/8/layout/vList2"/>
    <dgm:cxn modelId="{D3943B74-89C7-4E62-8511-0FD1093EA670}" type="presOf" srcId="{3D6093B0-D6E8-4366-951C-E36F3FD7A1F5}" destId="{67C640E6-4451-48F0-8AD5-60AA534CDC3D}" srcOrd="0" destOrd="0" presId="urn:microsoft.com/office/officeart/2005/8/layout/vList2"/>
    <dgm:cxn modelId="{19FB0890-0255-4BEA-9933-3D479D7E4BA0}" type="presOf" srcId="{5F647D23-7906-4806-906C-7BE46C17EE4B}" destId="{73863B4D-AB48-49A5-BD95-E9625F07D04F}" srcOrd="0" destOrd="0" presId="urn:microsoft.com/office/officeart/2005/8/layout/vList2"/>
    <dgm:cxn modelId="{E7896DA2-CCA9-4597-8B53-B6C36D85A5A0}" type="presOf" srcId="{94982F54-BF4B-4B6D-8849-789795D770E9}" destId="{D6472B10-066D-4D5D-8A6E-136E45F83746}" srcOrd="0" destOrd="0" presId="urn:microsoft.com/office/officeart/2005/8/layout/vList2"/>
    <dgm:cxn modelId="{6DEAB4A3-6D94-4752-A970-EA31F7B3C881}" type="presOf" srcId="{EAC23B55-9281-4CC2-9985-D4A752AA7503}" destId="{6096BC5A-0FDA-4284-8650-9B547FE31F39}" srcOrd="0" destOrd="0" presId="urn:microsoft.com/office/officeart/2005/8/layout/vList2"/>
    <dgm:cxn modelId="{7D963CA6-8978-43DC-BE42-B8A0DE0836BC}" srcId="{EAC23B55-9281-4CC2-9985-D4A752AA7503}" destId="{3D6093B0-D6E8-4366-951C-E36F3FD7A1F5}" srcOrd="0" destOrd="0" parTransId="{5080DCCF-3788-4B6C-8A4A-18742B7CAF6B}" sibTransId="{46B7CC34-BFB4-432C-BC9F-428A8D432D29}"/>
    <dgm:cxn modelId="{F93FE6D5-87FC-4941-9FC5-775AD4975D3F}" srcId="{EAC23B55-9281-4CC2-9985-D4A752AA7503}" destId="{5F647D23-7906-4806-906C-7BE46C17EE4B}" srcOrd="3" destOrd="0" parTransId="{0948FC0D-BFE4-418F-81EA-02FC23D5E937}" sibTransId="{A5037C8A-B75E-4246-9D49-6AEF6D3DE86B}"/>
    <dgm:cxn modelId="{193E94EE-3289-46F3-94C0-BFB9C3D2EFF0}" type="presParOf" srcId="{6096BC5A-0FDA-4284-8650-9B547FE31F39}" destId="{67C640E6-4451-48F0-8AD5-60AA534CDC3D}" srcOrd="0" destOrd="0" presId="urn:microsoft.com/office/officeart/2005/8/layout/vList2"/>
    <dgm:cxn modelId="{2D555209-DEC3-44E3-8E53-DB9E3F4CF49A}" type="presParOf" srcId="{6096BC5A-0FDA-4284-8650-9B547FE31F39}" destId="{99DE2FAC-D3F5-4202-BEF5-EC54D8E04F3C}" srcOrd="1" destOrd="0" presId="urn:microsoft.com/office/officeart/2005/8/layout/vList2"/>
    <dgm:cxn modelId="{DF4DE687-1511-48EB-8200-9AF4B0ADEBC7}" type="presParOf" srcId="{6096BC5A-0FDA-4284-8650-9B547FE31F39}" destId="{A9768582-6431-4391-A6B8-0653100D266C}" srcOrd="2" destOrd="0" presId="urn:microsoft.com/office/officeart/2005/8/layout/vList2"/>
    <dgm:cxn modelId="{E9898A5F-1B15-431E-862F-866A32A26496}" type="presParOf" srcId="{6096BC5A-0FDA-4284-8650-9B547FE31F39}" destId="{58CECF6D-05A0-47DC-804C-8458E106724E}" srcOrd="3" destOrd="0" presId="urn:microsoft.com/office/officeart/2005/8/layout/vList2"/>
    <dgm:cxn modelId="{9A2D34DC-5693-4735-A60A-8D33D8E98778}" type="presParOf" srcId="{6096BC5A-0FDA-4284-8650-9B547FE31F39}" destId="{D6472B10-066D-4D5D-8A6E-136E45F83746}" srcOrd="4" destOrd="0" presId="urn:microsoft.com/office/officeart/2005/8/layout/vList2"/>
    <dgm:cxn modelId="{E41BFA59-9020-448C-98EE-DE23695F79E7}" type="presParOf" srcId="{6096BC5A-0FDA-4284-8650-9B547FE31F39}" destId="{8EC33146-B181-4A10-A1C2-E7E5BADF667E}" srcOrd="5" destOrd="0" presId="urn:microsoft.com/office/officeart/2005/8/layout/vList2"/>
    <dgm:cxn modelId="{9AB90C00-8EEA-424E-8759-A43AAF943EC3}" type="presParOf" srcId="{6096BC5A-0FDA-4284-8650-9B547FE31F39}" destId="{73863B4D-AB48-49A5-BD95-E9625F07D04F}" srcOrd="6" destOrd="0" presId="urn:microsoft.com/office/officeart/2005/8/layout/vList2"/>
    <dgm:cxn modelId="{09833368-F54A-4CFF-84E0-D434902BE56F}" type="presParOf" srcId="{6096BC5A-0FDA-4284-8650-9B547FE31F39}" destId="{4679DDDB-FED2-4E3D-9966-688F6AE0E30B}" srcOrd="7" destOrd="0" presId="urn:microsoft.com/office/officeart/2005/8/layout/vList2"/>
    <dgm:cxn modelId="{8ECCA54C-AE3B-4DE4-B572-D763518B64BE}" type="presParOf" srcId="{6096BC5A-0FDA-4284-8650-9B547FE31F39}" destId="{6000D8B4-7281-4E69-8DE0-10039286D406}"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AC23B55-9281-4CC2-9985-D4A752AA750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D6093B0-D6E8-4366-951C-E36F3FD7A1F5}">
      <dgm:prSet/>
      <dgm:spPr/>
      <dgm:t>
        <a:bodyPr/>
        <a:lstStyle/>
        <a:p>
          <a:r>
            <a:rPr lang="en-US" b="1" dirty="0"/>
            <a:t>For adult females undergoing gynecological surgery, is there a difference in adverse events between robotic surgery versus other surgical approaches?</a:t>
          </a:r>
          <a:endParaRPr lang="en-US" dirty="0"/>
        </a:p>
      </dgm:t>
    </dgm:pt>
    <dgm:pt modelId="{5080DCCF-3788-4B6C-8A4A-18742B7CAF6B}" type="parTrans" cxnId="{7D963CA6-8978-43DC-BE42-B8A0DE0836BC}">
      <dgm:prSet/>
      <dgm:spPr/>
      <dgm:t>
        <a:bodyPr/>
        <a:lstStyle/>
        <a:p>
          <a:endParaRPr lang="en-US"/>
        </a:p>
      </dgm:t>
    </dgm:pt>
    <dgm:pt modelId="{46B7CC34-BFB4-432C-BC9F-428A8D432D29}" type="sibTrans" cxnId="{7D963CA6-8978-43DC-BE42-B8A0DE0836BC}">
      <dgm:prSet/>
      <dgm:spPr/>
      <dgm:t>
        <a:bodyPr/>
        <a:lstStyle/>
        <a:p>
          <a:endParaRPr lang="en-US"/>
        </a:p>
      </dgm:t>
    </dgm:pt>
    <dgm:pt modelId="{0B09A307-0BF7-4509-B96B-866E433F9931}">
      <dgm:prSet/>
      <dgm:spPr/>
      <dgm:t>
        <a:bodyPr/>
        <a:lstStyle/>
        <a:p>
          <a:r>
            <a:rPr lang="en-US" b="1" dirty="0"/>
            <a:t>P</a:t>
          </a:r>
          <a:r>
            <a:rPr lang="en-US" dirty="0"/>
            <a:t>   (</a:t>
          </a:r>
          <a:r>
            <a:rPr lang="en-US" b="1" dirty="0"/>
            <a:t>P</a:t>
          </a:r>
          <a:r>
            <a:rPr lang="en-US" dirty="0"/>
            <a:t>atient or </a:t>
          </a:r>
          <a:r>
            <a:rPr lang="en-US" b="1" dirty="0"/>
            <a:t>P</a:t>
          </a:r>
          <a:r>
            <a:rPr lang="en-US" dirty="0"/>
            <a:t>opulation) = females ≥ 18 yr. receiving gynecological surgery for either benign </a:t>
          </a:r>
        </a:p>
        <a:p>
          <a:r>
            <a:rPr lang="en-US" dirty="0"/>
            <a:t>			    or malignant reasons</a:t>
          </a:r>
        </a:p>
      </dgm:t>
    </dgm:pt>
    <dgm:pt modelId="{D2007465-5BE6-4146-958A-8A5D23D35222}" type="parTrans" cxnId="{B6E9F446-0D43-458B-9028-3664C50CB045}">
      <dgm:prSet/>
      <dgm:spPr/>
      <dgm:t>
        <a:bodyPr/>
        <a:lstStyle/>
        <a:p>
          <a:endParaRPr lang="en-US"/>
        </a:p>
      </dgm:t>
    </dgm:pt>
    <dgm:pt modelId="{99E12726-1372-41A5-88BF-C0F924BCEDDC}" type="sibTrans" cxnId="{B6E9F446-0D43-458B-9028-3664C50CB045}">
      <dgm:prSet/>
      <dgm:spPr/>
      <dgm:t>
        <a:bodyPr/>
        <a:lstStyle/>
        <a:p>
          <a:endParaRPr lang="en-US"/>
        </a:p>
      </dgm:t>
    </dgm:pt>
    <dgm:pt modelId="{94982F54-BF4B-4B6D-8849-789795D770E9}">
      <dgm:prSet/>
      <dgm:spPr/>
      <dgm:t>
        <a:bodyPr/>
        <a:lstStyle/>
        <a:p>
          <a:r>
            <a:rPr lang="en-US" b="1" dirty="0"/>
            <a:t>I    </a:t>
          </a:r>
          <a:r>
            <a:rPr lang="en-US" dirty="0"/>
            <a:t>(</a:t>
          </a:r>
          <a:r>
            <a:rPr lang="en-US" b="1" dirty="0"/>
            <a:t>I</a:t>
          </a:r>
          <a:r>
            <a:rPr lang="en-US" dirty="0"/>
            <a:t>ntervention) = robotic surgery</a:t>
          </a:r>
        </a:p>
        <a:p>
          <a:r>
            <a:rPr lang="en-US" dirty="0"/>
            <a:t>		</a:t>
          </a:r>
        </a:p>
      </dgm:t>
    </dgm:pt>
    <dgm:pt modelId="{62C3FAD2-5DB2-4BF4-9A39-D978D4C74F0A}" type="parTrans" cxnId="{CDB66664-392A-470A-8D85-18AB381BE118}">
      <dgm:prSet/>
      <dgm:spPr/>
      <dgm:t>
        <a:bodyPr/>
        <a:lstStyle/>
        <a:p>
          <a:endParaRPr lang="en-US"/>
        </a:p>
      </dgm:t>
    </dgm:pt>
    <dgm:pt modelId="{8FD417F9-6C4F-496B-A38C-AF13C9CFC89E}" type="sibTrans" cxnId="{CDB66664-392A-470A-8D85-18AB381BE118}">
      <dgm:prSet/>
      <dgm:spPr/>
      <dgm:t>
        <a:bodyPr/>
        <a:lstStyle/>
        <a:p>
          <a:endParaRPr lang="en-US"/>
        </a:p>
      </dgm:t>
    </dgm:pt>
    <dgm:pt modelId="{5F647D23-7906-4806-906C-7BE46C17EE4B}">
      <dgm:prSet/>
      <dgm:spPr/>
      <dgm:t>
        <a:bodyPr/>
        <a:lstStyle/>
        <a:p>
          <a:r>
            <a:rPr lang="en-US" b="1" dirty="0"/>
            <a:t>C</a:t>
          </a:r>
          <a:r>
            <a:rPr lang="en-US" dirty="0"/>
            <a:t>  (</a:t>
          </a:r>
          <a:r>
            <a:rPr lang="en-US" b="1" dirty="0"/>
            <a:t>C</a:t>
          </a:r>
          <a:r>
            <a:rPr lang="en-US" dirty="0"/>
            <a:t>omparison) = laparoscopic, abdominal, or vaginal gynecological surgery</a:t>
          </a:r>
        </a:p>
      </dgm:t>
    </dgm:pt>
    <dgm:pt modelId="{0948FC0D-BFE4-418F-81EA-02FC23D5E937}" type="parTrans" cxnId="{F93FE6D5-87FC-4941-9FC5-775AD4975D3F}">
      <dgm:prSet/>
      <dgm:spPr/>
      <dgm:t>
        <a:bodyPr/>
        <a:lstStyle/>
        <a:p>
          <a:endParaRPr lang="en-US"/>
        </a:p>
      </dgm:t>
    </dgm:pt>
    <dgm:pt modelId="{A5037C8A-B75E-4246-9D49-6AEF6D3DE86B}" type="sibTrans" cxnId="{F93FE6D5-87FC-4941-9FC5-775AD4975D3F}">
      <dgm:prSet/>
      <dgm:spPr/>
      <dgm:t>
        <a:bodyPr/>
        <a:lstStyle/>
        <a:p>
          <a:endParaRPr lang="en-US"/>
        </a:p>
      </dgm:t>
    </dgm:pt>
    <dgm:pt modelId="{E19ADE86-0CC9-45C2-90E2-69435A6FE3DA}">
      <dgm:prSet/>
      <dgm:spPr/>
      <dgm:t>
        <a:bodyPr/>
        <a:lstStyle/>
        <a:p>
          <a:r>
            <a:rPr lang="en-US" b="1" dirty="0"/>
            <a:t>O  </a:t>
          </a:r>
          <a:r>
            <a:rPr lang="en-US" dirty="0"/>
            <a:t>(</a:t>
          </a:r>
          <a:r>
            <a:rPr lang="en-US" b="1" dirty="0"/>
            <a:t>O</a:t>
          </a:r>
          <a:r>
            <a:rPr lang="en-US" dirty="0"/>
            <a:t>utcome) =# of Adverse Events (infection, mesh erosion, hemorrhage, GI/GU injury, VTEs) </a:t>
          </a:r>
        </a:p>
      </dgm:t>
    </dgm:pt>
    <dgm:pt modelId="{303D5DDF-2B35-44B5-95FB-04189613FAAE}" type="parTrans" cxnId="{E7B5F912-4087-4D90-9915-78BB78B3E156}">
      <dgm:prSet/>
      <dgm:spPr/>
      <dgm:t>
        <a:bodyPr/>
        <a:lstStyle/>
        <a:p>
          <a:endParaRPr lang="en-US"/>
        </a:p>
      </dgm:t>
    </dgm:pt>
    <dgm:pt modelId="{F98AB3E3-DEE6-44DA-99C9-EE2BE2735573}" type="sibTrans" cxnId="{E7B5F912-4087-4D90-9915-78BB78B3E156}">
      <dgm:prSet/>
      <dgm:spPr/>
      <dgm:t>
        <a:bodyPr/>
        <a:lstStyle/>
        <a:p>
          <a:endParaRPr lang="en-US"/>
        </a:p>
      </dgm:t>
    </dgm:pt>
    <dgm:pt modelId="{6096BC5A-0FDA-4284-8650-9B547FE31F39}" type="pres">
      <dgm:prSet presAssocID="{EAC23B55-9281-4CC2-9985-D4A752AA7503}" presName="linear" presStyleCnt="0">
        <dgm:presLayoutVars>
          <dgm:animLvl val="lvl"/>
          <dgm:resizeHandles val="exact"/>
        </dgm:presLayoutVars>
      </dgm:prSet>
      <dgm:spPr/>
    </dgm:pt>
    <dgm:pt modelId="{67C640E6-4451-48F0-8AD5-60AA534CDC3D}" type="pres">
      <dgm:prSet presAssocID="{3D6093B0-D6E8-4366-951C-E36F3FD7A1F5}" presName="parentText" presStyleLbl="node1" presStyleIdx="0" presStyleCnt="5" custScaleY="131223">
        <dgm:presLayoutVars>
          <dgm:chMax val="0"/>
          <dgm:bulletEnabled val="1"/>
        </dgm:presLayoutVars>
      </dgm:prSet>
      <dgm:spPr/>
    </dgm:pt>
    <dgm:pt modelId="{99DE2FAC-D3F5-4202-BEF5-EC54D8E04F3C}" type="pres">
      <dgm:prSet presAssocID="{46B7CC34-BFB4-432C-BC9F-428A8D432D29}" presName="spacer" presStyleCnt="0"/>
      <dgm:spPr/>
    </dgm:pt>
    <dgm:pt modelId="{A9768582-6431-4391-A6B8-0653100D266C}" type="pres">
      <dgm:prSet presAssocID="{0B09A307-0BF7-4509-B96B-866E433F9931}" presName="parentText" presStyleLbl="node1" presStyleIdx="1" presStyleCnt="5">
        <dgm:presLayoutVars>
          <dgm:chMax val="0"/>
          <dgm:bulletEnabled val="1"/>
        </dgm:presLayoutVars>
      </dgm:prSet>
      <dgm:spPr/>
    </dgm:pt>
    <dgm:pt modelId="{58CECF6D-05A0-47DC-804C-8458E106724E}" type="pres">
      <dgm:prSet presAssocID="{99E12726-1372-41A5-88BF-C0F924BCEDDC}" presName="spacer" presStyleCnt="0"/>
      <dgm:spPr/>
    </dgm:pt>
    <dgm:pt modelId="{D6472B10-066D-4D5D-8A6E-136E45F83746}" type="pres">
      <dgm:prSet presAssocID="{94982F54-BF4B-4B6D-8849-789795D770E9}" presName="parentText" presStyleLbl="node1" presStyleIdx="2" presStyleCnt="5">
        <dgm:presLayoutVars>
          <dgm:chMax val="0"/>
          <dgm:bulletEnabled val="1"/>
        </dgm:presLayoutVars>
      </dgm:prSet>
      <dgm:spPr/>
    </dgm:pt>
    <dgm:pt modelId="{8EC33146-B181-4A10-A1C2-E7E5BADF667E}" type="pres">
      <dgm:prSet presAssocID="{8FD417F9-6C4F-496B-A38C-AF13C9CFC89E}" presName="spacer" presStyleCnt="0"/>
      <dgm:spPr/>
    </dgm:pt>
    <dgm:pt modelId="{73863B4D-AB48-49A5-BD95-E9625F07D04F}" type="pres">
      <dgm:prSet presAssocID="{5F647D23-7906-4806-906C-7BE46C17EE4B}" presName="parentText" presStyleLbl="node1" presStyleIdx="3" presStyleCnt="5">
        <dgm:presLayoutVars>
          <dgm:chMax val="0"/>
          <dgm:bulletEnabled val="1"/>
        </dgm:presLayoutVars>
      </dgm:prSet>
      <dgm:spPr/>
    </dgm:pt>
    <dgm:pt modelId="{4679DDDB-FED2-4E3D-9966-688F6AE0E30B}" type="pres">
      <dgm:prSet presAssocID="{A5037C8A-B75E-4246-9D49-6AEF6D3DE86B}" presName="spacer" presStyleCnt="0"/>
      <dgm:spPr/>
    </dgm:pt>
    <dgm:pt modelId="{6000D8B4-7281-4E69-8DE0-10039286D406}" type="pres">
      <dgm:prSet presAssocID="{E19ADE86-0CC9-45C2-90E2-69435A6FE3DA}" presName="parentText" presStyleLbl="node1" presStyleIdx="4" presStyleCnt="5">
        <dgm:presLayoutVars>
          <dgm:chMax val="0"/>
          <dgm:bulletEnabled val="1"/>
        </dgm:presLayoutVars>
      </dgm:prSet>
      <dgm:spPr/>
    </dgm:pt>
  </dgm:ptLst>
  <dgm:cxnLst>
    <dgm:cxn modelId="{E7B5F912-4087-4D90-9915-78BB78B3E156}" srcId="{EAC23B55-9281-4CC2-9985-D4A752AA7503}" destId="{E19ADE86-0CC9-45C2-90E2-69435A6FE3DA}" srcOrd="4" destOrd="0" parTransId="{303D5DDF-2B35-44B5-95FB-04189613FAAE}" sibTransId="{F98AB3E3-DEE6-44DA-99C9-EE2BE2735573}"/>
    <dgm:cxn modelId="{43F72520-B537-4AC1-A8C9-740A6268C39A}" type="presOf" srcId="{E19ADE86-0CC9-45C2-90E2-69435A6FE3DA}" destId="{6000D8B4-7281-4E69-8DE0-10039286D406}" srcOrd="0" destOrd="0" presId="urn:microsoft.com/office/officeart/2005/8/layout/vList2"/>
    <dgm:cxn modelId="{CDB66664-392A-470A-8D85-18AB381BE118}" srcId="{EAC23B55-9281-4CC2-9985-D4A752AA7503}" destId="{94982F54-BF4B-4B6D-8849-789795D770E9}" srcOrd="2" destOrd="0" parTransId="{62C3FAD2-5DB2-4BF4-9A39-D978D4C74F0A}" sibTransId="{8FD417F9-6C4F-496B-A38C-AF13C9CFC89E}"/>
    <dgm:cxn modelId="{B6E9F446-0D43-458B-9028-3664C50CB045}" srcId="{EAC23B55-9281-4CC2-9985-D4A752AA7503}" destId="{0B09A307-0BF7-4509-B96B-866E433F9931}" srcOrd="1" destOrd="0" parTransId="{D2007465-5BE6-4146-958A-8A5D23D35222}" sibTransId="{99E12726-1372-41A5-88BF-C0F924BCEDDC}"/>
    <dgm:cxn modelId="{42546870-D74F-4843-875C-B9011CB17F92}" type="presOf" srcId="{0B09A307-0BF7-4509-B96B-866E433F9931}" destId="{A9768582-6431-4391-A6B8-0653100D266C}" srcOrd="0" destOrd="0" presId="urn:microsoft.com/office/officeart/2005/8/layout/vList2"/>
    <dgm:cxn modelId="{D3943B74-89C7-4E62-8511-0FD1093EA670}" type="presOf" srcId="{3D6093B0-D6E8-4366-951C-E36F3FD7A1F5}" destId="{67C640E6-4451-48F0-8AD5-60AA534CDC3D}" srcOrd="0" destOrd="0" presId="urn:microsoft.com/office/officeart/2005/8/layout/vList2"/>
    <dgm:cxn modelId="{19FB0890-0255-4BEA-9933-3D479D7E4BA0}" type="presOf" srcId="{5F647D23-7906-4806-906C-7BE46C17EE4B}" destId="{73863B4D-AB48-49A5-BD95-E9625F07D04F}" srcOrd="0" destOrd="0" presId="urn:microsoft.com/office/officeart/2005/8/layout/vList2"/>
    <dgm:cxn modelId="{E7896DA2-CCA9-4597-8B53-B6C36D85A5A0}" type="presOf" srcId="{94982F54-BF4B-4B6D-8849-789795D770E9}" destId="{D6472B10-066D-4D5D-8A6E-136E45F83746}" srcOrd="0" destOrd="0" presId="urn:microsoft.com/office/officeart/2005/8/layout/vList2"/>
    <dgm:cxn modelId="{6DEAB4A3-6D94-4752-A970-EA31F7B3C881}" type="presOf" srcId="{EAC23B55-9281-4CC2-9985-D4A752AA7503}" destId="{6096BC5A-0FDA-4284-8650-9B547FE31F39}" srcOrd="0" destOrd="0" presId="urn:microsoft.com/office/officeart/2005/8/layout/vList2"/>
    <dgm:cxn modelId="{7D963CA6-8978-43DC-BE42-B8A0DE0836BC}" srcId="{EAC23B55-9281-4CC2-9985-D4A752AA7503}" destId="{3D6093B0-D6E8-4366-951C-E36F3FD7A1F5}" srcOrd="0" destOrd="0" parTransId="{5080DCCF-3788-4B6C-8A4A-18742B7CAF6B}" sibTransId="{46B7CC34-BFB4-432C-BC9F-428A8D432D29}"/>
    <dgm:cxn modelId="{F93FE6D5-87FC-4941-9FC5-775AD4975D3F}" srcId="{EAC23B55-9281-4CC2-9985-D4A752AA7503}" destId="{5F647D23-7906-4806-906C-7BE46C17EE4B}" srcOrd="3" destOrd="0" parTransId="{0948FC0D-BFE4-418F-81EA-02FC23D5E937}" sibTransId="{A5037C8A-B75E-4246-9D49-6AEF6D3DE86B}"/>
    <dgm:cxn modelId="{193E94EE-3289-46F3-94C0-BFB9C3D2EFF0}" type="presParOf" srcId="{6096BC5A-0FDA-4284-8650-9B547FE31F39}" destId="{67C640E6-4451-48F0-8AD5-60AA534CDC3D}" srcOrd="0" destOrd="0" presId="urn:microsoft.com/office/officeart/2005/8/layout/vList2"/>
    <dgm:cxn modelId="{2D555209-DEC3-44E3-8E53-DB9E3F4CF49A}" type="presParOf" srcId="{6096BC5A-0FDA-4284-8650-9B547FE31F39}" destId="{99DE2FAC-D3F5-4202-BEF5-EC54D8E04F3C}" srcOrd="1" destOrd="0" presId="urn:microsoft.com/office/officeart/2005/8/layout/vList2"/>
    <dgm:cxn modelId="{DF4DE687-1511-48EB-8200-9AF4B0ADEBC7}" type="presParOf" srcId="{6096BC5A-0FDA-4284-8650-9B547FE31F39}" destId="{A9768582-6431-4391-A6B8-0653100D266C}" srcOrd="2" destOrd="0" presId="urn:microsoft.com/office/officeart/2005/8/layout/vList2"/>
    <dgm:cxn modelId="{E9898A5F-1B15-431E-862F-866A32A26496}" type="presParOf" srcId="{6096BC5A-0FDA-4284-8650-9B547FE31F39}" destId="{58CECF6D-05A0-47DC-804C-8458E106724E}" srcOrd="3" destOrd="0" presId="urn:microsoft.com/office/officeart/2005/8/layout/vList2"/>
    <dgm:cxn modelId="{9A2D34DC-5693-4735-A60A-8D33D8E98778}" type="presParOf" srcId="{6096BC5A-0FDA-4284-8650-9B547FE31F39}" destId="{D6472B10-066D-4D5D-8A6E-136E45F83746}" srcOrd="4" destOrd="0" presId="urn:microsoft.com/office/officeart/2005/8/layout/vList2"/>
    <dgm:cxn modelId="{E41BFA59-9020-448C-98EE-DE23695F79E7}" type="presParOf" srcId="{6096BC5A-0FDA-4284-8650-9B547FE31F39}" destId="{8EC33146-B181-4A10-A1C2-E7E5BADF667E}" srcOrd="5" destOrd="0" presId="urn:microsoft.com/office/officeart/2005/8/layout/vList2"/>
    <dgm:cxn modelId="{9AB90C00-8EEA-424E-8759-A43AAF943EC3}" type="presParOf" srcId="{6096BC5A-0FDA-4284-8650-9B547FE31F39}" destId="{73863B4D-AB48-49A5-BD95-E9625F07D04F}" srcOrd="6" destOrd="0" presId="urn:microsoft.com/office/officeart/2005/8/layout/vList2"/>
    <dgm:cxn modelId="{09833368-F54A-4CFF-84E0-D434902BE56F}" type="presParOf" srcId="{6096BC5A-0FDA-4284-8650-9B547FE31F39}" destId="{4679DDDB-FED2-4E3D-9966-688F6AE0E30B}" srcOrd="7" destOrd="0" presId="urn:microsoft.com/office/officeart/2005/8/layout/vList2"/>
    <dgm:cxn modelId="{8ECCA54C-AE3B-4DE4-B572-D763518B64BE}" type="presParOf" srcId="{6096BC5A-0FDA-4284-8650-9B547FE31F39}" destId="{6000D8B4-7281-4E69-8DE0-10039286D406}"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AC23B55-9281-4CC2-9985-D4A752AA750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D6093B0-D6E8-4366-951C-E36F3FD7A1F5}">
      <dgm:prSet custT="1"/>
      <dgm:spPr/>
      <dgm:t>
        <a:bodyPr/>
        <a:lstStyle/>
        <a:p>
          <a:r>
            <a:rPr lang="en-US" sz="2400" dirty="0"/>
            <a:t>For patients with Hyperkinetic movement disorders, does botulinum toxin injection (as opposed to no Tx) improve functional outcomes?</a:t>
          </a:r>
          <a:endParaRPr lang="en-US" sz="2400" dirty="0">
            <a:solidFill>
              <a:schemeClr val="bg1"/>
            </a:solidFill>
          </a:endParaRPr>
        </a:p>
      </dgm:t>
    </dgm:pt>
    <dgm:pt modelId="{5080DCCF-3788-4B6C-8A4A-18742B7CAF6B}" type="parTrans" cxnId="{7D963CA6-8978-43DC-BE42-B8A0DE0836BC}">
      <dgm:prSet/>
      <dgm:spPr/>
      <dgm:t>
        <a:bodyPr/>
        <a:lstStyle/>
        <a:p>
          <a:endParaRPr lang="en-US"/>
        </a:p>
      </dgm:t>
    </dgm:pt>
    <dgm:pt modelId="{46B7CC34-BFB4-432C-BC9F-428A8D432D29}" type="sibTrans" cxnId="{7D963CA6-8978-43DC-BE42-B8A0DE0836BC}">
      <dgm:prSet/>
      <dgm:spPr/>
      <dgm:t>
        <a:bodyPr/>
        <a:lstStyle/>
        <a:p>
          <a:endParaRPr lang="en-US"/>
        </a:p>
      </dgm:t>
    </dgm:pt>
    <dgm:pt modelId="{0B09A307-0BF7-4509-B96B-866E433F9931}">
      <dgm:prSet custT="1"/>
      <dgm:spPr/>
      <dgm:t>
        <a:bodyPr/>
        <a:lstStyle/>
        <a:p>
          <a:r>
            <a:rPr lang="en-US" sz="2400" b="1" dirty="0"/>
            <a:t>P</a:t>
          </a:r>
          <a:r>
            <a:rPr lang="en-US" sz="2400" dirty="0"/>
            <a:t>   (</a:t>
          </a:r>
          <a:r>
            <a:rPr lang="en-US" sz="2400" b="1" dirty="0"/>
            <a:t>P</a:t>
          </a:r>
          <a:r>
            <a:rPr lang="en-US" sz="2400" dirty="0"/>
            <a:t>atient or </a:t>
          </a:r>
          <a:r>
            <a:rPr lang="en-US" sz="2400" b="1" dirty="0"/>
            <a:t>P</a:t>
          </a:r>
          <a:r>
            <a:rPr lang="en-US" sz="2400" dirty="0"/>
            <a:t>opulation) = </a:t>
          </a:r>
          <a:r>
            <a:rPr lang="en-US" sz="2400" dirty="0">
              <a:solidFill>
                <a:schemeClr val="bg1"/>
              </a:solidFill>
            </a:rPr>
            <a:t>Patients with </a:t>
          </a:r>
          <a:r>
            <a:rPr lang="en-US" sz="2400" dirty="0"/>
            <a:t>Hyperkinetic movement disorders</a:t>
          </a:r>
          <a:endParaRPr lang="en-US" sz="2400" dirty="0">
            <a:solidFill>
              <a:schemeClr val="bg1"/>
            </a:solidFill>
          </a:endParaRPr>
        </a:p>
      </dgm:t>
    </dgm:pt>
    <dgm:pt modelId="{D2007465-5BE6-4146-958A-8A5D23D35222}" type="parTrans" cxnId="{B6E9F446-0D43-458B-9028-3664C50CB045}">
      <dgm:prSet/>
      <dgm:spPr/>
      <dgm:t>
        <a:bodyPr/>
        <a:lstStyle/>
        <a:p>
          <a:endParaRPr lang="en-US"/>
        </a:p>
      </dgm:t>
    </dgm:pt>
    <dgm:pt modelId="{99E12726-1372-41A5-88BF-C0F924BCEDDC}" type="sibTrans" cxnId="{B6E9F446-0D43-458B-9028-3664C50CB045}">
      <dgm:prSet/>
      <dgm:spPr/>
      <dgm:t>
        <a:bodyPr/>
        <a:lstStyle/>
        <a:p>
          <a:endParaRPr lang="en-US"/>
        </a:p>
      </dgm:t>
    </dgm:pt>
    <dgm:pt modelId="{94982F54-BF4B-4B6D-8849-789795D770E9}">
      <dgm:prSet custT="1"/>
      <dgm:spPr/>
      <dgm:t>
        <a:bodyPr/>
        <a:lstStyle/>
        <a:p>
          <a:r>
            <a:rPr lang="en-US" sz="2400" b="1" dirty="0"/>
            <a:t>I    </a:t>
          </a:r>
          <a:r>
            <a:rPr lang="en-US" sz="2400" dirty="0"/>
            <a:t>(</a:t>
          </a:r>
          <a:r>
            <a:rPr lang="en-US" sz="2400" b="1" dirty="0"/>
            <a:t>I</a:t>
          </a:r>
          <a:r>
            <a:rPr lang="en-US" sz="2400" dirty="0"/>
            <a:t>ntervention) = botulinum toxin injection</a:t>
          </a:r>
        </a:p>
      </dgm:t>
    </dgm:pt>
    <dgm:pt modelId="{62C3FAD2-5DB2-4BF4-9A39-D978D4C74F0A}" type="parTrans" cxnId="{CDB66664-392A-470A-8D85-18AB381BE118}">
      <dgm:prSet/>
      <dgm:spPr/>
      <dgm:t>
        <a:bodyPr/>
        <a:lstStyle/>
        <a:p>
          <a:endParaRPr lang="en-US"/>
        </a:p>
      </dgm:t>
    </dgm:pt>
    <dgm:pt modelId="{8FD417F9-6C4F-496B-A38C-AF13C9CFC89E}" type="sibTrans" cxnId="{CDB66664-392A-470A-8D85-18AB381BE118}">
      <dgm:prSet/>
      <dgm:spPr/>
      <dgm:t>
        <a:bodyPr/>
        <a:lstStyle/>
        <a:p>
          <a:endParaRPr lang="en-US"/>
        </a:p>
      </dgm:t>
    </dgm:pt>
    <dgm:pt modelId="{5F647D23-7906-4806-906C-7BE46C17EE4B}">
      <dgm:prSet custT="1"/>
      <dgm:spPr/>
      <dgm:t>
        <a:bodyPr/>
        <a:lstStyle/>
        <a:p>
          <a:r>
            <a:rPr lang="en-US" sz="2400" b="1" dirty="0"/>
            <a:t>C</a:t>
          </a:r>
          <a:r>
            <a:rPr lang="en-US" sz="2400" dirty="0"/>
            <a:t>  (</a:t>
          </a:r>
          <a:r>
            <a:rPr lang="en-US" sz="2400" b="1" dirty="0"/>
            <a:t>C</a:t>
          </a:r>
          <a:r>
            <a:rPr lang="en-US" sz="2400" dirty="0"/>
            <a:t>omparison) = no injection </a:t>
          </a:r>
        </a:p>
      </dgm:t>
    </dgm:pt>
    <dgm:pt modelId="{0948FC0D-BFE4-418F-81EA-02FC23D5E937}" type="parTrans" cxnId="{F93FE6D5-87FC-4941-9FC5-775AD4975D3F}">
      <dgm:prSet/>
      <dgm:spPr/>
      <dgm:t>
        <a:bodyPr/>
        <a:lstStyle/>
        <a:p>
          <a:endParaRPr lang="en-US"/>
        </a:p>
      </dgm:t>
    </dgm:pt>
    <dgm:pt modelId="{A5037C8A-B75E-4246-9D49-6AEF6D3DE86B}" type="sibTrans" cxnId="{F93FE6D5-87FC-4941-9FC5-775AD4975D3F}">
      <dgm:prSet/>
      <dgm:spPr/>
      <dgm:t>
        <a:bodyPr/>
        <a:lstStyle/>
        <a:p>
          <a:endParaRPr lang="en-US"/>
        </a:p>
      </dgm:t>
    </dgm:pt>
    <dgm:pt modelId="{E19ADE86-0CC9-45C2-90E2-69435A6FE3DA}">
      <dgm:prSet custT="1"/>
      <dgm:spPr/>
      <dgm:t>
        <a:bodyPr/>
        <a:lstStyle/>
        <a:p>
          <a:r>
            <a:rPr lang="en-US" sz="2400" b="1" dirty="0"/>
            <a:t>O  </a:t>
          </a:r>
          <a:r>
            <a:rPr lang="en-US" sz="2400" dirty="0"/>
            <a:t>(</a:t>
          </a:r>
          <a:r>
            <a:rPr lang="en-US" sz="2400" b="1" dirty="0"/>
            <a:t>O</a:t>
          </a:r>
          <a:r>
            <a:rPr lang="en-US" sz="2400" dirty="0"/>
            <a:t>utcome) = </a:t>
          </a:r>
          <a:r>
            <a:rPr lang="en-US" sz="2400" dirty="0">
              <a:solidFill>
                <a:schemeClr val="bg1"/>
              </a:solidFill>
            </a:rPr>
            <a:t>functional testing</a:t>
          </a:r>
        </a:p>
      </dgm:t>
    </dgm:pt>
    <dgm:pt modelId="{303D5DDF-2B35-44B5-95FB-04189613FAAE}" type="parTrans" cxnId="{E7B5F912-4087-4D90-9915-78BB78B3E156}">
      <dgm:prSet/>
      <dgm:spPr/>
      <dgm:t>
        <a:bodyPr/>
        <a:lstStyle/>
        <a:p>
          <a:endParaRPr lang="en-US"/>
        </a:p>
      </dgm:t>
    </dgm:pt>
    <dgm:pt modelId="{F98AB3E3-DEE6-44DA-99C9-EE2BE2735573}" type="sibTrans" cxnId="{E7B5F912-4087-4D90-9915-78BB78B3E156}">
      <dgm:prSet/>
      <dgm:spPr/>
      <dgm:t>
        <a:bodyPr/>
        <a:lstStyle/>
        <a:p>
          <a:endParaRPr lang="en-US"/>
        </a:p>
      </dgm:t>
    </dgm:pt>
    <dgm:pt modelId="{6096BC5A-0FDA-4284-8650-9B547FE31F39}" type="pres">
      <dgm:prSet presAssocID="{EAC23B55-9281-4CC2-9985-D4A752AA7503}" presName="linear" presStyleCnt="0">
        <dgm:presLayoutVars>
          <dgm:animLvl val="lvl"/>
          <dgm:resizeHandles val="exact"/>
        </dgm:presLayoutVars>
      </dgm:prSet>
      <dgm:spPr/>
    </dgm:pt>
    <dgm:pt modelId="{67C640E6-4451-48F0-8AD5-60AA534CDC3D}" type="pres">
      <dgm:prSet presAssocID="{3D6093B0-D6E8-4366-951C-E36F3FD7A1F5}" presName="parentText" presStyleLbl="node1" presStyleIdx="0" presStyleCnt="5" custScaleY="131223">
        <dgm:presLayoutVars>
          <dgm:chMax val="0"/>
          <dgm:bulletEnabled val="1"/>
        </dgm:presLayoutVars>
      </dgm:prSet>
      <dgm:spPr/>
    </dgm:pt>
    <dgm:pt modelId="{99DE2FAC-D3F5-4202-BEF5-EC54D8E04F3C}" type="pres">
      <dgm:prSet presAssocID="{46B7CC34-BFB4-432C-BC9F-428A8D432D29}" presName="spacer" presStyleCnt="0"/>
      <dgm:spPr/>
    </dgm:pt>
    <dgm:pt modelId="{A9768582-6431-4391-A6B8-0653100D266C}" type="pres">
      <dgm:prSet presAssocID="{0B09A307-0BF7-4509-B96B-866E433F9931}" presName="parentText" presStyleLbl="node1" presStyleIdx="1" presStyleCnt="5" custScaleY="102812">
        <dgm:presLayoutVars>
          <dgm:chMax val="0"/>
          <dgm:bulletEnabled val="1"/>
        </dgm:presLayoutVars>
      </dgm:prSet>
      <dgm:spPr/>
    </dgm:pt>
    <dgm:pt modelId="{58CECF6D-05A0-47DC-804C-8458E106724E}" type="pres">
      <dgm:prSet presAssocID="{99E12726-1372-41A5-88BF-C0F924BCEDDC}" presName="spacer" presStyleCnt="0"/>
      <dgm:spPr/>
    </dgm:pt>
    <dgm:pt modelId="{D6472B10-066D-4D5D-8A6E-136E45F83746}" type="pres">
      <dgm:prSet presAssocID="{94982F54-BF4B-4B6D-8849-789795D770E9}" presName="parentText" presStyleLbl="node1" presStyleIdx="2" presStyleCnt="5">
        <dgm:presLayoutVars>
          <dgm:chMax val="0"/>
          <dgm:bulletEnabled val="1"/>
        </dgm:presLayoutVars>
      </dgm:prSet>
      <dgm:spPr/>
    </dgm:pt>
    <dgm:pt modelId="{8EC33146-B181-4A10-A1C2-E7E5BADF667E}" type="pres">
      <dgm:prSet presAssocID="{8FD417F9-6C4F-496B-A38C-AF13C9CFC89E}" presName="spacer" presStyleCnt="0"/>
      <dgm:spPr/>
    </dgm:pt>
    <dgm:pt modelId="{73863B4D-AB48-49A5-BD95-E9625F07D04F}" type="pres">
      <dgm:prSet presAssocID="{5F647D23-7906-4806-906C-7BE46C17EE4B}" presName="parentText" presStyleLbl="node1" presStyleIdx="3" presStyleCnt="5" custLinFactNeighborX="-6243" custLinFactNeighborY="88427">
        <dgm:presLayoutVars>
          <dgm:chMax val="0"/>
          <dgm:bulletEnabled val="1"/>
        </dgm:presLayoutVars>
      </dgm:prSet>
      <dgm:spPr/>
    </dgm:pt>
    <dgm:pt modelId="{4679DDDB-FED2-4E3D-9966-688F6AE0E30B}" type="pres">
      <dgm:prSet presAssocID="{A5037C8A-B75E-4246-9D49-6AEF6D3DE86B}" presName="spacer" presStyleCnt="0"/>
      <dgm:spPr/>
    </dgm:pt>
    <dgm:pt modelId="{6000D8B4-7281-4E69-8DE0-10039286D406}" type="pres">
      <dgm:prSet presAssocID="{E19ADE86-0CC9-45C2-90E2-69435A6FE3DA}" presName="parentText" presStyleLbl="node1" presStyleIdx="4" presStyleCnt="5">
        <dgm:presLayoutVars>
          <dgm:chMax val="0"/>
          <dgm:bulletEnabled val="1"/>
        </dgm:presLayoutVars>
      </dgm:prSet>
      <dgm:spPr/>
    </dgm:pt>
  </dgm:ptLst>
  <dgm:cxnLst>
    <dgm:cxn modelId="{E7B5F912-4087-4D90-9915-78BB78B3E156}" srcId="{EAC23B55-9281-4CC2-9985-D4A752AA7503}" destId="{E19ADE86-0CC9-45C2-90E2-69435A6FE3DA}" srcOrd="4" destOrd="0" parTransId="{303D5DDF-2B35-44B5-95FB-04189613FAAE}" sibTransId="{F98AB3E3-DEE6-44DA-99C9-EE2BE2735573}"/>
    <dgm:cxn modelId="{43F72520-B537-4AC1-A8C9-740A6268C39A}" type="presOf" srcId="{E19ADE86-0CC9-45C2-90E2-69435A6FE3DA}" destId="{6000D8B4-7281-4E69-8DE0-10039286D406}" srcOrd="0" destOrd="0" presId="urn:microsoft.com/office/officeart/2005/8/layout/vList2"/>
    <dgm:cxn modelId="{CDB66664-392A-470A-8D85-18AB381BE118}" srcId="{EAC23B55-9281-4CC2-9985-D4A752AA7503}" destId="{94982F54-BF4B-4B6D-8849-789795D770E9}" srcOrd="2" destOrd="0" parTransId="{62C3FAD2-5DB2-4BF4-9A39-D978D4C74F0A}" sibTransId="{8FD417F9-6C4F-496B-A38C-AF13C9CFC89E}"/>
    <dgm:cxn modelId="{B6E9F446-0D43-458B-9028-3664C50CB045}" srcId="{EAC23B55-9281-4CC2-9985-D4A752AA7503}" destId="{0B09A307-0BF7-4509-B96B-866E433F9931}" srcOrd="1" destOrd="0" parTransId="{D2007465-5BE6-4146-958A-8A5D23D35222}" sibTransId="{99E12726-1372-41A5-88BF-C0F924BCEDDC}"/>
    <dgm:cxn modelId="{42546870-D74F-4843-875C-B9011CB17F92}" type="presOf" srcId="{0B09A307-0BF7-4509-B96B-866E433F9931}" destId="{A9768582-6431-4391-A6B8-0653100D266C}" srcOrd="0" destOrd="0" presId="urn:microsoft.com/office/officeart/2005/8/layout/vList2"/>
    <dgm:cxn modelId="{D3943B74-89C7-4E62-8511-0FD1093EA670}" type="presOf" srcId="{3D6093B0-D6E8-4366-951C-E36F3FD7A1F5}" destId="{67C640E6-4451-48F0-8AD5-60AA534CDC3D}" srcOrd="0" destOrd="0" presId="urn:microsoft.com/office/officeart/2005/8/layout/vList2"/>
    <dgm:cxn modelId="{19FB0890-0255-4BEA-9933-3D479D7E4BA0}" type="presOf" srcId="{5F647D23-7906-4806-906C-7BE46C17EE4B}" destId="{73863B4D-AB48-49A5-BD95-E9625F07D04F}" srcOrd="0" destOrd="0" presId="urn:microsoft.com/office/officeart/2005/8/layout/vList2"/>
    <dgm:cxn modelId="{E7896DA2-CCA9-4597-8B53-B6C36D85A5A0}" type="presOf" srcId="{94982F54-BF4B-4B6D-8849-789795D770E9}" destId="{D6472B10-066D-4D5D-8A6E-136E45F83746}" srcOrd="0" destOrd="0" presId="urn:microsoft.com/office/officeart/2005/8/layout/vList2"/>
    <dgm:cxn modelId="{6DEAB4A3-6D94-4752-A970-EA31F7B3C881}" type="presOf" srcId="{EAC23B55-9281-4CC2-9985-D4A752AA7503}" destId="{6096BC5A-0FDA-4284-8650-9B547FE31F39}" srcOrd="0" destOrd="0" presId="urn:microsoft.com/office/officeart/2005/8/layout/vList2"/>
    <dgm:cxn modelId="{7D963CA6-8978-43DC-BE42-B8A0DE0836BC}" srcId="{EAC23B55-9281-4CC2-9985-D4A752AA7503}" destId="{3D6093B0-D6E8-4366-951C-E36F3FD7A1F5}" srcOrd="0" destOrd="0" parTransId="{5080DCCF-3788-4B6C-8A4A-18742B7CAF6B}" sibTransId="{46B7CC34-BFB4-432C-BC9F-428A8D432D29}"/>
    <dgm:cxn modelId="{F93FE6D5-87FC-4941-9FC5-775AD4975D3F}" srcId="{EAC23B55-9281-4CC2-9985-D4A752AA7503}" destId="{5F647D23-7906-4806-906C-7BE46C17EE4B}" srcOrd="3" destOrd="0" parTransId="{0948FC0D-BFE4-418F-81EA-02FC23D5E937}" sibTransId="{A5037C8A-B75E-4246-9D49-6AEF6D3DE86B}"/>
    <dgm:cxn modelId="{193E94EE-3289-46F3-94C0-BFB9C3D2EFF0}" type="presParOf" srcId="{6096BC5A-0FDA-4284-8650-9B547FE31F39}" destId="{67C640E6-4451-48F0-8AD5-60AA534CDC3D}" srcOrd="0" destOrd="0" presId="urn:microsoft.com/office/officeart/2005/8/layout/vList2"/>
    <dgm:cxn modelId="{2D555209-DEC3-44E3-8E53-DB9E3F4CF49A}" type="presParOf" srcId="{6096BC5A-0FDA-4284-8650-9B547FE31F39}" destId="{99DE2FAC-D3F5-4202-BEF5-EC54D8E04F3C}" srcOrd="1" destOrd="0" presId="urn:microsoft.com/office/officeart/2005/8/layout/vList2"/>
    <dgm:cxn modelId="{DF4DE687-1511-48EB-8200-9AF4B0ADEBC7}" type="presParOf" srcId="{6096BC5A-0FDA-4284-8650-9B547FE31F39}" destId="{A9768582-6431-4391-A6B8-0653100D266C}" srcOrd="2" destOrd="0" presId="urn:microsoft.com/office/officeart/2005/8/layout/vList2"/>
    <dgm:cxn modelId="{E9898A5F-1B15-431E-862F-866A32A26496}" type="presParOf" srcId="{6096BC5A-0FDA-4284-8650-9B547FE31F39}" destId="{58CECF6D-05A0-47DC-804C-8458E106724E}" srcOrd="3" destOrd="0" presId="urn:microsoft.com/office/officeart/2005/8/layout/vList2"/>
    <dgm:cxn modelId="{9A2D34DC-5693-4735-A60A-8D33D8E98778}" type="presParOf" srcId="{6096BC5A-0FDA-4284-8650-9B547FE31F39}" destId="{D6472B10-066D-4D5D-8A6E-136E45F83746}" srcOrd="4" destOrd="0" presId="urn:microsoft.com/office/officeart/2005/8/layout/vList2"/>
    <dgm:cxn modelId="{E41BFA59-9020-448C-98EE-DE23695F79E7}" type="presParOf" srcId="{6096BC5A-0FDA-4284-8650-9B547FE31F39}" destId="{8EC33146-B181-4A10-A1C2-E7E5BADF667E}" srcOrd="5" destOrd="0" presId="urn:microsoft.com/office/officeart/2005/8/layout/vList2"/>
    <dgm:cxn modelId="{9AB90C00-8EEA-424E-8759-A43AAF943EC3}" type="presParOf" srcId="{6096BC5A-0FDA-4284-8650-9B547FE31F39}" destId="{73863B4D-AB48-49A5-BD95-E9625F07D04F}" srcOrd="6" destOrd="0" presId="urn:microsoft.com/office/officeart/2005/8/layout/vList2"/>
    <dgm:cxn modelId="{09833368-F54A-4CFF-84E0-D434902BE56F}" type="presParOf" srcId="{6096BC5A-0FDA-4284-8650-9B547FE31F39}" destId="{4679DDDB-FED2-4E3D-9966-688F6AE0E30B}" srcOrd="7" destOrd="0" presId="urn:microsoft.com/office/officeart/2005/8/layout/vList2"/>
    <dgm:cxn modelId="{8ECCA54C-AE3B-4DE4-B572-D763518B64BE}" type="presParOf" srcId="{6096BC5A-0FDA-4284-8650-9B547FE31F39}" destId="{6000D8B4-7281-4E69-8DE0-10039286D406}"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EA3DB7-F838-4F27-BFE9-A19265B38E20}">
      <dsp:nvSpPr>
        <dsp:cNvPr id="0" name=""/>
        <dsp:cNvSpPr/>
      </dsp:nvSpPr>
      <dsp:spPr>
        <a:xfrm>
          <a:off x="2957" y="373772"/>
          <a:ext cx="2346482" cy="3285075"/>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2941" tIns="330200" rIns="182941" bIns="330200" numCol="1" spcCol="1270" anchor="t" anchorCtr="0">
          <a:noAutofit/>
        </a:bodyPr>
        <a:lstStyle/>
        <a:p>
          <a:pPr marL="0" lvl="0" indent="0" algn="l" defTabSz="1022350">
            <a:lnSpc>
              <a:spcPct val="90000"/>
            </a:lnSpc>
            <a:spcBef>
              <a:spcPct val="0"/>
            </a:spcBef>
            <a:spcAft>
              <a:spcPct val="35000"/>
            </a:spcAft>
            <a:buNone/>
          </a:pPr>
          <a:r>
            <a:rPr lang="en-US" sz="2300" kern="1200" dirty="0"/>
            <a:t>Determine when I am doing human subjects research</a:t>
          </a:r>
        </a:p>
      </dsp:txBody>
      <dsp:txXfrm>
        <a:off x="2957" y="1622101"/>
        <a:ext cx="2346482" cy="1971045"/>
      </dsp:txXfrm>
    </dsp:sp>
    <dsp:sp modelId="{BE2490C3-8A3D-46D8-ABC5-3651C1977942}">
      <dsp:nvSpPr>
        <dsp:cNvPr id="0" name=""/>
        <dsp:cNvSpPr/>
      </dsp:nvSpPr>
      <dsp:spPr>
        <a:xfrm>
          <a:off x="683437" y="702280"/>
          <a:ext cx="985522" cy="985522"/>
        </a:xfrm>
        <a:prstGeom prst="ellips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835" tIns="12700" rIns="76835"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827763" y="846606"/>
        <a:ext cx="696870" cy="696870"/>
      </dsp:txXfrm>
    </dsp:sp>
    <dsp:sp modelId="{B608BAA4-D605-4710-81E3-4FA0E8A0C644}">
      <dsp:nvSpPr>
        <dsp:cNvPr id="0" name=""/>
        <dsp:cNvSpPr/>
      </dsp:nvSpPr>
      <dsp:spPr>
        <a:xfrm>
          <a:off x="2957" y="3658776"/>
          <a:ext cx="2346482" cy="72"/>
        </a:xfrm>
        <a:prstGeom prst="rect">
          <a:avLst/>
        </a:prstGeom>
        <a:solidFill>
          <a:schemeClr val="accent5">
            <a:hueOff val="-965506"/>
            <a:satOff val="-2488"/>
            <a:lumOff val="-1681"/>
            <a:alphaOff val="0"/>
          </a:schemeClr>
        </a:solidFill>
        <a:ln w="12700" cap="flat" cmpd="sng" algn="ctr">
          <a:solidFill>
            <a:schemeClr val="accent5">
              <a:hueOff val="-965506"/>
              <a:satOff val="-2488"/>
              <a:lumOff val="-168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15328B-9716-49B5-AD77-8D1C9DCA8448}">
      <dsp:nvSpPr>
        <dsp:cNvPr id="0" name=""/>
        <dsp:cNvSpPr/>
      </dsp:nvSpPr>
      <dsp:spPr>
        <a:xfrm>
          <a:off x="2584088" y="373772"/>
          <a:ext cx="2346482" cy="3285075"/>
        </a:xfrm>
        <a:prstGeom prst="rect">
          <a:avLst/>
        </a:prstGeom>
        <a:solidFill>
          <a:schemeClr val="accent5">
            <a:tint val="40000"/>
            <a:alpha val="90000"/>
            <a:hueOff val="-2246587"/>
            <a:satOff val="-7611"/>
            <a:lumOff val="-976"/>
            <a:alphaOff val="0"/>
          </a:schemeClr>
        </a:solidFill>
        <a:ln w="12700" cap="flat" cmpd="sng" algn="ctr">
          <a:solidFill>
            <a:schemeClr val="accent5">
              <a:tint val="40000"/>
              <a:alpha val="90000"/>
              <a:hueOff val="-2246587"/>
              <a:satOff val="-7611"/>
              <a:lumOff val="-9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2941" tIns="330200" rIns="182941" bIns="330200" numCol="1" spcCol="1270" anchor="t" anchorCtr="0">
          <a:noAutofit/>
        </a:bodyPr>
        <a:lstStyle/>
        <a:p>
          <a:pPr marL="0" lvl="0" indent="0" algn="l" defTabSz="1022350">
            <a:lnSpc>
              <a:spcPct val="90000"/>
            </a:lnSpc>
            <a:spcBef>
              <a:spcPct val="0"/>
            </a:spcBef>
            <a:spcAft>
              <a:spcPct val="35000"/>
            </a:spcAft>
            <a:buNone/>
          </a:pPr>
          <a:r>
            <a:rPr lang="en-US" sz="2300" kern="1200"/>
            <a:t>Be able to formulate a research question</a:t>
          </a:r>
        </a:p>
      </dsp:txBody>
      <dsp:txXfrm>
        <a:off x="2584088" y="1622101"/>
        <a:ext cx="2346482" cy="1971045"/>
      </dsp:txXfrm>
    </dsp:sp>
    <dsp:sp modelId="{524A81B8-C698-404F-9CCB-51EAD81095A3}">
      <dsp:nvSpPr>
        <dsp:cNvPr id="0" name=""/>
        <dsp:cNvSpPr/>
      </dsp:nvSpPr>
      <dsp:spPr>
        <a:xfrm>
          <a:off x="3264568" y="702280"/>
          <a:ext cx="985522" cy="985522"/>
        </a:xfrm>
        <a:prstGeom prst="ellipse">
          <a:avLst/>
        </a:prstGeom>
        <a:solidFill>
          <a:schemeClr val="accent5">
            <a:hueOff val="-1931012"/>
            <a:satOff val="-4977"/>
            <a:lumOff val="-3361"/>
            <a:alphaOff val="0"/>
          </a:schemeClr>
        </a:solidFill>
        <a:ln w="12700" cap="flat" cmpd="sng" algn="ctr">
          <a:solidFill>
            <a:schemeClr val="accent5">
              <a:hueOff val="-1931012"/>
              <a:satOff val="-4977"/>
              <a:lumOff val="-33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835" tIns="12700" rIns="76835"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3408894" y="846606"/>
        <a:ext cx="696870" cy="696870"/>
      </dsp:txXfrm>
    </dsp:sp>
    <dsp:sp modelId="{8F9BF4E9-1F6D-4BCA-8719-F1264C44E033}">
      <dsp:nvSpPr>
        <dsp:cNvPr id="0" name=""/>
        <dsp:cNvSpPr/>
      </dsp:nvSpPr>
      <dsp:spPr>
        <a:xfrm>
          <a:off x="2584088" y="3658776"/>
          <a:ext cx="2346482" cy="72"/>
        </a:xfrm>
        <a:prstGeom prst="rect">
          <a:avLst/>
        </a:prstGeom>
        <a:solidFill>
          <a:schemeClr val="accent5">
            <a:hueOff val="-2896518"/>
            <a:satOff val="-7465"/>
            <a:lumOff val="-5042"/>
            <a:alphaOff val="0"/>
          </a:schemeClr>
        </a:solidFill>
        <a:ln w="12700" cap="flat" cmpd="sng" algn="ctr">
          <a:solidFill>
            <a:schemeClr val="accent5">
              <a:hueOff val="-2896518"/>
              <a:satOff val="-7465"/>
              <a:lumOff val="-504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2D6838-0291-4C76-BEF5-D3730B736AB9}">
      <dsp:nvSpPr>
        <dsp:cNvPr id="0" name=""/>
        <dsp:cNvSpPr/>
      </dsp:nvSpPr>
      <dsp:spPr>
        <a:xfrm>
          <a:off x="5165218" y="373772"/>
          <a:ext cx="2346482" cy="3285075"/>
        </a:xfrm>
        <a:prstGeom prst="rect">
          <a:avLst/>
        </a:prstGeom>
        <a:solidFill>
          <a:schemeClr val="accent5">
            <a:tint val="40000"/>
            <a:alpha val="90000"/>
            <a:hueOff val="-4493175"/>
            <a:satOff val="-15221"/>
            <a:lumOff val="-1952"/>
            <a:alphaOff val="0"/>
          </a:schemeClr>
        </a:solidFill>
        <a:ln w="12700" cap="flat" cmpd="sng" algn="ctr">
          <a:solidFill>
            <a:schemeClr val="accent5">
              <a:tint val="40000"/>
              <a:alpha val="90000"/>
              <a:hueOff val="-4493175"/>
              <a:satOff val="-15221"/>
              <a:lumOff val="-19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2941" tIns="330200" rIns="182941" bIns="330200" numCol="1" spcCol="1270" anchor="t" anchorCtr="0">
          <a:noAutofit/>
        </a:bodyPr>
        <a:lstStyle/>
        <a:p>
          <a:pPr marL="0" lvl="0" indent="0" algn="l" defTabSz="1022350">
            <a:lnSpc>
              <a:spcPct val="90000"/>
            </a:lnSpc>
            <a:spcBef>
              <a:spcPct val="0"/>
            </a:spcBef>
            <a:spcAft>
              <a:spcPct val="35000"/>
            </a:spcAft>
            <a:buNone/>
          </a:pPr>
          <a:r>
            <a:rPr lang="en-US" sz="2300" kern="1200"/>
            <a:t>Be able to conduct a literature search</a:t>
          </a:r>
        </a:p>
      </dsp:txBody>
      <dsp:txXfrm>
        <a:off x="5165218" y="1622101"/>
        <a:ext cx="2346482" cy="1971045"/>
      </dsp:txXfrm>
    </dsp:sp>
    <dsp:sp modelId="{5AEC7F9E-748A-45BF-93C3-81787373E067}">
      <dsp:nvSpPr>
        <dsp:cNvPr id="0" name=""/>
        <dsp:cNvSpPr/>
      </dsp:nvSpPr>
      <dsp:spPr>
        <a:xfrm>
          <a:off x="5845698" y="702280"/>
          <a:ext cx="985522" cy="985522"/>
        </a:xfrm>
        <a:prstGeom prst="ellipse">
          <a:avLst/>
        </a:prstGeom>
        <a:solidFill>
          <a:schemeClr val="accent5">
            <a:hueOff val="-3862025"/>
            <a:satOff val="-9954"/>
            <a:lumOff val="-6723"/>
            <a:alphaOff val="0"/>
          </a:schemeClr>
        </a:solidFill>
        <a:ln w="12700" cap="flat" cmpd="sng" algn="ctr">
          <a:solidFill>
            <a:schemeClr val="accent5">
              <a:hueOff val="-3862025"/>
              <a:satOff val="-9954"/>
              <a:lumOff val="-672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835" tIns="12700" rIns="76835"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5990024" y="846606"/>
        <a:ext cx="696870" cy="696870"/>
      </dsp:txXfrm>
    </dsp:sp>
    <dsp:sp modelId="{28547CC0-2F39-461D-9E65-FCE5D962A428}">
      <dsp:nvSpPr>
        <dsp:cNvPr id="0" name=""/>
        <dsp:cNvSpPr/>
      </dsp:nvSpPr>
      <dsp:spPr>
        <a:xfrm>
          <a:off x="5165218" y="3658776"/>
          <a:ext cx="2346482" cy="72"/>
        </a:xfrm>
        <a:prstGeom prst="rect">
          <a:avLst/>
        </a:prstGeom>
        <a:solidFill>
          <a:schemeClr val="accent5">
            <a:hueOff val="-4827531"/>
            <a:satOff val="-12442"/>
            <a:lumOff val="-8404"/>
            <a:alphaOff val="0"/>
          </a:schemeClr>
        </a:solidFill>
        <a:ln w="12700" cap="flat" cmpd="sng" algn="ctr">
          <a:solidFill>
            <a:schemeClr val="accent5">
              <a:hueOff val="-4827531"/>
              <a:satOff val="-12442"/>
              <a:lumOff val="-840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4FCFED-ACD2-486C-8E72-802674C76275}">
      <dsp:nvSpPr>
        <dsp:cNvPr id="0" name=""/>
        <dsp:cNvSpPr/>
      </dsp:nvSpPr>
      <dsp:spPr>
        <a:xfrm>
          <a:off x="7746349" y="373772"/>
          <a:ext cx="2346482" cy="3285075"/>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2941" tIns="330200" rIns="182941" bIns="330200" numCol="1" spcCol="1270" anchor="t" anchorCtr="0">
          <a:noAutofit/>
        </a:bodyPr>
        <a:lstStyle/>
        <a:p>
          <a:pPr marL="0" lvl="0" indent="0" algn="l" defTabSz="1022350">
            <a:lnSpc>
              <a:spcPct val="90000"/>
            </a:lnSpc>
            <a:spcBef>
              <a:spcPct val="0"/>
            </a:spcBef>
            <a:spcAft>
              <a:spcPct val="35000"/>
            </a:spcAft>
            <a:buNone/>
          </a:pPr>
          <a:r>
            <a:rPr lang="en-US" sz="2300" kern="1200"/>
            <a:t>Understand basic research designs using EMR</a:t>
          </a:r>
        </a:p>
      </dsp:txBody>
      <dsp:txXfrm>
        <a:off x="7746349" y="1622101"/>
        <a:ext cx="2346482" cy="1971045"/>
      </dsp:txXfrm>
    </dsp:sp>
    <dsp:sp modelId="{03ED651E-CAB3-444A-BDBA-7FA8228ECBAE}">
      <dsp:nvSpPr>
        <dsp:cNvPr id="0" name=""/>
        <dsp:cNvSpPr/>
      </dsp:nvSpPr>
      <dsp:spPr>
        <a:xfrm>
          <a:off x="8426828" y="702280"/>
          <a:ext cx="985522" cy="985522"/>
        </a:xfrm>
        <a:prstGeom prst="ellipse">
          <a:avLst/>
        </a:prstGeom>
        <a:solidFill>
          <a:schemeClr val="accent5">
            <a:hueOff val="-5793037"/>
            <a:satOff val="-14931"/>
            <a:lumOff val="-10084"/>
            <a:alphaOff val="0"/>
          </a:schemeClr>
        </a:solidFill>
        <a:ln w="12700" cap="flat" cmpd="sng" algn="ctr">
          <a:solidFill>
            <a:schemeClr val="accent5">
              <a:hueOff val="-5793037"/>
              <a:satOff val="-14931"/>
              <a:lumOff val="-1008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835" tIns="12700" rIns="76835" bIns="12700" numCol="1" spcCol="1270" anchor="ctr" anchorCtr="0">
          <a:noAutofit/>
        </a:bodyPr>
        <a:lstStyle/>
        <a:p>
          <a:pPr marL="0" lvl="0" indent="0" algn="ctr" defTabSz="2133600">
            <a:lnSpc>
              <a:spcPct val="90000"/>
            </a:lnSpc>
            <a:spcBef>
              <a:spcPct val="0"/>
            </a:spcBef>
            <a:spcAft>
              <a:spcPct val="35000"/>
            </a:spcAft>
            <a:buNone/>
          </a:pPr>
          <a:r>
            <a:rPr lang="en-US" sz="4800" kern="1200"/>
            <a:t>4</a:t>
          </a:r>
        </a:p>
      </dsp:txBody>
      <dsp:txXfrm>
        <a:off x="8571154" y="846606"/>
        <a:ext cx="696870" cy="696870"/>
      </dsp:txXfrm>
    </dsp:sp>
    <dsp:sp modelId="{339AF755-D3C0-4576-AF00-DA024817022B}">
      <dsp:nvSpPr>
        <dsp:cNvPr id="0" name=""/>
        <dsp:cNvSpPr/>
      </dsp:nvSpPr>
      <dsp:spPr>
        <a:xfrm>
          <a:off x="7746349" y="3658776"/>
          <a:ext cx="2346482" cy="72"/>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E630D4-173F-49E2-8769-F9A29DD45003}">
      <dsp:nvSpPr>
        <dsp:cNvPr id="0" name=""/>
        <dsp:cNvSpPr/>
      </dsp:nvSpPr>
      <dsp:spPr>
        <a:xfrm>
          <a:off x="0" y="97237"/>
          <a:ext cx="5359159" cy="1113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1) Myoclonus or Tremors or Dystonia</a:t>
          </a:r>
        </a:p>
      </dsp:txBody>
      <dsp:txXfrm>
        <a:off x="54373" y="151610"/>
        <a:ext cx="5250413" cy="1005094"/>
      </dsp:txXfrm>
    </dsp:sp>
    <dsp:sp modelId="{9016B2BA-56DC-42C4-9423-4AEDA54568F5}">
      <dsp:nvSpPr>
        <dsp:cNvPr id="0" name=""/>
        <dsp:cNvSpPr/>
      </dsp:nvSpPr>
      <dsp:spPr>
        <a:xfrm>
          <a:off x="0" y="1291717"/>
          <a:ext cx="5359159" cy="1113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2) Botulinum Toxins</a:t>
          </a:r>
        </a:p>
      </dsp:txBody>
      <dsp:txXfrm>
        <a:off x="54373" y="1346090"/>
        <a:ext cx="5250413" cy="1005094"/>
      </dsp:txXfrm>
    </dsp:sp>
    <dsp:sp modelId="{72202C61-A53E-45FA-A86E-0666814CF32D}">
      <dsp:nvSpPr>
        <dsp:cNvPr id="0" name=""/>
        <dsp:cNvSpPr/>
      </dsp:nvSpPr>
      <dsp:spPr>
        <a:xfrm>
          <a:off x="0" y="2486197"/>
          <a:ext cx="5359159" cy="1113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3) Combine 1 and 2</a:t>
          </a:r>
        </a:p>
      </dsp:txBody>
      <dsp:txXfrm>
        <a:off x="54373" y="2540570"/>
        <a:ext cx="5250413" cy="1005094"/>
      </dsp:txXfrm>
    </dsp:sp>
    <dsp:sp modelId="{6CE43681-0B22-474C-8DF4-1D2BF6A24020}">
      <dsp:nvSpPr>
        <dsp:cNvPr id="0" name=""/>
        <dsp:cNvSpPr/>
      </dsp:nvSpPr>
      <dsp:spPr>
        <a:xfrm>
          <a:off x="0" y="3680677"/>
          <a:ext cx="5359159" cy="1113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("Myoclonus or Tremors or Dystonia" and "Botulinum Toxins“)</a:t>
          </a:r>
        </a:p>
      </dsp:txBody>
      <dsp:txXfrm>
        <a:off x="54373" y="3735050"/>
        <a:ext cx="5250413" cy="100509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1C107B-07FC-4F61-898A-0D3030D85DCA}">
      <dsp:nvSpPr>
        <dsp:cNvPr id="0" name=""/>
        <dsp:cNvSpPr/>
      </dsp:nvSpPr>
      <dsp:spPr>
        <a:xfrm>
          <a:off x="520" y="1461303"/>
          <a:ext cx="2109427" cy="2531313"/>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208365" tIns="0" rIns="208365" bIns="330200" numCol="1" spcCol="1270" anchor="t" anchorCtr="0">
          <a:noAutofit/>
        </a:bodyPr>
        <a:lstStyle/>
        <a:p>
          <a:pPr marL="0" lvl="0" indent="0" algn="l" defTabSz="844550">
            <a:lnSpc>
              <a:spcPct val="90000"/>
            </a:lnSpc>
            <a:spcBef>
              <a:spcPct val="0"/>
            </a:spcBef>
            <a:spcAft>
              <a:spcPct val="35000"/>
            </a:spcAft>
            <a:buNone/>
          </a:pPr>
          <a:r>
            <a:rPr lang="en-US" sz="1900" kern="1200" dirty="0"/>
            <a:t>Complete required training </a:t>
          </a:r>
        </a:p>
        <a:p>
          <a:pPr marL="0" lvl="0" indent="0" algn="l" defTabSz="844550">
            <a:lnSpc>
              <a:spcPct val="90000"/>
            </a:lnSpc>
            <a:spcBef>
              <a:spcPct val="0"/>
            </a:spcBef>
            <a:spcAft>
              <a:spcPct val="35000"/>
            </a:spcAft>
            <a:buNone/>
          </a:pPr>
          <a:r>
            <a:rPr lang="en-US" sz="1900" kern="1200" dirty="0"/>
            <a:t>(e.g., CITI)</a:t>
          </a:r>
        </a:p>
      </dsp:txBody>
      <dsp:txXfrm>
        <a:off x="520" y="2473828"/>
        <a:ext cx="2109427" cy="1518787"/>
      </dsp:txXfrm>
    </dsp:sp>
    <dsp:sp modelId="{85EAC64C-4B4F-4164-994E-4E99F542056C}">
      <dsp:nvSpPr>
        <dsp:cNvPr id="0" name=""/>
        <dsp:cNvSpPr/>
      </dsp:nvSpPr>
      <dsp:spPr>
        <a:xfrm>
          <a:off x="520" y="1461303"/>
          <a:ext cx="2109427" cy="1012525"/>
        </a:xfrm>
        <a:prstGeom prst="rect">
          <a:avLst/>
        </a:prstGeom>
        <a:noFill/>
        <a:ln w="6350" cap="flat" cmpd="sng" algn="ctr">
          <a:noFill/>
          <a:prstDash val="solid"/>
          <a:miter lim="800000"/>
        </a:ln>
        <a:effectLst/>
        <a:sp3d/>
      </dsp:spPr>
      <dsp:style>
        <a:lnRef idx="1">
          <a:scrgbClr r="0" g="0" b="0"/>
        </a:lnRef>
        <a:fillRef idx="3">
          <a:scrgbClr r="0" g="0" b="0"/>
        </a:fillRef>
        <a:effectRef idx="2">
          <a:scrgbClr r="0" g="0" b="0"/>
        </a:effectRef>
        <a:fontRef idx="minor">
          <a:schemeClr val="lt1"/>
        </a:fontRef>
      </dsp:style>
      <dsp:txBody>
        <a:bodyPr spcFirstLastPara="0" vert="horz" wrap="square" lIns="208365" tIns="165100" rIns="208365" bIns="165100" numCol="1" spcCol="1270" anchor="ctr" anchorCtr="0">
          <a:noAutofit/>
        </a:bodyPr>
        <a:lstStyle/>
        <a:p>
          <a:pPr marL="0" lvl="0" indent="0" algn="l" defTabSz="2133600">
            <a:lnSpc>
              <a:spcPct val="90000"/>
            </a:lnSpc>
            <a:spcBef>
              <a:spcPct val="0"/>
            </a:spcBef>
            <a:spcAft>
              <a:spcPct val="35000"/>
            </a:spcAft>
            <a:buNone/>
          </a:pPr>
          <a:r>
            <a:rPr lang="en-US" sz="4800" kern="1200"/>
            <a:t>01</a:t>
          </a:r>
        </a:p>
      </dsp:txBody>
      <dsp:txXfrm>
        <a:off x="520" y="1461303"/>
        <a:ext cx="2109427" cy="1012525"/>
      </dsp:txXfrm>
    </dsp:sp>
    <dsp:sp modelId="{B7065E69-E17C-498E-A12A-79E6CDB97CD0}">
      <dsp:nvSpPr>
        <dsp:cNvPr id="0" name=""/>
        <dsp:cNvSpPr/>
      </dsp:nvSpPr>
      <dsp:spPr>
        <a:xfrm>
          <a:off x="2278702" y="1461303"/>
          <a:ext cx="2109427" cy="2531313"/>
        </a:xfrm>
        <a:prstGeom prst="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w="6350" cap="flat" cmpd="sng" algn="ctr">
          <a:solidFill>
            <a:schemeClr val="accent5">
              <a:hueOff val="-3379271"/>
              <a:satOff val="-8710"/>
              <a:lumOff val="-5883"/>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208365" tIns="0" rIns="208365" bIns="330200" numCol="1" spcCol="1270" anchor="t" anchorCtr="0">
          <a:noAutofit/>
        </a:bodyPr>
        <a:lstStyle/>
        <a:p>
          <a:pPr marL="0" lvl="0" indent="0" algn="l" defTabSz="844550">
            <a:lnSpc>
              <a:spcPct val="90000"/>
            </a:lnSpc>
            <a:spcBef>
              <a:spcPct val="0"/>
            </a:spcBef>
            <a:spcAft>
              <a:spcPct val="35000"/>
            </a:spcAft>
            <a:buNone/>
          </a:pPr>
          <a:r>
            <a:rPr lang="en-US" sz="1900" kern="1200" dirty="0"/>
            <a:t>Develop a Hypothesis</a:t>
          </a:r>
        </a:p>
      </dsp:txBody>
      <dsp:txXfrm>
        <a:off x="2278702" y="2473828"/>
        <a:ext cx="2109427" cy="1518787"/>
      </dsp:txXfrm>
    </dsp:sp>
    <dsp:sp modelId="{F0A3C977-6E32-4CDE-B386-B59631ED89F3}">
      <dsp:nvSpPr>
        <dsp:cNvPr id="0" name=""/>
        <dsp:cNvSpPr/>
      </dsp:nvSpPr>
      <dsp:spPr>
        <a:xfrm>
          <a:off x="2278702" y="1461303"/>
          <a:ext cx="2109427" cy="1012525"/>
        </a:xfrm>
        <a:prstGeom prst="rect">
          <a:avLst/>
        </a:prstGeom>
        <a:noFill/>
        <a:ln w="6350" cap="flat" cmpd="sng" algn="ctr">
          <a:noFill/>
          <a:prstDash val="solid"/>
          <a:miter lim="800000"/>
        </a:ln>
        <a:effectLst/>
        <a:sp3d/>
      </dsp:spPr>
      <dsp:style>
        <a:lnRef idx="1">
          <a:scrgbClr r="0" g="0" b="0"/>
        </a:lnRef>
        <a:fillRef idx="3">
          <a:scrgbClr r="0" g="0" b="0"/>
        </a:fillRef>
        <a:effectRef idx="2">
          <a:scrgbClr r="0" g="0" b="0"/>
        </a:effectRef>
        <a:fontRef idx="minor">
          <a:schemeClr val="lt1"/>
        </a:fontRef>
      </dsp:style>
      <dsp:txBody>
        <a:bodyPr spcFirstLastPara="0" vert="horz" wrap="square" lIns="208365" tIns="165100" rIns="208365" bIns="165100" numCol="1" spcCol="1270" anchor="ctr" anchorCtr="0">
          <a:noAutofit/>
        </a:bodyPr>
        <a:lstStyle/>
        <a:p>
          <a:pPr marL="0" lvl="0" indent="0" algn="l" defTabSz="2133600">
            <a:lnSpc>
              <a:spcPct val="90000"/>
            </a:lnSpc>
            <a:spcBef>
              <a:spcPct val="0"/>
            </a:spcBef>
            <a:spcAft>
              <a:spcPct val="35000"/>
            </a:spcAft>
            <a:buNone/>
          </a:pPr>
          <a:r>
            <a:rPr lang="en-US" sz="4800" kern="1200"/>
            <a:t>02</a:t>
          </a:r>
        </a:p>
      </dsp:txBody>
      <dsp:txXfrm>
        <a:off x="2278702" y="1461303"/>
        <a:ext cx="2109427" cy="1012525"/>
      </dsp:txXfrm>
    </dsp:sp>
    <dsp:sp modelId="{EF80EC9F-1255-4C32-9BF5-430DBE1E60DD}">
      <dsp:nvSpPr>
        <dsp:cNvPr id="0" name=""/>
        <dsp:cNvSpPr/>
      </dsp:nvSpPr>
      <dsp:spPr>
        <a:xfrm>
          <a:off x="4556884" y="1461303"/>
          <a:ext cx="2109427" cy="2531313"/>
        </a:xfrm>
        <a:prstGeom prst="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w="6350" cap="flat" cmpd="sng" algn="ctr">
          <a:solidFill>
            <a:schemeClr val="accent5">
              <a:hueOff val="-6758543"/>
              <a:satOff val="-17419"/>
              <a:lumOff val="-11765"/>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208365" tIns="0" rIns="208365" bIns="330200" numCol="1" spcCol="1270" anchor="t" anchorCtr="0">
          <a:noAutofit/>
        </a:bodyPr>
        <a:lstStyle/>
        <a:p>
          <a:pPr marL="0" lvl="0" indent="0" algn="l" defTabSz="844550">
            <a:lnSpc>
              <a:spcPct val="90000"/>
            </a:lnSpc>
            <a:spcBef>
              <a:spcPct val="0"/>
            </a:spcBef>
            <a:spcAft>
              <a:spcPct val="35000"/>
            </a:spcAft>
            <a:buNone/>
          </a:pPr>
          <a:r>
            <a:rPr lang="en-US" sz="1900" kern="1200" dirty="0"/>
            <a:t>Do a Literature Search</a:t>
          </a:r>
        </a:p>
      </dsp:txBody>
      <dsp:txXfrm>
        <a:off x="4556884" y="2473828"/>
        <a:ext cx="2109427" cy="1518787"/>
      </dsp:txXfrm>
    </dsp:sp>
    <dsp:sp modelId="{AD36B239-0466-411B-86ED-07F5DABC6D9E}">
      <dsp:nvSpPr>
        <dsp:cNvPr id="0" name=""/>
        <dsp:cNvSpPr/>
      </dsp:nvSpPr>
      <dsp:spPr>
        <a:xfrm>
          <a:off x="4556884" y="1461303"/>
          <a:ext cx="2109427" cy="1012525"/>
        </a:xfrm>
        <a:prstGeom prst="rect">
          <a:avLst/>
        </a:prstGeom>
        <a:noFill/>
        <a:ln w="6350" cap="flat" cmpd="sng" algn="ctr">
          <a:noFill/>
          <a:prstDash val="solid"/>
          <a:miter lim="800000"/>
        </a:ln>
        <a:effectLst/>
        <a:sp3d/>
      </dsp:spPr>
      <dsp:style>
        <a:lnRef idx="1">
          <a:scrgbClr r="0" g="0" b="0"/>
        </a:lnRef>
        <a:fillRef idx="3">
          <a:scrgbClr r="0" g="0" b="0"/>
        </a:fillRef>
        <a:effectRef idx="2">
          <a:scrgbClr r="0" g="0" b="0"/>
        </a:effectRef>
        <a:fontRef idx="minor">
          <a:schemeClr val="lt1"/>
        </a:fontRef>
      </dsp:style>
      <dsp:txBody>
        <a:bodyPr spcFirstLastPara="0" vert="horz" wrap="square" lIns="208365" tIns="165100" rIns="208365" bIns="165100" numCol="1" spcCol="1270" anchor="ctr" anchorCtr="0">
          <a:noAutofit/>
        </a:bodyPr>
        <a:lstStyle/>
        <a:p>
          <a:pPr marL="0" lvl="0" indent="0" algn="l" defTabSz="2133600">
            <a:lnSpc>
              <a:spcPct val="90000"/>
            </a:lnSpc>
            <a:spcBef>
              <a:spcPct val="0"/>
            </a:spcBef>
            <a:spcAft>
              <a:spcPct val="35000"/>
            </a:spcAft>
            <a:buNone/>
          </a:pPr>
          <a:r>
            <a:rPr lang="en-US" sz="4800" kern="1200"/>
            <a:t>03</a:t>
          </a:r>
        </a:p>
      </dsp:txBody>
      <dsp:txXfrm>
        <a:off x="4556884" y="1461303"/>
        <a:ext cx="2109427" cy="101252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A07CDD-1B32-4084-9853-29291DD514BD}">
      <dsp:nvSpPr>
        <dsp:cNvPr id="0" name=""/>
        <dsp:cNvSpPr/>
      </dsp:nvSpPr>
      <dsp:spPr>
        <a:xfrm>
          <a:off x="0" y="53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844E21-6C4B-4B2B-A8A8-012B62AC56F2}">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6052C3-86AF-4761-A82B-5BA273D5B31F}">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a:t>If you are a trainee, have you selected a research mentor?</a:t>
          </a:r>
        </a:p>
      </dsp:txBody>
      <dsp:txXfrm>
        <a:off x="1435590" y="531"/>
        <a:ext cx="9080009" cy="1242935"/>
      </dsp:txXfrm>
    </dsp:sp>
    <dsp:sp modelId="{459B89C8-1F6D-4E19-9FAC-DE61B8270975}">
      <dsp:nvSpPr>
        <dsp:cNvPr id="0" name=""/>
        <dsp:cNvSpPr/>
      </dsp:nvSpPr>
      <dsp:spPr>
        <a:xfrm>
          <a:off x="0" y="155420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D6F6AD-9E93-46CD-9AA1-B2D2614EBA99}">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E82806-CD72-4887-A7FF-E4D8167D443B}">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a:t>Choose a Study Design</a:t>
          </a:r>
        </a:p>
      </dsp:txBody>
      <dsp:txXfrm>
        <a:off x="1435590" y="1554201"/>
        <a:ext cx="9080009" cy="1242935"/>
      </dsp:txXfrm>
    </dsp:sp>
    <dsp:sp modelId="{FE168AED-AE44-4D6C-B44F-2485BFA588D6}">
      <dsp:nvSpPr>
        <dsp:cNvPr id="0" name=""/>
        <dsp:cNvSpPr/>
      </dsp:nvSpPr>
      <dsp:spPr>
        <a:xfrm>
          <a:off x="0" y="3107870"/>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6FB466-BFA8-49D5-9FDF-41503AA667BA}">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D28441-9CAB-4173-A001-F77EA485C03E}">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a:t>Develop a Protocol</a:t>
          </a:r>
        </a:p>
      </dsp:txBody>
      <dsp:txXfrm>
        <a:off x="1435590" y="3107870"/>
        <a:ext cx="9080009" cy="124293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A07CDD-1B32-4084-9853-29291DD514BD}">
      <dsp:nvSpPr>
        <dsp:cNvPr id="0" name=""/>
        <dsp:cNvSpPr/>
      </dsp:nvSpPr>
      <dsp:spPr>
        <a:xfrm>
          <a:off x="0" y="53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844E21-6C4B-4B2B-A8A8-012B62AC56F2}">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6052C3-86AF-4761-A82B-5BA273D5B31F}">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a:t>If you are a trainee, have you selected a research mentor?</a:t>
          </a:r>
        </a:p>
      </dsp:txBody>
      <dsp:txXfrm>
        <a:off x="1435590" y="531"/>
        <a:ext cx="9080009" cy="1242935"/>
      </dsp:txXfrm>
    </dsp:sp>
    <dsp:sp modelId="{459B89C8-1F6D-4E19-9FAC-DE61B8270975}">
      <dsp:nvSpPr>
        <dsp:cNvPr id="0" name=""/>
        <dsp:cNvSpPr/>
      </dsp:nvSpPr>
      <dsp:spPr>
        <a:xfrm>
          <a:off x="0" y="155420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D6F6AD-9E93-46CD-9AA1-B2D2614EBA99}">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E82806-CD72-4887-A7FF-E4D8167D443B}">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a:t>Choose a Study Design</a:t>
          </a:r>
        </a:p>
      </dsp:txBody>
      <dsp:txXfrm>
        <a:off x="1435590" y="1554201"/>
        <a:ext cx="9080009" cy="1242935"/>
      </dsp:txXfrm>
    </dsp:sp>
    <dsp:sp modelId="{FE168AED-AE44-4D6C-B44F-2485BFA588D6}">
      <dsp:nvSpPr>
        <dsp:cNvPr id="0" name=""/>
        <dsp:cNvSpPr/>
      </dsp:nvSpPr>
      <dsp:spPr>
        <a:xfrm>
          <a:off x="0" y="3107870"/>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6FB466-BFA8-49D5-9FDF-41503AA667BA}">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D28441-9CAB-4173-A001-F77EA485C03E}">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a:t>Develop a Protocol</a:t>
          </a:r>
        </a:p>
      </dsp:txBody>
      <dsp:txXfrm>
        <a:off x="1435590" y="3107870"/>
        <a:ext cx="9080009" cy="124293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0FFF47-AFFF-4151-B20E-CD0DC5D3FFB6}">
      <dsp:nvSpPr>
        <dsp:cNvPr id="0" name=""/>
        <dsp:cNvSpPr/>
      </dsp:nvSpPr>
      <dsp:spPr>
        <a:xfrm>
          <a:off x="0" y="2154621"/>
          <a:ext cx="5878286" cy="7071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a:t>Reach out to your Directors; they can share a Word version of this form and provide feedback on your protocol before you submit it to the IRB</a:t>
          </a:r>
        </a:p>
      </dsp:txBody>
      <dsp:txXfrm>
        <a:off x="0" y="2154621"/>
        <a:ext cx="5878286" cy="707194"/>
      </dsp:txXfrm>
    </dsp:sp>
    <dsp:sp modelId="{34E0AC69-C4C6-4B9F-B77B-D2EEA7A8DC43}">
      <dsp:nvSpPr>
        <dsp:cNvPr id="0" name=""/>
        <dsp:cNvSpPr/>
      </dsp:nvSpPr>
      <dsp:spPr>
        <a:xfrm rot="10800000">
          <a:off x="0" y="1077563"/>
          <a:ext cx="5878286" cy="1087665"/>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t>Includes a data dictionary to help you identify exactly which</a:t>
          </a:r>
        </a:p>
        <a:p>
          <a:pPr marL="0" lvl="0" indent="0" algn="ctr" defTabSz="577850">
            <a:lnSpc>
              <a:spcPct val="90000"/>
            </a:lnSpc>
            <a:spcBef>
              <a:spcPct val="0"/>
            </a:spcBef>
            <a:spcAft>
              <a:spcPct val="35000"/>
            </a:spcAft>
            <a:buNone/>
          </a:pPr>
          <a:r>
            <a:rPr lang="en-US" sz="1300" kern="1200" dirty="0"/>
            <a:t>data elements you need for your project</a:t>
          </a:r>
        </a:p>
      </dsp:txBody>
      <dsp:txXfrm rot="10800000">
        <a:off x="0" y="1077563"/>
        <a:ext cx="5878286" cy="706732"/>
      </dsp:txXfrm>
    </dsp:sp>
    <dsp:sp modelId="{996777D0-F6C3-40FA-AB7B-DD5B9776015B}">
      <dsp:nvSpPr>
        <dsp:cNvPr id="0" name=""/>
        <dsp:cNvSpPr/>
      </dsp:nvSpPr>
      <dsp:spPr>
        <a:xfrm rot="10800000">
          <a:off x="0" y="505"/>
          <a:ext cx="5878286" cy="1087665"/>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a:t>Try the Residency Research Protocol Form</a:t>
          </a:r>
        </a:p>
      </dsp:txBody>
      <dsp:txXfrm rot="-10800000">
        <a:off x="0" y="505"/>
        <a:ext cx="5878286" cy="381770"/>
      </dsp:txXfrm>
    </dsp:sp>
    <dsp:sp modelId="{148EDF4A-D019-4B60-B2F3-1F082D695D4F}">
      <dsp:nvSpPr>
        <dsp:cNvPr id="0" name=""/>
        <dsp:cNvSpPr/>
      </dsp:nvSpPr>
      <dsp:spPr>
        <a:xfrm>
          <a:off x="0" y="382276"/>
          <a:ext cx="5878286" cy="32521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kern="1200"/>
            <a:t>2-page outline of the required components of a protocol for most chart reviews</a:t>
          </a:r>
        </a:p>
      </dsp:txBody>
      <dsp:txXfrm>
        <a:off x="0" y="382276"/>
        <a:ext cx="5878286" cy="32521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78CD90-B865-4318-BC84-7DE2829D11E5}">
      <dsp:nvSpPr>
        <dsp:cNvPr id="0" name=""/>
        <dsp:cNvSpPr/>
      </dsp:nvSpPr>
      <dsp:spPr>
        <a:xfrm>
          <a:off x="0" y="355644"/>
          <a:ext cx="6966712" cy="9126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Do I need a consent form?</a:t>
          </a:r>
        </a:p>
        <a:p>
          <a:pPr marL="0" lvl="0" indent="0" algn="l" defTabSz="889000">
            <a:lnSpc>
              <a:spcPct val="90000"/>
            </a:lnSpc>
            <a:spcBef>
              <a:spcPct val="0"/>
            </a:spcBef>
            <a:spcAft>
              <a:spcPct val="35000"/>
            </a:spcAft>
            <a:buNone/>
          </a:pPr>
          <a:r>
            <a:rPr lang="en-US" sz="2000" kern="1200" dirty="0"/>
            <a:t>Prospective studies may require a consent form</a:t>
          </a:r>
        </a:p>
      </dsp:txBody>
      <dsp:txXfrm>
        <a:off x="44549" y="400193"/>
        <a:ext cx="6877614" cy="823502"/>
      </dsp:txXfrm>
    </dsp:sp>
    <dsp:sp modelId="{FDE50870-C3E0-409C-A9C6-35B2052CE1D5}">
      <dsp:nvSpPr>
        <dsp:cNvPr id="0" name=""/>
        <dsp:cNvSpPr/>
      </dsp:nvSpPr>
      <dsp:spPr>
        <a:xfrm>
          <a:off x="0" y="1325844"/>
          <a:ext cx="6966712" cy="912600"/>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Should I register my study with clinicaltrials.gov?</a:t>
          </a:r>
        </a:p>
        <a:p>
          <a:pPr marL="0" lvl="0" indent="0" algn="l" defTabSz="889000">
            <a:lnSpc>
              <a:spcPct val="90000"/>
            </a:lnSpc>
            <a:spcBef>
              <a:spcPct val="0"/>
            </a:spcBef>
            <a:spcAft>
              <a:spcPct val="35000"/>
            </a:spcAft>
            <a:buNone/>
          </a:pPr>
          <a:r>
            <a:rPr lang="en-US" sz="2000" kern="1200" dirty="0"/>
            <a:t>Generally, yes if using drug/device and/or an interventional trial</a:t>
          </a:r>
        </a:p>
      </dsp:txBody>
      <dsp:txXfrm>
        <a:off x="44549" y="1370393"/>
        <a:ext cx="6877614" cy="823502"/>
      </dsp:txXfrm>
    </dsp:sp>
    <dsp:sp modelId="{178566D5-633F-452B-A643-06F843BACC3E}">
      <dsp:nvSpPr>
        <dsp:cNvPr id="0" name=""/>
        <dsp:cNvSpPr/>
      </dsp:nvSpPr>
      <dsp:spPr>
        <a:xfrm>
          <a:off x="0" y="2296044"/>
          <a:ext cx="6966712" cy="91260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Can I bill insurance for research activities?</a:t>
          </a:r>
        </a:p>
        <a:p>
          <a:pPr marL="0" lvl="0" indent="0" algn="l" defTabSz="889000">
            <a:lnSpc>
              <a:spcPct val="90000"/>
            </a:lnSpc>
            <a:spcBef>
              <a:spcPct val="0"/>
            </a:spcBef>
            <a:spcAft>
              <a:spcPct val="35000"/>
            </a:spcAft>
            <a:buNone/>
          </a:pPr>
          <a:r>
            <a:rPr lang="en-US" sz="2000" kern="1200" dirty="0"/>
            <a:t>Work with Research Finance</a:t>
          </a:r>
        </a:p>
      </dsp:txBody>
      <dsp:txXfrm>
        <a:off x="44549" y="2340593"/>
        <a:ext cx="6877614" cy="823502"/>
      </dsp:txXfrm>
    </dsp:sp>
    <dsp:sp modelId="{A7C66F93-2CEC-4DEA-AC56-7D864158ABFE}">
      <dsp:nvSpPr>
        <dsp:cNvPr id="0" name=""/>
        <dsp:cNvSpPr/>
      </dsp:nvSpPr>
      <dsp:spPr>
        <a:xfrm>
          <a:off x="0" y="3266244"/>
          <a:ext cx="6966712" cy="912600"/>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Can I share data with collaborators?</a:t>
          </a:r>
        </a:p>
        <a:p>
          <a:pPr marL="0" lvl="0" indent="0" algn="l" defTabSz="889000">
            <a:lnSpc>
              <a:spcPct val="90000"/>
            </a:lnSpc>
            <a:spcBef>
              <a:spcPct val="0"/>
            </a:spcBef>
            <a:spcAft>
              <a:spcPct val="35000"/>
            </a:spcAft>
            <a:buNone/>
          </a:pPr>
          <a:r>
            <a:rPr lang="en-US" sz="2000" kern="1200" dirty="0"/>
            <a:t>If outside Ochsner, may need a data use agreement</a:t>
          </a:r>
        </a:p>
      </dsp:txBody>
      <dsp:txXfrm>
        <a:off x="44549" y="3310793"/>
        <a:ext cx="6877614" cy="823502"/>
      </dsp:txXfrm>
    </dsp:sp>
    <dsp:sp modelId="{5CA708C4-BA2B-4FE4-B0C5-1E8DD86941FB}">
      <dsp:nvSpPr>
        <dsp:cNvPr id="0" name=""/>
        <dsp:cNvSpPr/>
      </dsp:nvSpPr>
      <dsp:spPr>
        <a:xfrm>
          <a:off x="0" y="4236443"/>
          <a:ext cx="6966712" cy="91260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Should I consult with Biostats?</a:t>
          </a:r>
        </a:p>
        <a:p>
          <a:pPr marL="0" lvl="0" indent="0" algn="l" defTabSz="889000">
            <a:lnSpc>
              <a:spcPct val="90000"/>
            </a:lnSpc>
            <a:spcBef>
              <a:spcPct val="0"/>
            </a:spcBef>
            <a:spcAft>
              <a:spcPct val="35000"/>
            </a:spcAft>
            <a:buNone/>
          </a:pPr>
          <a:r>
            <a:rPr lang="en-US" sz="2000" kern="1200" dirty="0"/>
            <a:t>Design phase is the perfect time to ask for help</a:t>
          </a:r>
        </a:p>
      </dsp:txBody>
      <dsp:txXfrm>
        <a:off x="44549" y="4280992"/>
        <a:ext cx="6877614" cy="82350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9740D2-BCC1-44F0-910E-9F23EA8BDD57}">
      <dsp:nvSpPr>
        <dsp:cNvPr id="0" name=""/>
        <dsp:cNvSpPr/>
      </dsp:nvSpPr>
      <dsp:spPr>
        <a:xfrm>
          <a:off x="0" y="2466637"/>
          <a:ext cx="7489412" cy="161838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US" sz="3100" kern="1200"/>
            <a:t>Submit the protocol through eIRB</a:t>
          </a:r>
        </a:p>
      </dsp:txBody>
      <dsp:txXfrm>
        <a:off x="0" y="2466637"/>
        <a:ext cx="7489412" cy="873925"/>
      </dsp:txXfrm>
    </dsp:sp>
    <dsp:sp modelId="{1F7F3FDB-5BFA-4FED-9681-206425503B12}">
      <dsp:nvSpPr>
        <dsp:cNvPr id="0" name=""/>
        <dsp:cNvSpPr/>
      </dsp:nvSpPr>
      <dsp:spPr>
        <a:xfrm>
          <a:off x="0" y="3298636"/>
          <a:ext cx="7489412" cy="7635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t" anchorCtr="0">
          <a:noAutofit/>
        </a:bodyPr>
        <a:lstStyle/>
        <a:p>
          <a:pPr marL="0" lvl="0" indent="0" algn="l" defTabSz="800100">
            <a:lnSpc>
              <a:spcPct val="90000"/>
            </a:lnSpc>
            <a:spcBef>
              <a:spcPct val="0"/>
            </a:spcBef>
            <a:spcAft>
              <a:spcPct val="35000"/>
            </a:spcAft>
            <a:buNone/>
          </a:pPr>
          <a:r>
            <a:rPr lang="en-US" sz="1800" kern="1200" dirty="0"/>
            <a:t>Register for an account if you are a first-time user</a:t>
          </a:r>
        </a:p>
        <a:p>
          <a:pPr marL="114300" lvl="1" indent="-114300" algn="l" defTabSz="666750">
            <a:lnSpc>
              <a:spcPct val="90000"/>
            </a:lnSpc>
            <a:spcBef>
              <a:spcPct val="0"/>
            </a:spcBef>
            <a:spcAft>
              <a:spcPct val="15000"/>
            </a:spcAft>
            <a:buChar char="•"/>
          </a:pPr>
          <a:r>
            <a:rPr lang="en-US" sz="1500" kern="1200" dirty="0"/>
            <a:t>Trainees and collaborators may register using their professional email address (does not have to be an Ochsner email)</a:t>
          </a:r>
          <a:endParaRPr lang="en-US" sz="1100" kern="1200" dirty="0"/>
        </a:p>
      </dsp:txBody>
      <dsp:txXfrm>
        <a:off x="0" y="3298636"/>
        <a:ext cx="7489412" cy="763572"/>
      </dsp:txXfrm>
    </dsp:sp>
    <dsp:sp modelId="{16B966F9-7731-468B-9E34-00CBA7E098C2}">
      <dsp:nvSpPr>
        <dsp:cNvPr id="0" name=""/>
        <dsp:cNvSpPr/>
      </dsp:nvSpPr>
      <dsp:spPr>
        <a:xfrm rot="10800000">
          <a:off x="0" y="1842"/>
          <a:ext cx="7489412" cy="2489069"/>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US" sz="3100" kern="1200"/>
            <a:t>Go to the Office of Epidemiology &amp; Biostatistics and submit a request for help </a:t>
          </a:r>
        </a:p>
      </dsp:txBody>
      <dsp:txXfrm rot="10800000">
        <a:off x="0" y="1842"/>
        <a:ext cx="7489412" cy="161732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F5492A-9638-42ED-B992-EE69125EAC68}">
      <dsp:nvSpPr>
        <dsp:cNvPr id="0" name=""/>
        <dsp:cNvSpPr/>
      </dsp:nvSpPr>
      <dsp:spPr>
        <a:xfrm>
          <a:off x="765914" y="660704"/>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4E702F7-A72D-4071-90B7-8ECB556A4909}">
      <dsp:nvSpPr>
        <dsp:cNvPr id="0" name=""/>
        <dsp:cNvSpPr/>
      </dsp:nvSpPr>
      <dsp:spPr>
        <a:xfrm>
          <a:off x="765914" y="2296174"/>
          <a:ext cx="4320000" cy="668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kern="1200"/>
            <a:t>Emailed to invitation list</a:t>
          </a:r>
        </a:p>
      </dsp:txBody>
      <dsp:txXfrm>
        <a:off x="765914" y="2296174"/>
        <a:ext cx="4320000" cy="668250"/>
      </dsp:txXfrm>
    </dsp:sp>
    <dsp:sp modelId="{6B4EEDE0-79F9-495B-9416-DB1339AB6394}">
      <dsp:nvSpPr>
        <dsp:cNvPr id="0" name=""/>
        <dsp:cNvSpPr/>
      </dsp:nvSpPr>
      <dsp:spPr>
        <a:xfrm>
          <a:off x="759045" y="2691103"/>
          <a:ext cx="4320000" cy="510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pPr>
          <a:r>
            <a:rPr lang="en-US" sz="1400" b="1" kern="1200" dirty="0"/>
            <a:t>Quick Start Guide with Links to Research Resources</a:t>
          </a:r>
        </a:p>
        <a:p>
          <a:pPr marL="0" lvl="0" indent="0" algn="l" defTabSz="622300">
            <a:lnSpc>
              <a:spcPct val="100000"/>
            </a:lnSpc>
            <a:spcBef>
              <a:spcPct val="0"/>
            </a:spcBef>
            <a:spcAft>
              <a:spcPct val="35000"/>
            </a:spcAft>
            <a:buNone/>
          </a:pPr>
          <a:r>
            <a:rPr lang="en-US" sz="1400" b="1" kern="1200" dirty="0"/>
            <a:t>Resident Research Protocol Template</a:t>
          </a:r>
        </a:p>
      </dsp:txBody>
      <dsp:txXfrm>
        <a:off x="759045" y="2691103"/>
        <a:ext cx="4320000" cy="510248"/>
      </dsp:txXfrm>
    </dsp:sp>
    <dsp:sp modelId="{8CE4DE7D-562C-4060-87F5-62219A731B6B}">
      <dsp:nvSpPr>
        <dsp:cNvPr id="0" name=""/>
        <dsp:cNvSpPr/>
      </dsp:nvSpPr>
      <dsp:spPr>
        <a:xfrm>
          <a:off x="5841914" y="660704"/>
          <a:ext cx="1512000" cy="1512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2EA64A0-B707-4DA2-8144-0ED1AC8090C2}">
      <dsp:nvSpPr>
        <dsp:cNvPr id="0" name=""/>
        <dsp:cNvSpPr/>
      </dsp:nvSpPr>
      <dsp:spPr>
        <a:xfrm>
          <a:off x="5841914" y="2296174"/>
          <a:ext cx="4320000" cy="668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kern="1200" dirty="0"/>
            <a:t>Go to </a:t>
          </a:r>
          <a:r>
            <a:rPr lang="en-US" sz="1400" kern="1200" dirty="0">
              <a:hlinkClick xmlns:r="http://schemas.openxmlformats.org/officeDocument/2006/relationships" r:id="rId5"/>
            </a:rPr>
            <a:t>https://medical-school.uq.edu.au/ochsner-student-research-hub</a:t>
          </a:r>
          <a:r>
            <a:rPr lang="en-US" sz="1400" kern="1200" dirty="0"/>
            <a:t> for Medical Student guidance and access to this PowerPoint.</a:t>
          </a:r>
        </a:p>
      </dsp:txBody>
      <dsp:txXfrm>
        <a:off x="5841914" y="2296174"/>
        <a:ext cx="4320000" cy="668250"/>
      </dsp:txXfrm>
    </dsp:sp>
    <dsp:sp modelId="{70EC8499-F259-4520-83A9-FC3B8BA85D6B}">
      <dsp:nvSpPr>
        <dsp:cNvPr id="0" name=""/>
        <dsp:cNvSpPr/>
      </dsp:nvSpPr>
      <dsp:spPr>
        <a:xfrm>
          <a:off x="5841914" y="3021852"/>
          <a:ext cx="4320000" cy="510248"/>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468168-380F-4E1C-8401-F775486A257D}">
      <dsp:nvSpPr>
        <dsp:cNvPr id="0" name=""/>
        <dsp:cNvSpPr/>
      </dsp:nvSpPr>
      <dsp:spPr>
        <a:xfrm>
          <a:off x="3286" y="226468"/>
          <a:ext cx="3203971" cy="665997"/>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t>Clinical Question vs </a:t>
          </a:r>
        </a:p>
        <a:p>
          <a:pPr marL="0" lvl="0" indent="0" algn="ctr" defTabSz="711200">
            <a:lnSpc>
              <a:spcPct val="90000"/>
            </a:lnSpc>
            <a:spcBef>
              <a:spcPct val="0"/>
            </a:spcBef>
            <a:spcAft>
              <a:spcPct val="35000"/>
            </a:spcAft>
            <a:buNone/>
          </a:pPr>
          <a:r>
            <a:rPr lang="en-US" sz="1600" kern="1200" dirty="0"/>
            <a:t>Research Question</a:t>
          </a:r>
        </a:p>
      </dsp:txBody>
      <dsp:txXfrm>
        <a:off x="3286" y="226468"/>
        <a:ext cx="3203971" cy="665997"/>
      </dsp:txXfrm>
    </dsp:sp>
    <dsp:sp modelId="{0D351207-4599-4877-A2FC-E2888BD3E1CA}">
      <dsp:nvSpPr>
        <dsp:cNvPr id="0" name=""/>
        <dsp:cNvSpPr/>
      </dsp:nvSpPr>
      <dsp:spPr>
        <a:xfrm>
          <a:off x="3286" y="892465"/>
          <a:ext cx="3203971" cy="3233610"/>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b="1" u="sng" kern="1200"/>
            <a:t>Clinical</a:t>
          </a:r>
          <a:r>
            <a:rPr lang="en-US" sz="1600" kern="1200"/>
            <a:t>: I think my ALS patients should be assessed with the ALS Functional Rating Scale – will this help me determine the right support services for my patients?</a:t>
          </a:r>
        </a:p>
        <a:p>
          <a:pPr marL="171450" lvl="1" indent="-171450" algn="l" defTabSz="711200">
            <a:lnSpc>
              <a:spcPct val="90000"/>
            </a:lnSpc>
            <a:spcBef>
              <a:spcPct val="0"/>
            </a:spcBef>
            <a:spcAft>
              <a:spcPct val="15000"/>
            </a:spcAft>
            <a:buChar char="•"/>
          </a:pPr>
          <a:r>
            <a:rPr lang="en-US" sz="1600" b="1" u="sng" kern="1200"/>
            <a:t>Research</a:t>
          </a:r>
          <a:r>
            <a:rPr lang="en-US" sz="1600" kern="1200"/>
            <a:t>: Were ALS Clinic patients, who were assessed with the ALS Functional Scale, matched to support services in less time than those who were not assessed?</a:t>
          </a:r>
        </a:p>
      </dsp:txBody>
      <dsp:txXfrm>
        <a:off x="3286" y="892465"/>
        <a:ext cx="3203971" cy="3233610"/>
      </dsp:txXfrm>
    </dsp:sp>
    <dsp:sp modelId="{ACD90648-78B0-4009-8239-E164569A5CE9}">
      <dsp:nvSpPr>
        <dsp:cNvPr id="0" name=""/>
        <dsp:cNvSpPr/>
      </dsp:nvSpPr>
      <dsp:spPr>
        <a:xfrm>
          <a:off x="3655814" y="226468"/>
          <a:ext cx="3203971" cy="665997"/>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t>Quality Improvement vs </a:t>
          </a:r>
        </a:p>
        <a:p>
          <a:pPr marL="0" lvl="0" indent="0" algn="ctr" defTabSz="711200">
            <a:lnSpc>
              <a:spcPct val="90000"/>
            </a:lnSpc>
            <a:spcBef>
              <a:spcPct val="0"/>
            </a:spcBef>
            <a:spcAft>
              <a:spcPct val="35000"/>
            </a:spcAft>
            <a:buNone/>
          </a:pPr>
          <a:r>
            <a:rPr lang="en-US" sz="1600" kern="1200" dirty="0"/>
            <a:t>Research Question</a:t>
          </a:r>
        </a:p>
      </dsp:txBody>
      <dsp:txXfrm>
        <a:off x="3655814" y="226468"/>
        <a:ext cx="3203971" cy="665997"/>
      </dsp:txXfrm>
    </dsp:sp>
    <dsp:sp modelId="{076A9179-6B21-496A-B569-883DE533D3A7}">
      <dsp:nvSpPr>
        <dsp:cNvPr id="0" name=""/>
        <dsp:cNvSpPr/>
      </dsp:nvSpPr>
      <dsp:spPr>
        <a:xfrm>
          <a:off x="3655814" y="892465"/>
          <a:ext cx="3203971" cy="3233610"/>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b="1" u="sng" kern="1200" dirty="0"/>
            <a:t>QI</a:t>
          </a:r>
          <a:r>
            <a:rPr lang="en-US" sz="1600" kern="1200" dirty="0"/>
            <a:t>: If I train my fellow residents to use this behavioral intervention with people who want to quit smoking, will we reduce the number of active smokers in our clinic over the next 12 months?</a:t>
          </a:r>
        </a:p>
        <a:p>
          <a:pPr marL="171450" lvl="1" indent="-171450" algn="l" defTabSz="711200">
            <a:lnSpc>
              <a:spcPct val="90000"/>
            </a:lnSpc>
            <a:spcBef>
              <a:spcPct val="0"/>
            </a:spcBef>
            <a:spcAft>
              <a:spcPct val="15000"/>
            </a:spcAft>
            <a:buChar char="•"/>
          </a:pPr>
          <a:r>
            <a:rPr lang="en-US" sz="1600" b="1" u="sng" kern="1200" dirty="0"/>
            <a:t>Research</a:t>
          </a:r>
          <a:r>
            <a:rPr lang="en-US" sz="1600" kern="1200" dirty="0"/>
            <a:t>: If I use this behavioral intervention with people who want to quit smoking, how many people who use my program will become nonsmokers compared to those who do not use my program over 12 months?</a:t>
          </a:r>
        </a:p>
      </dsp:txBody>
      <dsp:txXfrm>
        <a:off x="3655814" y="892465"/>
        <a:ext cx="3203971" cy="3233610"/>
      </dsp:txXfrm>
    </dsp:sp>
    <dsp:sp modelId="{C96735B7-0BA9-46F6-9356-62E9A23DC928}">
      <dsp:nvSpPr>
        <dsp:cNvPr id="0" name=""/>
        <dsp:cNvSpPr/>
      </dsp:nvSpPr>
      <dsp:spPr>
        <a:xfrm>
          <a:off x="7308342" y="226468"/>
          <a:ext cx="3203971" cy="665997"/>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t>Pre-research Activity vs</a:t>
          </a:r>
        </a:p>
        <a:p>
          <a:pPr marL="0" lvl="0" indent="0" algn="ctr" defTabSz="711200">
            <a:lnSpc>
              <a:spcPct val="90000"/>
            </a:lnSpc>
            <a:spcBef>
              <a:spcPct val="0"/>
            </a:spcBef>
            <a:spcAft>
              <a:spcPct val="35000"/>
            </a:spcAft>
            <a:buNone/>
          </a:pPr>
          <a:r>
            <a:rPr lang="en-US" sz="1600" kern="1200" dirty="0"/>
            <a:t>Research Activity</a:t>
          </a:r>
        </a:p>
      </dsp:txBody>
      <dsp:txXfrm>
        <a:off x="7308342" y="226468"/>
        <a:ext cx="3203971" cy="665997"/>
      </dsp:txXfrm>
    </dsp:sp>
    <dsp:sp modelId="{1F64FB41-A15B-41B9-B0FA-EA74451B1CCE}">
      <dsp:nvSpPr>
        <dsp:cNvPr id="0" name=""/>
        <dsp:cNvSpPr/>
      </dsp:nvSpPr>
      <dsp:spPr>
        <a:xfrm>
          <a:off x="7308342" y="892465"/>
          <a:ext cx="3203971" cy="3233610"/>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b="1" u="sng" kern="1200" dirty="0"/>
            <a:t>Pre-research</a:t>
          </a:r>
          <a:r>
            <a:rPr lang="en-US" sz="1600" kern="1200" dirty="0"/>
            <a:t>: I am interested in studying a behavioral intervention to help people quit smoking. Let me use </a:t>
          </a:r>
          <a:r>
            <a:rPr lang="en-US" sz="1600" kern="1200" dirty="0" err="1"/>
            <a:t>SlicerDicer</a:t>
          </a:r>
          <a:r>
            <a:rPr lang="en-US" sz="1600" kern="1200" dirty="0"/>
            <a:t> to see if I have enough smokers in my clinic to meet the target sample size.</a:t>
          </a:r>
        </a:p>
        <a:p>
          <a:pPr marL="171450" lvl="1" indent="-171450" algn="l" defTabSz="711200">
            <a:lnSpc>
              <a:spcPct val="90000"/>
            </a:lnSpc>
            <a:spcBef>
              <a:spcPct val="0"/>
            </a:spcBef>
            <a:spcAft>
              <a:spcPct val="15000"/>
            </a:spcAft>
            <a:buChar char="•"/>
          </a:pPr>
          <a:r>
            <a:rPr lang="en-US" sz="1600" b="1" u="sng" kern="1200" dirty="0"/>
            <a:t>Research</a:t>
          </a:r>
          <a:r>
            <a:rPr lang="en-US" sz="1600" kern="1200" dirty="0"/>
            <a:t>: How many people in my clinic using this behavioral intervention have been a nonsmoker for 12 months or longer versus those using nicotine gum?</a:t>
          </a:r>
        </a:p>
      </dsp:txBody>
      <dsp:txXfrm>
        <a:off x="7308342" y="892465"/>
        <a:ext cx="3203971" cy="32336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1C107B-07FC-4F61-898A-0D3030D85DCA}">
      <dsp:nvSpPr>
        <dsp:cNvPr id="0" name=""/>
        <dsp:cNvSpPr/>
      </dsp:nvSpPr>
      <dsp:spPr>
        <a:xfrm>
          <a:off x="520" y="1461303"/>
          <a:ext cx="2109427" cy="2531313"/>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208365" tIns="0" rIns="208365" bIns="330200" numCol="1" spcCol="1270" anchor="t" anchorCtr="0">
          <a:noAutofit/>
        </a:bodyPr>
        <a:lstStyle/>
        <a:p>
          <a:pPr marL="0" lvl="0" indent="0" algn="l" defTabSz="844550">
            <a:lnSpc>
              <a:spcPct val="90000"/>
            </a:lnSpc>
            <a:spcBef>
              <a:spcPct val="0"/>
            </a:spcBef>
            <a:spcAft>
              <a:spcPct val="35000"/>
            </a:spcAft>
            <a:buNone/>
          </a:pPr>
          <a:r>
            <a:rPr lang="en-US" sz="1900" kern="1200" dirty="0"/>
            <a:t>Complete required training </a:t>
          </a:r>
        </a:p>
        <a:p>
          <a:pPr marL="0" lvl="0" indent="0" algn="l" defTabSz="844550">
            <a:lnSpc>
              <a:spcPct val="90000"/>
            </a:lnSpc>
            <a:spcBef>
              <a:spcPct val="0"/>
            </a:spcBef>
            <a:spcAft>
              <a:spcPct val="35000"/>
            </a:spcAft>
            <a:buNone/>
          </a:pPr>
          <a:r>
            <a:rPr lang="en-US" sz="1900" kern="1200" dirty="0"/>
            <a:t>(e.g., CITI)</a:t>
          </a:r>
        </a:p>
      </dsp:txBody>
      <dsp:txXfrm>
        <a:off x="520" y="2473828"/>
        <a:ext cx="2109427" cy="1518787"/>
      </dsp:txXfrm>
    </dsp:sp>
    <dsp:sp modelId="{85EAC64C-4B4F-4164-994E-4E99F542056C}">
      <dsp:nvSpPr>
        <dsp:cNvPr id="0" name=""/>
        <dsp:cNvSpPr/>
      </dsp:nvSpPr>
      <dsp:spPr>
        <a:xfrm>
          <a:off x="520" y="1461303"/>
          <a:ext cx="2109427" cy="1012525"/>
        </a:xfrm>
        <a:prstGeom prst="rect">
          <a:avLst/>
        </a:prstGeom>
        <a:noFill/>
        <a:ln w="6350" cap="flat" cmpd="sng" algn="ctr">
          <a:noFill/>
          <a:prstDash val="solid"/>
          <a:miter lim="800000"/>
        </a:ln>
        <a:effectLst/>
        <a:sp3d/>
      </dsp:spPr>
      <dsp:style>
        <a:lnRef idx="1">
          <a:scrgbClr r="0" g="0" b="0"/>
        </a:lnRef>
        <a:fillRef idx="3">
          <a:scrgbClr r="0" g="0" b="0"/>
        </a:fillRef>
        <a:effectRef idx="2">
          <a:scrgbClr r="0" g="0" b="0"/>
        </a:effectRef>
        <a:fontRef idx="minor">
          <a:schemeClr val="lt1"/>
        </a:fontRef>
      </dsp:style>
      <dsp:txBody>
        <a:bodyPr spcFirstLastPara="0" vert="horz" wrap="square" lIns="208365" tIns="165100" rIns="208365" bIns="165100" numCol="1" spcCol="1270" anchor="ctr" anchorCtr="0">
          <a:noAutofit/>
        </a:bodyPr>
        <a:lstStyle/>
        <a:p>
          <a:pPr marL="0" lvl="0" indent="0" algn="l" defTabSz="2133600">
            <a:lnSpc>
              <a:spcPct val="90000"/>
            </a:lnSpc>
            <a:spcBef>
              <a:spcPct val="0"/>
            </a:spcBef>
            <a:spcAft>
              <a:spcPct val="35000"/>
            </a:spcAft>
            <a:buNone/>
          </a:pPr>
          <a:r>
            <a:rPr lang="en-US" sz="4800" kern="1200"/>
            <a:t>01</a:t>
          </a:r>
        </a:p>
      </dsp:txBody>
      <dsp:txXfrm>
        <a:off x="520" y="1461303"/>
        <a:ext cx="2109427" cy="1012525"/>
      </dsp:txXfrm>
    </dsp:sp>
    <dsp:sp modelId="{B7065E69-E17C-498E-A12A-79E6CDB97CD0}">
      <dsp:nvSpPr>
        <dsp:cNvPr id="0" name=""/>
        <dsp:cNvSpPr/>
      </dsp:nvSpPr>
      <dsp:spPr>
        <a:xfrm>
          <a:off x="2278702" y="1461303"/>
          <a:ext cx="2109427" cy="2531313"/>
        </a:xfrm>
        <a:prstGeom prst="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w="6350" cap="flat" cmpd="sng" algn="ctr">
          <a:solidFill>
            <a:schemeClr val="accent5">
              <a:hueOff val="-3379271"/>
              <a:satOff val="-8710"/>
              <a:lumOff val="-5883"/>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208365" tIns="0" rIns="208365" bIns="330200" numCol="1" spcCol="1270" anchor="t" anchorCtr="0">
          <a:noAutofit/>
        </a:bodyPr>
        <a:lstStyle/>
        <a:p>
          <a:pPr marL="0" lvl="0" indent="0" algn="l" defTabSz="844550">
            <a:lnSpc>
              <a:spcPct val="90000"/>
            </a:lnSpc>
            <a:spcBef>
              <a:spcPct val="0"/>
            </a:spcBef>
            <a:spcAft>
              <a:spcPct val="35000"/>
            </a:spcAft>
            <a:buNone/>
          </a:pPr>
          <a:r>
            <a:rPr lang="en-US" sz="1900" kern="1200" dirty="0"/>
            <a:t>Develop a Hypothesis</a:t>
          </a:r>
        </a:p>
      </dsp:txBody>
      <dsp:txXfrm>
        <a:off x="2278702" y="2473828"/>
        <a:ext cx="2109427" cy="1518787"/>
      </dsp:txXfrm>
    </dsp:sp>
    <dsp:sp modelId="{F0A3C977-6E32-4CDE-B386-B59631ED89F3}">
      <dsp:nvSpPr>
        <dsp:cNvPr id="0" name=""/>
        <dsp:cNvSpPr/>
      </dsp:nvSpPr>
      <dsp:spPr>
        <a:xfrm>
          <a:off x="2278702" y="1461303"/>
          <a:ext cx="2109427" cy="1012525"/>
        </a:xfrm>
        <a:prstGeom prst="rect">
          <a:avLst/>
        </a:prstGeom>
        <a:noFill/>
        <a:ln w="6350" cap="flat" cmpd="sng" algn="ctr">
          <a:noFill/>
          <a:prstDash val="solid"/>
          <a:miter lim="800000"/>
        </a:ln>
        <a:effectLst/>
        <a:sp3d/>
      </dsp:spPr>
      <dsp:style>
        <a:lnRef idx="1">
          <a:scrgbClr r="0" g="0" b="0"/>
        </a:lnRef>
        <a:fillRef idx="3">
          <a:scrgbClr r="0" g="0" b="0"/>
        </a:fillRef>
        <a:effectRef idx="2">
          <a:scrgbClr r="0" g="0" b="0"/>
        </a:effectRef>
        <a:fontRef idx="minor">
          <a:schemeClr val="lt1"/>
        </a:fontRef>
      </dsp:style>
      <dsp:txBody>
        <a:bodyPr spcFirstLastPara="0" vert="horz" wrap="square" lIns="208365" tIns="165100" rIns="208365" bIns="165100" numCol="1" spcCol="1270" anchor="ctr" anchorCtr="0">
          <a:noAutofit/>
        </a:bodyPr>
        <a:lstStyle/>
        <a:p>
          <a:pPr marL="0" lvl="0" indent="0" algn="l" defTabSz="2133600">
            <a:lnSpc>
              <a:spcPct val="90000"/>
            </a:lnSpc>
            <a:spcBef>
              <a:spcPct val="0"/>
            </a:spcBef>
            <a:spcAft>
              <a:spcPct val="35000"/>
            </a:spcAft>
            <a:buNone/>
          </a:pPr>
          <a:r>
            <a:rPr lang="en-US" sz="4800" kern="1200"/>
            <a:t>02</a:t>
          </a:r>
        </a:p>
      </dsp:txBody>
      <dsp:txXfrm>
        <a:off x="2278702" y="1461303"/>
        <a:ext cx="2109427" cy="1012525"/>
      </dsp:txXfrm>
    </dsp:sp>
    <dsp:sp modelId="{EF80EC9F-1255-4C32-9BF5-430DBE1E60DD}">
      <dsp:nvSpPr>
        <dsp:cNvPr id="0" name=""/>
        <dsp:cNvSpPr/>
      </dsp:nvSpPr>
      <dsp:spPr>
        <a:xfrm>
          <a:off x="4556884" y="1461303"/>
          <a:ext cx="2109427" cy="2531313"/>
        </a:xfrm>
        <a:prstGeom prst="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w="6350" cap="flat" cmpd="sng" algn="ctr">
          <a:solidFill>
            <a:schemeClr val="accent5">
              <a:hueOff val="-6758543"/>
              <a:satOff val="-17419"/>
              <a:lumOff val="-11765"/>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208365" tIns="0" rIns="208365" bIns="330200" numCol="1" spcCol="1270" anchor="t" anchorCtr="0">
          <a:noAutofit/>
        </a:bodyPr>
        <a:lstStyle/>
        <a:p>
          <a:pPr marL="0" lvl="0" indent="0" algn="l" defTabSz="844550">
            <a:lnSpc>
              <a:spcPct val="90000"/>
            </a:lnSpc>
            <a:spcBef>
              <a:spcPct val="0"/>
            </a:spcBef>
            <a:spcAft>
              <a:spcPct val="35000"/>
            </a:spcAft>
            <a:buNone/>
          </a:pPr>
          <a:r>
            <a:rPr lang="en-US" sz="1900" kern="1200" dirty="0"/>
            <a:t>Do a Literature Search</a:t>
          </a:r>
        </a:p>
      </dsp:txBody>
      <dsp:txXfrm>
        <a:off x="4556884" y="2473828"/>
        <a:ext cx="2109427" cy="1518787"/>
      </dsp:txXfrm>
    </dsp:sp>
    <dsp:sp modelId="{AD36B239-0466-411B-86ED-07F5DABC6D9E}">
      <dsp:nvSpPr>
        <dsp:cNvPr id="0" name=""/>
        <dsp:cNvSpPr/>
      </dsp:nvSpPr>
      <dsp:spPr>
        <a:xfrm>
          <a:off x="4556884" y="1461303"/>
          <a:ext cx="2109427" cy="1012525"/>
        </a:xfrm>
        <a:prstGeom prst="rect">
          <a:avLst/>
        </a:prstGeom>
        <a:noFill/>
        <a:ln w="6350" cap="flat" cmpd="sng" algn="ctr">
          <a:noFill/>
          <a:prstDash val="solid"/>
          <a:miter lim="800000"/>
        </a:ln>
        <a:effectLst/>
        <a:sp3d/>
      </dsp:spPr>
      <dsp:style>
        <a:lnRef idx="1">
          <a:scrgbClr r="0" g="0" b="0"/>
        </a:lnRef>
        <a:fillRef idx="3">
          <a:scrgbClr r="0" g="0" b="0"/>
        </a:fillRef>
        <a:effectRef idx="2">
          <a:scrgbClr r="0" g="0" b="0"/>
        </a:effectRef>
        <a:fontRef idx="minor">
          <a:schemeClr val="lt1"/>
        </a:fontRef>
      </dsp:style>
      <dsp:txBody>
        <a:bodyPr spcFirstLastPara="0" vert="horz" wrap="square" lIns="208365" tIns="165100" rIns="208365" bIns="165100" numCol="1" spcCol="1270" anchor="ctr" anchorCtr="0">
          <a:noAutofit/>
        </a:bodyPr>
        <a:lstStyle/>
        <a:p>
          <a:pPr marL="0" lvl="0" indent="0" algn="l" defTabSz="2133600">
            <a:lnSpc>
              <a:spcPct val="90000"/>
            </a:lnSpc>
            <a:spcBef>
              <a:spcPct val="0"/>
            </a:spcBef>
            <a:spcAft>
              <a:spcPct val="35000"/>
            </a:spcAft>
            <a:buNone/>
          </a:pPr>
          <a:r>
            <a:rPr lang="en-US" sz="4800" kern="1200"/>
            <a:t>03</a:t>
          </a:r>
        </a:p>
      </dsp:txBody>
      <dsp:txXfrm>
        <a:off x="4556884" y="1461303"/>
        <a:ext cx="2109427" cy="10125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C640E6-4451-48F0-8AD5-60AA534CDC3D}">
      <dsp:nvSpPr>
        <dsp:cNvPr id="0" name=""/>
        <dsp:cNvSpPr/>
      </dsp:nvSpPr>
      <dsp:spPr>
        <a:xfrm>
          <a:off x="0" y="2392"/>
          <a:ext cx="6994634" cy="8634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1" kern="1200"/>
            <a:t>PICO Strategy</a:t>
          </a:r>
          <a:endParaRPr lang="en-US" sz="3600" kern="1200"/>
        </a:p>
      </dsp:txBody>
      <dsp:txXfrm>
        <a:off x="42151" y="44543"/>
        <a:ext cx="6910332" cy="779158"/>
      </dsp:txXfrm>
    </dsp:sp>
    <dsp:sp modelId="{A9768582-6431-4391-A6B8-0653100D266C}">
      <dsp:nvSpPr>
        <dsp:cNvPr id="0" name=""/>
        <dsp:cNvSpPr/>
      </dsp:nvSpPr>
      <dsp:spPr>
        <a:xfrm>
          <a:off x="0" y="969532"/>
          <a:ext cx="6994634" cy="8634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1" kern="1200"/>
            <a:t>P</a:t>
          </a:r>
          <a:r>
            <a:rPr lang="en-US" sz="3600" kern="1200"/>
            <a:t>   (</a:t>
          </a:r>
          <a:r>
            <a:rPr lang="en-US" sz="3600" b="1" kern="1200"/>
            <a:t>P</a:t>
          </a:r>
          <a:r>
            <a:rPr lang="en-US" sz="3600" kern="1200"/>
            <a:t>atient or </a:t>
          </a:r>
          <a:r>
            <a:rPr lang="en-US" sz="3600" b="1" kern="1200"/>
            <a:t>P</a:t>
          </a:r>
          <a:r>
            <a:rPr lang="en-US" sz="3600" kern="1200"/>
            <a:t>opulation)</a:t>
          </a:r>
        </a:p>
      </dsp:txBody>
      <dsp:txXfrm>
        <a:off x="42151" y="1011683"/>
        <a:ext cx="6910332" cy="779158"/>
      </dsp:txXfrm>
    </dsp:sp>
    <dsp:sp modelId="{D6472B10-066D-4D5D-8A6E-136E45F83746}">
      <dsp:nvSpPr>
        <dsp:cNvPr id="0" name=""/>
        <dsp:cNvSpPr/>
      </dsp:nvSpPr>
      <dsp:spPr>
        <a:xfrm>
          <a:off x="0" y="1936672"/>
          <a:ext cx="6994634" cy="8634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1" kern="1200"/>
            <a:t>I    </a:t>
          </a:r>
          <a:r>
            <a:rPr lang="en-US" sz="3600" kern="1200"/>
            <a:t>(</a:t>
          </a:r>
          <a:r>
            <a:rPr lang="en-US" sz="3600" b="1" kern="1200"/>
            <a:t>I</a:t>
          </a:r>
          <a:r>
            <a:rPr lang="en-US" sz="3600" kern="1200"/>
            <a:t>ntervention)</a:t>
          </a:r>
        </a:p>
      </dsp:txBody>
      <dsp:txXfrm>
        <a:off x="42151" y="1978823"/>
        <a:ext cx="6910332" cy="779158"/>
      </dsp:txXfrm>
    </dsp:sp>
    <dsp:sp modelId="{73863B4D-AB48-49A5-BD95-E9625F07D04F}">
      <dsp:nvSpPr>
        <dsp:cNvPr id="0" name=""/>
        <dsp:cNvSpPr/>
      </dsp:nvSpPr>
      <dsp:spPr>
        <a:xfrm>
          <a:off x="0" y="2903812"/>
          <a:ext cx="6994634" cy="8634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1" kern="1200"/>
            <a:t>C</a:t>
          </a:r>
          <a:r>
            <a:rPr lang="en-US" sz="3600" kern="1200"/>
            <a:t>  (</a:t>
          </a:r>
          <a:r>
            <a:rPr lang="en-US" sz="3600" b="1" kern="1200"/>
            <a:t>C</a:t>
          </a:r>
          <a:r>
            <a:rPr lang="en-US" sz="3600" kern="1200"/>
            <a:t>omparison)</a:t>
          </a:r>
        </a:p>
      </dsp:txBody>
      <dsp:txXfrm>
        <a:off x="42151" y="2945963"/>
        <a:ext cx="6910332" cy="779158"/>
      </dsp:txXfrm>
    </dsp:sp>
    <dsp:sp modelId="{6000D8B4-7281-4E69-8DE0-10039286D406}">
      <dsp:nvSpPr>
        <dsp:cNvPr id="0" name=""/>
        <dsp:cNvSpPr/>
      </dsp:nvSpPr>
      <dsp:spPr>
        <a:xfrm>
          <a:off x="0" y="3870952"/>
          <a:ext cx="6994634" cy="8634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1" kern="1200" dirty="0"/>
            <a:t>O  </a:t>
          </a:r>
          <a:r>
            <a:rPr lang="en-US" sz="3600" kern="1200" dirty="0"/>
            <a:t>(</a:t>
          </a:r>
          <a:r>
            <a:rPr lang="en-US" sz="3600" b="1" kern="1200" dirty="0"/>
            <a:t>O</a:t>
          </a:r>
          <a:r>
            <a:rPr lang="en-US" sz="3600" kern="1200" dirty="0"/>
            <a:t>utcome)</a:t>
          </a:r>
        </a:p>
      </dsp:txBody>
      <dsp:txXfrm>
        <a:off x="42151" y="3913103"/>
        <a:ext cx="6910332" cy="7791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C640E6-4451-48F0-8AD5-60AA534CDC3D}">
      <dsp:nvSpPr>
        <dsp:cNvPr id="0" name=""/>
        <dsp:cNvSpPr/>
      </dsp:nvSpPr>
      <dsp:spPr>
        <a:xfrm>
          <a:off x="0" y="49525"/>
          <a:ext cx="7889358" cy="9149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t>For patients with migraine, does </a:t>
          </a:r>
          <a:r>
            <a:rPr lang="en-US" sz="2300" b="1" kern="1200" dirty="0" err="1"/>
            <a:t>eptinezumab</a:t>
          </a:r>
          <a:r>
            <a:rPr lang="en-US" sz="2300" b="1" kern="1200" dirty="0"/>
            <a:t> versus standard oral treatment affect migraine frequency?</a:t>
          </a:r>
          <a:endParaRPr lang="en-US" sz="2300" kern="1200" dirty="0"/>
        </a:p>
      </dsp:txBody>
      <dsp:txXfrm>
        <a:off x="44664" y="94189"/>
        <a:ext cx="7800030" cy="825612"/>
      </dsp:txXfrm>
    </dsp:sp>
    <dsp:sp modelId="{A9768582-6431-4391-A6B8-0653100D266C}">
      <dsp:nvSpPr>
        <dsp:cNvPr id="0" name=""/>
        <dsp:cNvSpPr/>
      </dsp:nvSpPr>
      <dsp:spPr>
        <a:xfrm>
          <a:off x="0" y="1030705"/>
          <a:ext cx="7889358" cy="9149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t>P</a:t>
          </a:r>
          <a:r>
            <a:rPr lang="en-US" sz="2300" kern="1200" dirty="0"/>
            <a:t>   (</a:t>
          </a:r>
          <a:r>
            <a:rPr lang="en-US" sz="2300" b="1" kern="1200" dirty="0"/>
            <a:t>P</a:t>
          </a:r>
          <a:r>
            <a:rPr lang="en-US" sz="2300" kern="1200" dirty="0"/>
            <a:t>atient or </a:t>
          </a:r>
          <a:r>
            <a:rPr lang="en-US" sz="2300" b="1" kern="1200" dirty="0"/>
            <a:t>P</a:t>
          </a:r>
          <a:r>
            <a:rPr lang="en-US" sz="2300" kern="1200" dirty="0"/>
            <a:t>opulation) = patients with migraine</a:t>
          </a:r>
        </a:p>
      </dsp:txBody>
      <dsp:txXfrm>
        <a:off x="44664" y="1075369"/>
        <a:ext cx="7800030" cy="825612"/>
      </dsp:txXfrm>
    </dsp:sp>
    <dsp:sp modelId="{D6472B10-066D-4D5D-8A6E-136E45F83746}">
      <dsp:nvSpPr>
        <dsp:cNvPr id="0" name=""/>
        <dsp:cNvSpPr/>
      </dsp:nvSpPr>
      <dsp:spPr>
        <a:xfrm>
          <a:off x="0" y="2011885"/>
          <a:ext cx="7889358" cy="9149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t>I    </a:t>
          </a:r>
          <a:r>
            <a:rPr lang="en-US" sz="2300" kern="1200" dirty="0"/>
            <a:t>(</a:t>
          </a:r>
          <a:r>
            <a:rPr lang="en-US" sz="2300" b="1" kern="1200" dirty="0"/>
            <a:t>I</a:t>
          </a:r>
          <a:r>
            <a:rPr lang="en-US" sz="2300" kern="1200" dirty="0"/>
            <a:t>ntervention) = 2 infusions of </a:t>
          </a:r>
          <a:r>
            <a:rPr lang="en-US" sz="2300" kern="1200" dirty="0" err="1"/>
            <a:t>eptinezumab</a:t>
          </a:r>
          <a:r>
            <a:rPr lang="en-US" sz="2300" kern="1200" dirty="0"/>
            <a:t> over 6 </a:t>
          </a:r>
          <a:r>
            <a:rPr lang="en-US" sz="2300" kern="1200" dirty="0" err="1"/>
            <a:t>mo</a:t>
          </a:r>
          <a:endParaRPr lang="en-US" sz="2300" kern="1200" dirty="0"/>
        </a:p>
      </dsp:txBody>
      <dsp:txXfrm>
        <a:off x="44664" y="2056549"/>
        <a:ext cx="7800030" cy="825612"/>
      </dsp:txXfrm>
    </dsp:sp>
    <dsp:sp modelId="{73863B4D-AB48-49A5-BD95-E9625F07D04F}">
      <dsp:nvSpPr>
        <dsp:cNvPr id="0" name=""/>
        <dsp:cNvSpPr/>
      </dsp:nvSpPr>
      <dsp:spPr>
        <a:xfrm>
          <a:off x="0" y="2993065"/>
          <a:ext cx="7889358" cy="9149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t>C</a:t>
          </a:r>
          <a:r>
            <a:rPr lang="en-US" sz="2300" kern="1200" dirty="0"/>
            <a:t>  (</a:t>
          </a:r>
          <a:r>
            <a:rPr lang="en-US" sz="2300" b="1" kern="1200" dirty="0"/>
            <a:t>C</a:t>
          </a:r>
          <a:r>
            <a:rPr lang="en-US" sz="2300" kern="1200" dirty="0"/>
            <a:t>omparison) = standard oral preventative treatment</a:t>
          </a:r>
        </a:p>
      </dsp:txBody>
      <dsp:txXfrm>
        <a:off x="44664" y="3037729"/>
        <a:ext cx="7800030" cy="825612"/>
      </dsp:txXfrm>
    </dsp:sp>
    <dsp:sp modelId="{6000D8B4-7281-4E69-8DE0-10039286D406}">
      <dsp:nvSpPr>
        <dsp:cNvPr id="0" name=""/>
        <dsp:cNvSpPr/>
      </dsp:nvSpPr>
      <dsp:spPr>
        <a:xfrm>
          <a:off x="0" y="3974245"/>
          <a:ext cx="7889358" cy="9149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t>O  </a:t>
          </a:r>
          <a:r>
            <a:rPr lang="en-US" sz="2300" kern="1200" dirty="0"/>
            <a:t>(</a:t>
          </a:r>
          <a:r>
            <a:rPr lang="en-US" sz="2300" b="1" kern="1200" dirty="0"/>
            <a:t>O</a:t>
          </a:r>
          <a:r>
            <a:rPr lang="en-US" sz="2300" kern="1200" dirty="0"/>
            <a:t>utcome) = average number of migraines per month</a:t>
          </a:r>
        </a:p>
      </dsp:txBody>
      <dsp:txXfrm>
        <a:off x="44664" y="4018909"/>
        <a:ext cx="7800030" cy="82561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C640E6-4451-48F0-8AD5-60AA534CDC3D}">
      <dsp:nvSpPr>
        <dsp:cNvPr id="0" name=""/>
        <dsp:cNvSpPr/>
      </dsp:nvSpPr>
      <dsp:spPr>
        <a:xfrm>
          <a:off x="0" y="51360"/>
          <a:ext cx="10047767" cy="126749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dirty="0"/>
            <a:t>For adults with hypertension, does participation in the Ochsner Digital Hypertension Program lower blood pressure?</a:t>
          </a:r>
          <a:endParaRPr lang="en-US" sz="2100" kern="1200" dirty="0"/>
        </a:p>
      </dsp:txBody>
      <dsp:txXfrm>
        <a:off x="61874" y="113234"/>
        <a:ext cx="9924019" cy="1143745"/>
      </dsp:txXfrm>
    </dsp:sp>
    <dsp:sp modelId="{A9768582-6431-4391-A6B8-0653100D266C}">
      <dsp:nvSpPr>
        <dsp:cNvPr id="0" name=""/>
        <dsp:cNvSpPr/>
      </dsp:nvSpPr>
      <dsp:spPr>
        <a:xfrm>
          <a:off x="0" y="1379334"/>
          <a:ext cx="10047767" cy="96590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dirty="0"/>
            <a:t>P</a:t>
          </a:r>
          <a:r>
            <a:rPr lang="en-US" sz="2100" kern="1200" dirty="0"/>
            <a:t>   (</a:t>
          </a:r>
          <a:r>
            <a:rPr lang="en-US" sz="2100" b="1" kern="1200" dirty="0"/>
            <a:t>P</a:t>
          </a:r>
          <a:r>
            <a:rPr lang="en-US" sz="2100" kern="1200" dirty="0"/>
            <a:t>atient or </a:t>
          </a:r>
          <a:r>
            <a:rPr lang="en-US" sz="2100" b="1" kern="1200" dirty="0"/>
            <a:t>P</a:t>
          </a:r>
          <a:r>
            <a:rPr lang="en-US" sz="2100" kern="1200" dirty="0"/>
            <a:t>opulation) = people ≥ 18 yr. with blood pressure ≥ 130/80</a:t>
          </a:r>
        </a:p>
      </dsp:txBody>
      <dsp:txXfrm>
        <a:off x="47152" y="1426486"/>
        <a:ext cx="9953463" cy="871604"/>
      </dsp:txXfrm>
    </dsp:sp>
    <dsp:sp modelId="{D6472B10-066D-4D5D-8A6E-136E45F83746}">
      <dsp:nvSpPr>
        <dsp:cNvPr id="0" name=""/>
        <dsp:cNvSpPr/>
      </dsp:nvSpPr>
      <dsp:spPr>
        <a:xfrm>
          <a:off x="0" y="2405722"/>
          <a:ext cx="10047767" cy="96590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dirty="0"/>
            <a:t>I    </a:t>
          </a:r>
          <a:r>
            <a:rPr lang="en-US" sz="2100" kern="1200" dirty="0"/>
            <a:t>(</a:t>
          </a:r>
          <a:r>
            <a:rPr lang="en-US" sz="2100" b="1" kern="1200" dirty="0"/>
            <a:t>I</a:t>
          </a:r>
          <a:r>
            <a:rPr lang="en-US" sz="2100" kern="1200" dirty="0"/>
            <a:t>ntervention) = active participation in Digital Hypertension</a:t>
          </a:r>
        </a:p>
        <a:p>
          <a:pPr marL="0" lvl="0" indent="0" algn="l" defTabSz="933450">
            <a:lnSpc>
              <a:spcPct val="90000"/>
            </a:lnSpc>
            <a:spcBef>
              <a:spcPct val="0"/>
            </a:spcBef>
            <a:spcAft>
              <a:spcPct val="35000"/>
            </a:spcAft>
            <a:buNone/>
          </a:pPr>
          <a:r>
            <a:rPr lang="en-US" sz="2100" kern="1200" dirty="0"/>
            <a:t>		   (weekly BP entries)</a:t>
          </a:r>
        </a:p>
      </dsp:txBody>
      <dsp:txXfrm>
        <a:off x="47152" y="2452874"/>
        <a:ext cx="9953463" cy="871604"/>
      </dsp:txXfrm>
    </dsp:sp>
    <dsp:sp modelId="{73863B4D-AB48-49A5-BD95-E9625F07D04F}">
      <dsp:nvSpPr>
        <dsp:cNvPr id="0" name=""/>
        <dsp:cNvSpPr/>
      </dsp:nvSpPr>
      <dsp:spPr>
        <a:xfrm>
          <a:off x="0" y="3432110"/>
          <a:ext cx="10047767" cy="96590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dirty="0"/>
            <a:t>C</a:t>
          </a:r>
          <a:r>
            <a:rPr lang="en-US" sz="2100" kern="1200" dirty="0"/>
            <a:t>  (</a:t>
          </a:r>
          <a:r>
            <a:rPr lang="en-US" sz="2100" b="1" kern="1200" dirty="0"/>
            <a:t>C</a:t>
          </a:r>
          <a:r>
            <a:rPr lang="en-US" sz="2100" kern="1200" dirty="0"/>
            <a:t>omparison) = prescription and follow up visits every 3 months</a:t>
          </a:r>
        </a:p>
      </dsp:txBody>
      <dsp:txXfrm>
        <a:off x="47152" y="3479262"/>
        <a:ext cx="9953463" cy="871604"/>
      </dsp:txXfrm>
    </dsp:sp>
    <dsp:sp modelId="{6000D8B4-7281-4E69-8DE0-10039286D406}">
      <dsp:nvSpPr>
        <dsp:cNvPr id="0" name=""/>
        <dsp:cNvSpPr/>
      </dsp:nvSpPr>
      <dsp:spPr>
        <a:xfrm>
          <a:off x="0" y="4458498"/>
          <a:ext cx="10047767" cy="96590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dirty="0"/>
            <a:t>O  </a:t>
          </a:r>
          <a:r>
            <a:rPr lang="en-US" sz="2100" kern="1200" dirty="0"/>
            <a:t>(</a:t>
          </a:r>
          <a:r>
            <a:rPr lang="en-US" sz="2100" b="1" kern="1200" dirty="0"/>
            <a:t>O</a:t>
          </a:r>
          <a:r>
            <a:rPr lang="en-US" sz="2100" kern="1200" dirty="0"/>
            <a:t>utcome) = blood pressure 6 months after enrollment in Digital Hypertension or initial 	             hypertension prescription</a:t>
          </a:r>
        </a:p>
      </dsp:txBody>
      <dsp:txXfrm>
        <a:off x="47152" y="4505650"/>
        <a:ext cx="9953463" cy="87160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C640E6-4451-48F0-8AD5-60AA534CDC3D}">
      <dsp:nvSpPr>
        <dsp:cNvPr id="0" name=""/>
        <dsp:cNvSpPr/>
      </dsp:nvSpPr>
      <dsp:spPr>
        <a:xfrm>
          <a:off x="0" y="51360"/>
          <a:ext cx="10047767" cy="126749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dirty="0"/>
            <a:t>For adult females receiving a pelvic procedure, do non-narcotic medications versus narcotic medications result in different post-op pain scores?</a:t>
          </a:r>
          <a:endParaRPr lang="en-US" sz="2100" kern="1200" dirty="0"/>
        </a:p>
      </dsp:txBody>
      <dsp:txXfrm>
        <a:off x="61874" y="113234"/>
        <a:ext cx="9924019" cy="1143745"/>
      </dsp:txXfrm>
    </dsp:sp>
    <dsp:sp modelId="{A9768582-6431-4391-A6B8-0653100D266C}">
      <dsp:nvSpPr>
        <dsp:cNvPr id="0" name=""/>
        <dsp:cNvSpPr/>
      </dsp:nvSpPr>
      <dsp:spPr>
        <a:xfrm>
          <a:off x="0" y="1379334"/>
          <a:ext cx="10047767" cy="96590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dirty="0"/>
            <a:t>P</a:t>
          </a:r>
          <a:r>
            <a:rPr lang="en-US" sz="2100" kern="1200" dirty="0"/>
            <a:t>   (</a:t>
          </a:r>
          <a:r>
            <a:rPr lang="en-US" sz="2100" b="1" kern="1200" dirty="0"/>
            <a:t>P</a:t>
          </a:r>
          <a:r>
            <a:rPr lang="en-US" sz="2100" kern="1200" dirty="0"/>
            <a:t>atient or </a:t>
          </a:r>
          <a:r>
            <a:rPr lang="en-US" sz="2100" b="1" kern="1200" dirty="0"/>
            <a:t>P</a:t>
          </a:r>
          <a:r>
            <a:rPr lang="en-US" sz="2100" kern="1200" dirty="0"/>
            <a:t>opulation) = females ≥ 18 yr. receiving a pelvic procedure for either benign </a:t>
          </a:r>
        </a:p>
        <a:p>
          <a:pPr marL="0" lvl="0" indent="0" algn="l" defTabSz="933450">
            <a:lnSpc>
              <a:spcPct val="90000"/>
            </a:lnSpc>
            <a:spcBef>
              <a:spcPct val="0"/>
            </a:spcBef>
            <a:spcAft>
              <a:spcPct val="35000"/>
            </a:spcAft>
            <a:buNone/>
          </a:pPr>
          <a:r>
            <a:rPr lang="en-US" sz="2100" kern="1200" dirty="0"/>
            <a:t>		                   or malignant reasons</a:t>
          </a:r>
        </a:p>
      </dsp:txBody>
      <dsp:txXfrm>
        <a:off x="47152" y="1426486"/>
        <a:ext cx="9953463" cy="871604"/>
      </dsp:txXfrm>
    </dsp:sp>
    <dsp:sp modelId="{D6472B10-066D-4D5D-8A6E-136E45F83746}">
      <dsp:nvSpPr>
        <dsp:cNvPr id="0" name=""/>
        <dsp:cNvSpPr/>
      </dsp:nvSpPr>
      <dsp:spPr>
        <a:xfrm>
          <a:off x="0" y="2405722"/>
          <a:ext cx="10047767" cy="96590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dirty="0"/>
            <a:t>I    </a:t>
          </a:r>
          <a:r>
            <a:rPr lang="en-US" sz="2100" kern="1200" dirty="0"/>
            <a:t>(</a:t>
          </a:r>
          <a:r>
            <a:rPr lang="en-US" sz="2100" b="1" kern="1200" dirty="0"/>
            <a:t>I</a:t>
          </a:r>
          <a:r>
            <a:rPr lang="en-US" sz="2100" kern="1200" dirty="0"/>
            <a:t>ntervention) = any post-op dose, formulation, route or duration of non-narcotic 			   medication		</a:t>
          </a:r>
        </a:p>
      </dsp:txBody>
      <dsp:txXfrm>
        <a:off x="47152" y="2452874"/>
        <a:ext cx="9953463" cy="871604"/>
      </dsp:txXfrm>
    </dsp:sp>
    <dsp:sp modelId="{73863B4D-AB48-49A5-BD95-E9625F07D04F}">
      <dsp:nvSpPr>
        <dsp:cNvPr id="0" name=""/>
        <dsp:cNvSpPr/>
      </dsp:nvSpPr>
      <dsp:spPr>
        <a:xfrm>
          <a:off x="0" y="3432110"/>
          <a:ext cx="10047767" cy="96590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dirty="0"/>
            <a:t>C</a:t>
          </a:r>
          <a:r>
            <a:rPr lang="en-US" sz="2100" kern="1200" dirty="0"/>
            <a:t>  (</a:t>
          </a:r>
          <a:r>
            <a:rPr lang="en-US" sz="2100" b="1" kern="1200" dirty="0"/>
            <a:t>C</a:t>
          </a:r>
          <a:r>
            <a:rPr lang="en-US" sz="2100" kern="1200" dirty="0"/>
            <a:t>omparison) = any post-op dose, formulation, route or duration of narcotic medication</a:t>
          </a:r>
        </a:p>
      </dsp:txBody>
      <dsp:txXfrm>
        <a:off x="47152" y="3479262"/>
        <a:ext cx="9953463" cy="871604"/>
      </dsp:txXfrm>
    </dsp:sp>
    <dsp:sp modelId="{6000D8B4-7281-4E69-8DE0-10039286D406}">
      <dsp:nvSpPr>
        <dsp:cNvPr id="0" name=""/>
        <dsp:cNvSpPr/>
      </dsp:nvSpPr>
      <dsp:spPr>
        <a:xfrm>
          <a:off x="0" y="4458498"/>
          <a:ext cx="10047767" cy="96590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dirty="0"/>
            <a:t>O  </a:t>
          </a:r>
          <a:r>
            <a:rPr lang="en-US" sz="2100" kern="1200" dirty="0"/>
            <a:t>(</a:t>
          </a:r>
          <a:r>
            <a:rPr lang="en-US" sz="2100" b="1" kern="1200" dirty="0"/>
            <a:t>O</a:t>
          </a:r>
          <a:r>
            <a:rPr lang="en-US" sz="2100" kern="1200" dirty="0"/>
            <a:t>utcome) = avg day 7 subjective pain rating score entered 3x/day for 7 days post-op</a:t>
          </a:r>
        </a:p>
      </dsp:txBody>
      <dsp:txXfrm>
        <a:off x="47152" y="4505650"/>
        <a:ext cx="9953463" cy="87160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C640E6-4451-48F0-8AD5-60AA534CDC3D}">
      <dsp:nvSpPr>
        <dsp:cNvPr id="0" name=""/>
        <dsp:cNvSpPr/>
      </dsp:nvSpPr>
      <dsp:spPr>
        <a:xfrm>
          <a:off x="0" y="179290"/>
          <a:ext cx="10047767" cy="120713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For adult females undergoing gynecological surgery, is there a difference in adverse events between robotic surgery versus other surgical approaches?</a:t>
          </a:r>
          <a:endParaRPr lang="en-US" sz="2000" kern="1200" dirty="0"/>
        </a:p>
      </dsp:txBody>
      <dsp:txXfrm>
        <a:off x="58928" y="238218"/>
        <a:ext cx="9929911" cy="1089280"/>
      </dsp:txXfrm>
    </dsp:sp>
    <dsp:sp modelId="{A9768582-6431-4391-A6B8-0653100D266C}">
      <dsp:nvSpPr>
        <dsp:cNvPr id="0" name=""/>
        <dsp:cNvSpPr/>
      </dsp:nvSpPr>
      <dsp:spPr>
        <a:xfrm>
          <a:off x="0" y="1444026"/>
          <a:ext cx="10047767" cy="91991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P</a:t>
          </a:r>
          <a:r>
            <a:rPr lang="en-US" sz="2000" kern="1200" dirty="0"/>
            <a:t>   (</a:t>
          </a:r>
          <a:r>
            <a:rPr lang="en-US" sz="2000" b="1" kern="1200" dirty="0"/>
            <a:t>P</a:t>
          </a:r>
          <a:r>
            <a:rPr lang="en-US" sz="2000" kern="1200" dirty="0"/>
            <a:t>atient or </a:t>
          </a:r>
          <a:r>
            <a:rPr lang="en-US" sz="2000" b="1" kern="1200" dirty="0"/>
            <a:t>P</a:t>
          </a:r>
          <a:r>
            <a:rPr lang="en-US" sz="2000" kern="1200" dirty="0"/>
            <a:t>opulation) = females ≥ 18 yr. receiving gynecological surgery for either benign </a:t>
          </a:r>
        </a:p>
        <a:p>
          <a:pPr marL="0" lvl="0" indent="0" algn="l" defTabSz="889000">
            <a:lnSpc>
              <a:spcPct val="90000"/>
            </a:lnSpc>
            <a:spcBef>
              <a:spcPct val="0"/>
            </a:spcBef>
            <a:spcAft>
              <a:spcPct val="35000"/>
            </a:spcAft>
            <a:buNone/>
          </a:pPr>
          <a:r>
            <a:rPr lang="en-US" sz="2000" kern="1200" dirty="0"/>
            <a:t>			    or malignant reasons</a:t>
          </a:r>
        </a:p>
      </dsp:txBody>
      <dsp:txXfrm>
        <a:off x="44906" y="1488932"/>
        <a:ext cx="9957955" cy="830100"/>
      </dsp:txXfrm>
    </dsp:sp>
    <dsp:sp modelId="{D6472B10-066D-4D5D-8A6E-136E45F83746}">
      <dsp:nvSpPr>
        <dsp:cNvPr id="0" name=""/>
        <dsp:cNvSpPr/>
      </dsp:nvSpPr>
      <dsp:spPr>
        <a:xfrm>
          <a:off x="0" y="2421539"/>
          <a:ext cx="10047767" cy="91991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I    </a:t>
          </a:r>
          <a:r>
            <a:rPr lang="en-US" sz="2000" kern="1200" dirty="0"/>
            <a:t>(</a:t>
          </a:r>
          <a:r>
            <a:rPr lang="en-US" sz="2000" b="1" kern="1200" dirty="0"/>
            <a:t>I</a:t>
          </a:r>
          <a:r>
            <a:rPr lang="en-US" sz="2000" kern="1200" dirty="0"/>
            <a:t>ntervention) = robotic surgery</a:t>
          </a:r>
        </a:p>
        <a:p>
          <a:pPr marL="0" lvl="0" indent="0" algn="l" defTabSz="889000">
            <a:lnSpc>
              <a:spcPct val="90000"/>
            </a:lnSpc>
            <a:spcBef>
              <a:spcPct val="0"/>
            </a:spcBef>
            <a:spcAft>
              <a:spcPct val="35000"/>
            </a:spcAft>
            <a:buNone/>
          </a:pPr>
          <a:r>
            <a:rPr lang="en-US" sz="2000" kern="1200" dirty="0"/>
            <a:t>		</a:t>
          </a:r>
        </a:p>
      </dsp:txBody>
      <dsp:txXfrm>
        <a:off x="44906" y="2466445"/>
        <a:ext cx="9957955" cy="830100"/>
      </dsp:txXfrm>
    </dsp:sp>
    <dsp:sp modelId="{73863B4D-AB48-49A5-BD95-E9625F07D04F}">
      <dsp:nvSpPr>
        <dsp:cNvPr id="0" name=""/>
        <dsp:cNvSpPr/>
      </dsp:nvSpPr>
      <dsp:spPr>
        <a:xfrm>
          <a:off x="0" y="3399051"/>
          <a:ext cx="10047767" cy="91991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C</a:t>
          </a:r>
          <a:r>
            <a:rPr lang="en-US" sz="2000" kern="1200" dirty="0"/>
            <a:t>  (</a:t>
          </a:r>
          <a:r>
            <a:rPr lang="en-US" sz="2000" b="1" kern="1200" dirty="0"/>
            <a:t>C</a:t>
          </a:r>
          <a:r>
            <a:rPr lang="en-US" sz="2000" kern="1200" dirty="0"/>
            <a:t>omparison) = laparoscopic, abdominal, or vaginal gynecological surgery</a:t>
          </a:r>
        </a:p>
      </dsp:txBody>
      <dsp:txXfrm>
        <a:off x="44906" y="3443957"/>
        <a:ext cx="9957955" cy="830100"/>
      </dsp:txXfrm>
    </dsp:sp>
    <dsp:sp modelId="{6000D8B4-7281-4E69-8DE0-10039286D406}">
      <dsp:nvSpPr>
        <dsp:cNvPr id="0" name=""/>
        <dsp:cNvSpPr/>
      </dsp:nvSpPr>
      <dsp:spPr>
        <a:xfrm>
          <a:off x="0" y="4376564"/>
          <a:ext cx="10047767" cy="91991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O  </a:t>
          </a:r>
          <a:r>
            <a:rPr lang="en-US" sz="2000" kern="1200" dirty="0"/>
            <a:t>(</a:t>
          </a:r>
          <a:r>
            <a:rPr lang="en-US" sz="2000" b="1" kern="1200" dirty="0"/>
            <a:t>O</a:t>
          </a:r>
          <a:r>
            <a:rPr lang="en-US" sz="2000" kern="1200" dirty="0"/>
            <a:t>utcome) =# of Adverse Events (infection, mesh erosion, hemorrhage, GI/GU injury, VTEs) </a:t>
          </a:r>
        </a:p>
      </dsp:txBody>
      <dsp:txXfrm>
        <a:off x="44906" y="4421470"/>
        <a:ext cx="9957955" cy="8301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C640E6-4451-48F0-8AD5-60AA534CDC3D}">
      <dsp:nvSpPr>
        <dsp:cNvPr id="0" name=""/>
        <dsp:cNvSpPr/>
      </dsp:nvSpPr>
      <dsp:spPr>
        <a:xfrm>
          <a:off x="0" y="69517"/>
          <a:ext cx="9760685" cy="119821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For patients with Hyperkinetic movement disorders, does botulinum toxin injection (as opposed to no Tx) improve functional outcomes?</a:t>
          </a:r>
          <a:endParaRPr lang="en-US" sz="2400" kern="1200" dirty="0">
            <a:solidFill>
              <a:schemeClr val="bg1"/>
            </a:solidFill>
          </a:endParaRPr>
        </a:p>
      </dsp:txBody>
      <dsp:txXfrm>
        <a:off x="58492" y="128009"/>
        <a:ext cx="9643701" cy="1081227"/>
      </dsp:txXfrm>
    </dsp:sp>
    <dsp:sp modelId="{A9768582-6431-4391-A6B8-0653100D266C}">
      <dsp:nvSpPr>
        <dsp:cNvPr id="0" name=""/>
        <dsp:cNvSpPr/>
      </dsp:nvSpPr>
      <dsp:spPr>
        <a:xfrm>
          <a:off x="0" y="1281819"/>
          <a:ext cx="9760685" cy="93878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P</a:t>
          </a:r>
          <a:r>
            <a:rPr lang="en-US" sz="2400" kern="1200" dirty="0"/>
            <a:t>   (</a:t>
          </a:r>
          <a:r>
            <a:rPr lang="en-US" sz="2400" b="1" kern="1200" dirty="0"/>
            <a:t>P</a:t>
          </a:r>
          <a:r>
            <a:rPr lang="en-US" sz="2400" kern="1200" dirty="0"/>
            <a:t>atient or </a:t>
          </a:r>
          <a:r>
            <a:rPr lang="en-US" sz="2400" b="1" kern="1200" dirty="0"/>
            <a:t>P</a:t>
          </a:r>
          <a:r>
            <a:rPr lang="en-US" sz="2400" kern="1200" dirty="0"/>
            <a:t>opulation) = </a:t>
          </a:r>
          <a:r>
            <a:rPr lang="en-US" sz="2400" kern="1200" dirty="0">
              <a:solidFill>
                <a:schemeClr val="bg1"/>
              </a:solidFill>
            </a:rPr>
            <a:t>Patients with </a:t>
          </a:r>
          <a:r>
            <a:rPr lang="en-US" sz="2400" kern="1200" dirty="0"/>
            <a:t>Hyperkinetic movement disorders</a:t>
          </a:r>
          <a:endParaRPr lang="en-US" sz="2400" kern="1200" dirty="0">
            <a:solidFill>
              <a:schemeClr val="bg1"/>
            </a:solidFill>
          </a:endParaRPr>
        </a:p>
      </dsp:txBody>
      <dsp:txXfrm>
        <a:off x="45828" y="1327647"/>
        <a:ext cx="9669029" cy="847131"/>
      </dsp:txXfrm>
    </dsp:sp>
    <dsp:sp modelId="{D6472B10-066D-4D5D-8A6E-136E45F83746}">
      <dsp:nvSpPr>
        <dsp:cNvPr id="0" name=""/>
        <dsp:cNvSpPr/>
      </dsp:nvSpPr>
      <dsp:spPr>
        <a:xfrm>
          <a:off x="0" y="2234698"/>
          <a:ext cx="9760685" cy="91311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I    </a:t>
          </a:r>
          <a:r>
            <a:rPr lang="en-US" sz="2400" kern="1200" dirty="0"/>
            <a:t>(</a:t>
          </a:r>
          <a:r>
            <a:rPr lang="en-US" sz="2400" b="1" kern="1200" dirty="0"/>
            <a:t>I</a:t>
          </a:r>
          <a:r>
            <a:rPr lang="en-US" sz="2400" kern="1200" dirty="0"/>
            <a:t>ntervention) = botulinum toxin injection</a:t>
          </a:r>
        </a:p>
      </dsp:txBody>
      <dsp:txXfrm>
        <a:off x="44574" y="2279272"/>
        <a:ext cx="9671537" cy="823963"/>
      </dsp:txXfrm>
    </dsp:sp>
    <dsp:sp modelId="{73863B4D-AB48-49A5-BD95-E9625F07D04F}">
      <dsp:nvSpPr>
        <dsp:cNvPr id="0" name=""/>
        <dsp:cNvSpPr/>
      </dsp:nvSpPr>
      <dsp:spPr>
        <a:xfrm>
          <a:off x="0" y="3174359"/>
          <a:ext cx="9760685" cy="91311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C</a:t>
          </a:r>
          <a:r>
            <a:rPr lang="en-US" sz="2400" kern="1200" dirty="0"/>
            <a:t>  (</a:t>
          </a:r>
          <a:r>
            <a:rPr lang="en-US" sz="2400" b="1" kern="1200" dirty="0"/>
            <a:t>C</a:t>
          </a:r>
          <a:r>
            <a:rPr lang="en-US" sz="2400" kern="1200" dirty="0"/>
            <a:t>omparison) = no injection </a:t>
          </a:r>
        </a:p>
      </dsp:txBody>
      <dsp:txXfrm>
        <a:off x="44574" y="3218933"/>
        <a:ext cx="9671537" cy="823963"/>
      </dsp:txXfrm>
    </dsp:sp>
    <dsp:sp modelId="{6000D8B4-7281-4E69-8DE0-10039286D406}">
      <dsp:nvSpPr>
        <dsp:cNvPr id="0" name=""/>
        <dsp:cNvSpPr/>
      </dsp:nvSpPr>
      <dsp:spPr>
        <a:xfrm>
          <a:off x="0" y="4089101"/>
          <a:ext cx="9760685" cy="91311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O  </a:t>
          </a:r>
          <a:r>
            <a:rPr lang="en-US" sz="2400" kern="1200" dirty="0"/>
            <a:t>(</a:t>
          </a:r>
          <a:r>
            <a:rPr lang="en-US" sz="2400" b="1" kern="1200" dirty="0"/>
            <a:t>O</a:t>
          </a:r>
          <a:r>
            <a:rPr lang="en-US" sz="2400" kern="1200" dirty="0"/>
            <a:t>utcome) = </a:t>
          </a:r>
          <a:r>
            <a:rPr lang="en-US" sz="2400" kern="1200" dirty="0">
              <a:solidFill>
                <a:schemeClr val="bg1"/>
              </a:solidFill>
            </a:rPr>
            <a:t>functional testing</a:t>
          </a:r>
        </a:p>
      </dsp:txBody>
      <dsp:txXfrm>
        <a:off x="44574" y="4133675"/>
        <a:ext cx="9671537" cy="823963"/>
      </dsp:txXfrm>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1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5F866E-1122-4101-A841-445256A654E6}" type="datetimeFigureOut">
              <a:rPr lang="en-US" smtClean="0"/>
              <a:t>7/26/2023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FBED81-4590-491F-8AE9-B995C4BA86BF}" type="slidenum">
              <a:rPr lang="en-US" smtClean="0"/>
              <a:t>‹#›</a:t>
            </a:fld>
            <a:endParaRPr lang="en-US"/>
          </a:p>
        </p:txBody>
      </p:sp>
    </p:spTree>
    <p:extLst>
      <p:ext uri="{BB962C8B-B14F-4D97-AF65-F5344CB8AC3E}">
        <p14:creationId xmlns:p14="http://schemas.microsoft.com/office/powerpoint/2010/main" val="2979440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t>Books and traditional (non-evidence-based) reviews provide some guidance for the management of first unprovoked seizures, and comment on the risk of recurrence.  However, these sources assess the existing evidence with variable rigour, and usually do not describe the quality of the evidence underpinning their statements.  Remember:  a basic tenet of EBM is that there is a hierarchy of evidence...</a:t>
            </a:r>
          </a:p>
          <a:p>
            <a:endParaRPr lang="it-IT"/>
          </a:p>
        </p:txBody>
      </p:sp>
    </p:spTree>
    <p:extLst>
      <p:ext uri="{BB962C8B-B14F-4D97-AF65-F5344CB8AC3E}">
        <p14:creationId xmlns:p14="http://schemas.microsoft.com/office/powerpoint/2010/main" val="1526021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64843-78A0-4664-8E43-BF040FD6AB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43C8D6A-ACA3-4187-A3F5-3E8155B4A2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52111C2-9AF0-4ACF-B768-4D2425D9D4F0}"/>
              </a:ext>
            </a:extLst>
          </p:cNvPr>
          <p:cNvSpPr>
            <a:spLocks noGrp="1"/>
          </p:cNvSpPr>
          <p:nvPr>
            <p:ph type="dt" sz="half" idx="10"/>
          </p:nvPr>
        </p:nvSpPr>
        <p:spPr/>
        <p:txBody>
          <a:bodyPr/>
          <a:lstStyle/>
          <a:p>
            <a:fld id="{5CCC410E-EE95-4009-A271-F8E84A972131}" type="datetimeFigureOut">
              <a:rPr lang="en-US" smtClean="0"/>
              <a:t>7/26/2023</a:t>
            </a:fld>
            <a:endParaRPr lang="en-US"/>
          </a:p>
        </p:txBody>
      </p:sp>
      <p:sp>
        <p:nvSpPr>
          <p:cNvPr id="5" name="Footer Placeholder 4">
            <a:extLst>
              <a:ext uri="{FF2B5EF4-FFF2-40B4-BE49-F238E27FC236}">
                <a16:creationId xmlns:a16="http://schemas.microsoft.com/office/drawing/2014/main" id="{F517BE31-9302-4989-8FD4-079726272D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8B5BBB-2CEB-4B7D-9AA8-38700BE5D285}"/>
              </a:ext>
            </a:extLst>
          </p:cNvPr>
          <p:cNvSpPr>
            <a:spLocks noGrp="1"/>
          </p:cNvSpPr>
          <p:nvPr>
            <p:ph type="sldNum" sz="quarter" idx="12"/>
          </p:nvPr>
        </p:nvSpPr>
        <p:spPr/>
        <p:txBody>
          <a:bodyPr/>
          <a:lstStyle/>
          <a:p>
            <a:fld id="{C4B2CB6B-69B2-401D-B0EB-3B9CD0BFA205}" type="slidenum">
              <a:rPr lang="en-US" smtClean="0"/>
              <a:t>‹#›</a:t>
            </a:fld>
            <a:endParaRPr lang="en-US"/>
          </a:p>
        </p:txBody>
      </p:sp>
    </p:spTree>
    <p:extLst>
      <p:ext uri="{BB962C8B-B14F-4D97-AF65-F5344CB8AC3E}">
        <p14:creationId xmlns:p14="http://schemas.microsoft.com/office/powerpoint/2010/main" val="827895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5EB93-7B16-4460-BD4C-997F443E8C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4E48FBD-7B22-4214-8469-DCE221C687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98F94E-A002-4AA3-8A83-7FFAEC452026}"/>
              </a:ext>
            </a:extLst>
          </p:cNvPr>
          <p:cNvSpPr>
            <a:spLocks noGrp="1"/>
          </p:cNvSpPr>
          <p:nvPr>
            <p:ph type="dt" sz="half" idx="10"/>
          </p:nvPr>
        </p:nvSpPr>
        <p:spPr/>
        <p:txBody>
          <a:bodyPr/>
          <a:lstStyle/>
          <a:p>
            <a:fld id="{5CCC410E-EE95-4009-A271-F8E84A972131}" type="datetimeFigureOut">
              <a:rPr lang="en-US" smtClean="0"/>
              <a:t>7/26/2023</a:t>
            </a:fld>
            <a:endParaRPr lang="en-US"/>
          </a:p>
        </p:txBody>
      </p:sp>
      <p:sp>
        <p:nvSpPr>
          <p:cNvPr id="5" name="Footer Placeholder 4">
            <a:extLst>
              <a:ext uri="{FF2B5EF4-FFF2-40B4-BE49-F238E27FC236}">
                <a16:creationId xmlns:a16="http://schemas.microsoft.com/office/drawing/2014/main" id="{6DD3DC39-F4EB-483B-A65C-0397D621F2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D8AD16-0B35-4300-B941-F1E4512F5809}"/>
              </a:ext>
            </a:extLst>
          </p:cNvPr>
          <p:cNvSpPr>
            <a:spLocks noGrp="1"/>
          </p:cNvSpPr>
          <p:nvPr>
            <p:ph type="sldNum" sz="quarter" idx="12"/>
          </p:nvPr>
        </p:nvSpPr>
        <p:spPr/>
        <p:txBody>
          <a:bodyPr/>
          <a:lstStyle/>
          <a:p>
            <a:fld id="{C4B2CB6B-69B2-401D-B0EB-3B9CD0BFA205}" type="slidenum">
              <a:rPr lang="en-US" smtClean="0"/>
              <a:t>‹#›</a:t>
            </a:fld>
            <a:endParaRPr lang="en-US"/>
          </a:p>
        </p:txBody>
      </p:sp>
    </p:spTree>
    <p:extLst>
      <p:ext uri="{BB962C8B-B14F-4D97-AF65-F5344CB8AC3E}">
        <p14:creationId xmlns:p14="http://schemas.microsoft.com/office/powerpoint/2010/main" val="3615426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09E40C6-1E80-4F8D-BBB4-FD746BDB570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77203CA-94FD-4C28-BE9F-F1D152D5836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124319-EBFF-452F-BCC0-7EB5CFD55284}"/>
              </a:ext>
            </a:extLst>
          </p:cNvPr>
          <p:cNvSpPr>
            <a:spLocks noGrp="1"/>
          </p:cNvSpPr>
          <p:nvPr>
            <p:ph type="dt" sz="half" idx="10"/>
          </p:nvPr>
        </p:nvSpPr>
        <p:spPr/>
        <p:txBody>
          <a:bodyPr/>
          <a:lstStyle/>
          <a:p>
            <a:fld id="{5CCC410E-EE95-4009-A271-F8E84A972131}" type="datetimeFigureOut">
              <a:rPr lang="en-US" smtClean="0"/>
              <a:t>7/26/2023</a:t>
            </a:fld>
            <a:endParaRPr lang="en-US"/>
          </a:p>
        </p:txBody>
      </p:sp>
      <p:sp>
        <p:nvSpPr>
          <p:cNvPr id="5" name="Footer Placeholder 4">
            <a:extLst>
              <a:ext uri="{FF2B5EF4-FFF2-40B4-BE49-F238E27FC236}">
                <a16:creationId xmlns:a16="http://schemas.microsoft.com/office/drawing/2014/main" id="{D2EC7D7F-84FC-4712-89C2-F9B9B0CFC4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A5430C-FB93-4129-8BDA-315AD318DD29}"/>
              </a:ext>
            </a:extLst>
          </p:cNvPr>
          <p:cNvSpPr>
            <a:spLocks noGrp="1"/>
          </p:cNvSpPr>
          <p:nvPr>
            <p:ph type="sldNum" sz="quarter" idx="12"/>
          </p:nvPr>
        </p:nvSpPr>
        <p:spPr/>
        <p:txBody>
          <a:bodyPr/>
          <a:lstStyle/>
          <a:p>
            <a:fld id="{C4B2CB6B-69B2-401D-B0EB-3B9CD0BFA205}" type="slidenum">
              <a:rPr lang="en-US" smtClean="0"/>
              <a:t>‹#›</a:t>
            </a:fld>
            <a:endParaRPr lang="en-US"/>
          </a:p>
        </p:txBody>
      </p:sp>
    </p:spTree>
    <p:extLst>
      <p:ext uri="{BB962C8B-B14F-4D97-AF65-F5344CB8AC3E}">
        <p14:creationId xmlns:p14="http://schemas.microsoft.com/office/powerpoint/2010/main" val="3320169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C8779-8247-4DE2-8847-A07BB0E219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7AE0CE-4E1A-4CF3-8FF1-9F0B99F997F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C0D0D2-4EAD-4EBE-A46B-0017278B0868}"/>
              </a:ext>
            </a:extLst>
          </p:cNvPr>
          <p:cNvSpPr>
            <a:spLocks noGrp="1"/>
          </p:cNvSpPr>
          <p:nvPr>
            <p:ph type="dt" sz="half" idx="10"/>
          </p:nvPr>
        </p:nvSpPr>
        <p:spPr/>
        <p:txBody>
          <a:bodyPr/>
          <a:lstStyle/>
          <a:p>
            <a:fld id="{5CCC410E-EE95-4009-A271-F8E84A972131}" type="datetimeFigureOut">
              <a:rPr lang="en-US" smtClean="0"/>
              <a:t>7/26/2023</a:t>
            </a:fld>
            <a:endParaRPr lang="en-US"/>
          </a:p>
        </p:txBody>
      </p:sp>
      <p:sp>
        <p:nvSpPr>
          <p:cNvPr id="5" name="Footer Placeholder 4">
            <a:extLst>
              <a:ext uri="{FF2B5EF4-FFF2-40B4-BE49-F238E27FC236}">
                <a16:creationId xmlns:a16="http://schemas.microsoft.com/office/drawing/2014/main" id="{5982C638-1BFD-439A-98FF-191E3E1A5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79D50F-605A-4124-8D2B-AE551B809A74}"/>
              </a:ext>
            </a:extLst>
          </p:cNvPr>
          <p:cNvSpPr>
            <a:spLocks noGrp="1"/>
          </p:cNvSpPr>
          <p:nvPr>
            <p:ph type="sldNum" sz="quarter" idx="12"/>
          </p:nvPr>
        </p:nvSpPr>
        <p:spPr/>
        <p:txBody>
          <a:bodyPr/>
          <a:lstStyle/>
          <a:p>
            <a:fld id="{C4B2CB6B-69B2-401D-B0EB-3B9CD0BFA205}" type="slidenum">
              <a:rPr lang="en-US" smtClean="0"/>
              <a:t>‹#›</a:t>
            </a:fld>
            <a:endParaRPr lang="en-US"/>
          </a:p>
        </p:txBody>
      </p:sp>
    </p:spTree>
    <p:extLst>
      <p:ext uri="{BB962C8B-B14F-4D97-AF65-F5344CB8AC3E}">
        <p14:creationId xmlns:p14="http://schemas.microsoft.com/office/powerpoint/2010/main" val="501831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EB574-8EE7-468E-A7EF-536110952B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4A15D8A-BB8C-4077-AF99-D9246BF064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6A803CE-42FF-4EE7-8684-990B4F8E4023}"/>
              </a:ext>
            </a:extLst>
          </p:cNvPr>
          <p:cNvSpPr>
            <a:spLocks noGrp="1"/>
          </p:cNvSpPr>
          <p:nvPr>
            <p:ph type="dt" sz="half" idx="10"/>
          </p:nvPr>
        </p:nvSpPr>
        <p:spPr/>
        <p:txBody>
          <a:bodyPr/>
          <a:lstStyle/>
          <a:p>
            <a:fld id="{5CCC410E-EE95-4009-A271-F8E84A972131}" type="datetimeFigureOut">
              <a:rPr lang="en-US" smtClean="0"/>
              <a:t>7/26/2023</a:t>
            </a:fld>
            <a:endParaRPr lang="en-US"/>
          </a:p>
        </p:txBody>
      </p:sp>
      <p:sp>
        <p:nvSpPr>
          <p:cNvPr id="5" name="Footer Placeholder 4">
            <a:extLst>
              <a:ext uri="{FF2B5EF4-FFF2-40B4-BE49-F238E27FC236}">
                <a16:creationId xmlns:a16="http://schemas.microsoft.com/office/drawing/2014/main" id="{889B8811-0658-4180-8160-B1E6542629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8C1CFE-2854-46C5-BB11-B4398AED8ABA}"/>
              </a:ext>
            </a:extLst>
          </p:cNvPr>
          <p:cNvSpPr>
            <a:spLocks noGrp="1"/>
          </p:cNvSpPr>
          <p:nvPr>
            <p:ph type="sldNum" sz="quarter" idx="12"/>
          </p:nvPr>
        </p:nvSpPr>
        <p:spPr/>
        <p:txBody>
          <a:bodyPr/>
          <a:lstStyle/>
          <a:p>
            <a:fld id="{C4B2CB6B-69B2-401D-B0EB-3B9CD0BFA205}" type="slidenum">
              <a:rPr lang="en-US" smtClean="0"/>
              <a:t>‹#›</a:t>
            </a:fld>
            <a:endParaRPr lang="en-US"/>
          </a:p>
        </p:txBody>
      </p:sp>
    </p:spTree>
    <p:extLst>
      <p:ext uri="{BB962C8B-B14F-4D97-AF65-F5344CB8AC3E}">
        <p14:creationId xmlns:p14="http://schemas.microsoft.com/office/powerpoint/2010/main" val="1258663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A9E74-1A6A-440C-A5A0-647054D9F8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13D557-B824-49E3-A563-EE1A703925D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85B40F8-4014-4539-A81A-E5D3935232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7CE45CC-0837-4ACB-8463-3F833FBE54D9}"/>
              </a:ext>
            </a:extLst>
          </p:cNvPr>
          <p:cNvSpPr>
            <a:spLocks noGrp="1"/>
          </p:cNvSpPr>
          <p:nvPr>
            <p:ph type="dt" sz="half" idx="10"/>
          </p:nvPr>
        </p:nvSpPr>
        <p:spPr/>
        <p:txBody>
          <a:bodyPr/>
          <a:lstStyle/>
          <a:p>
            <a:fld id="{5CCC410E-EE95-4009-A271-F8E84A972131}" type="datetimeFigureOut">
              <a:rPr lang="en-US" smtClean="0"/>
              <a:t>7/26/2023</a:t>
            </a:fld>
            <a:endParaRPr lang="en-US"/>
          </a:p>
        </p:txBody>
      </p:sp>
      <p:sp>
        <p:nvSpPr>
          <p:cNvPr id="6" name="Footer Placeholder 5">
            <a:extLst>
              <a:ext uri="{FF2B5EF4-FFF2-40B4-BE49-F238E27FC236}">
                <a16:creationId xmlns:a16="http://schemas.microsoft.com/office/drawing/2014/main" id="{212A9BEB-8F34-4C56-A303-143CD372E0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1F91FD-C8BD-4A7E-B4AE-E45705D50A97}"/>
              </a:ext>
            </a:extLst>
          </p:cNvPr>
          <p:cNvSpPr>
            <a:spLocks noGrp="1"/>
          </p:cNvSpPr>
          <p:nvPr>
            <p:ph type="sldNum" sz="quarter" idx="12"/>
          </p:nvPr>
        </p:nvSpPr>
        <p:spPr/>
        <p:txBody>
          <a:bodyPr/>
          <a:lstStyle/>
          <a:p>
            <a:fld id="{C4B2CB6B-69B2-401D-B0EB-3B9CD0BFA205}" type="slidenum">
              <a:rPr lang="en-US" smtClean="0"/>
              <a:t>‹#›</a:t>
            </a:fld>
            <a:endParaRPr lang="en-US"/>
          </a:p>
        </p:txBody>
      </p:sp>
    </p:spTree>
    <p:extLst>
      <p:ext uri="{BB962C8B-B14F-4D97-AF65-F5344CB8AC3E}">
        <p14:creationId xmlns:p14="http://schemas.microsoft.com/office/powerpoint/2010/main" val="2923213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6BED6-C2A7-4E36-970C-3BD2778858B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CFF3D14-5782-4BBC-89F8-F9A75B4FC8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5B8BAF2-690D-40B6-BDF4-6C934CDA008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A4F0FA-B41C-4978-B7CB-F7AE5E3F9F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2FEA82B-7130-47F5-ABD9-13341C3CE59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22AFB4B-4C3D-46C1-A415-F4CB71CB02BA}"/>
              </a:ext>
            </a:extLst>
          </p:cNvPr>
          <p:cNvSpPr>
            <a:spLocks noGrp="1"/>
          </p:cNvSpPr>
          <p:nvPr>
            <p:ph type="dt" sz="half" idx="10"/>
          </p:nvPr>
        </p:nvSpPr>
        <p:spPr/>
        <p:txBody>
          <a:bodyPr/>
          <a:lstStyle/>
          <a:p>
            <a:fld id="{5CCC410E-EE95-4009-A271-F8E84A972131}" type="datetimeFigureOut">
              <a:rPr lang="en-US" smtClean="0"/>
              <a:t>7/26/2023</a:t>
            </a:fld>
            <a:endParaRPr lang="en-US"/>
          </a:p>
        </p:txBody>
      </p:sp>
      <p:sp>
        <p:nvSpPr>
          <p:cNvPr id="8" name="Footer Placeholder 7">
            <a:extLst>
              <a:ext uri="{FF2B5EF4-FFF2-40B4-BE49-F238E27FC236}">
                <a16:creationId xmlns:a16="http://schemas.microsoft.com/office/drawing/2014/main" id="{3F34237B-EA37-41B6-A3E0-266350CC581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1E66B53-6798-4CB6-95B0-5CF7A733CC00}"/>
              </a:ext>
            </a:extLst>
          </p:cNvPr>
          <p:cNvSpPr>
            <a:spLocks noGrp="1"/>
          </p:cNvSpPr>
          <p:nvPr>
            <p:ph type="sldNum" sz="quarter" idx="12"/>
          </p:nvPr>
        </p:nvSpPr>
        <p:spPr/>
        <p:txBody>
          <a:bodyPr/>
          <a:lstStyle/>
          <a:p>
            <a:fld id="{C4B2CB6B-69B2-401D-B0EB-3B9CD0BFA205}" type="slidenum">
              <a:rPr lang="en-US" smtClean="0"/>
              <a:t>‹#›</a:t>
            </a:fld>
            <a:endParaRPr lang="en-US"/>
          </a:p>
        </p:txBody>
      </p:sp>
    </p:spTree>
    <p:extLst>
      <p:ext uri="{BB962C8B-B14F-4D97-AF65-F5344CB8AC3E}">
        <p14:creationId xmlns:p14="http://schemas.microsoft.com/office/powerpoint/2010/main" val="2785011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BEE8B-F6B7-4134-A2DE-B0F903615C5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85EEB77-99C4-4D20-BABF-A4F2D41F0E93}"/>
              </a:ext>
            </a:extLst>
          </p:cNvPr>
          <p:cNvSpPr>
            <a:spLocks noGrp="1"/>
          </p:cNvSpPr>
          <p:nvPr>
            <p:ph type="dt" sz="half" idx="10"/>
          </p:nvPr>
        </p:nvSpPr>
        <p:spPr/>
        <p:txBody>
          <a:bodyPr/>
          <a:lstStyle/>
          <a:p>
            <a:fld id="{5CCC410E-EE95-4009-A271-F8E84A972131}" type="datetimeFigureOut">
              <a:rPr lang="en-US" smtClean="0"/>
              <a:t>7/26/2023</a:t>
            </a:fld>
            <a:endParaRPr lang="en-US"/>
          </a:p>
        </p:txBody>
      </p:sp>
      <p:sp>
        <p:nvSpPr>
          <p:cNvPr id="4" name="Footer Placeholder 3">
            <a:extLst>
              <a:ext uri="{FF2B5EF4-FFF2-40B4-BE49-F238E27FC236}">
                <a16:creationId xmlns:a16="http://schemas.microsoft.com/office/drawing/2014/main" id="{8D950ABA-26DE-418C-AEDD-0B2E7782FA2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033F9E9-F5CB-46B5-8FC2-A751CACFC2F1}"/>
              </a:ext>
            </a:extLst>
          </p:cNvPr>
          <p:cNvSpPr>
            <a:spLocks noGrp="1"/>
          </p:cNvSpPr>
          <p:nvPr>
            <p:ph type="sldNum" sz="quarter" idx="12"/>
          </p:nvPr>
        </p:nvSpPr>
        <p:spPr/>
        <p:txBody>
          <a:bodyPr/>
          <a:lstStyle/>
          <a:p>
            <a:fld id="{C4B2CB6B-69B2-401D-B0EB-3B9CD0BFA205}" type="slidenum">
              <a:rPr lang="en-US" smtClean="0"/>
              <a:t>‹#›</a:t>
            </a:fld>
            <a:endParaRPr lang="en-US"/>
          </a:p>
        </p:txBody>
      </p:sp>
    </p:spTree>
    <p:extLst>
      <p:ext uri="{BB962C8B-B14F-4D97-AF65-F5344CB8AC3E}">
        <p14:creationId xmlns:p14="http://schemas.microsoft.com/office/powerpoint/2010/main" val="1522754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244293-E718-47B8-A272-8E4138C66D59}"/>
              </a:ext>
            </a:extLst>
          </p:cNvPr>
          <p:cNvSpPr>
            <a:spLocks noGrp="1"/>
          </p:cNvSpPr>
          <p:nvPr>
            <p:ph type="dt" sz="half" idx="10"/>
          </p:nvPr>
        </p:nvSpPr>
        <p:spPr/>
        <p:txBody>
          <a:bodyPr/>
          <a:lstStyle/>
          <a:p>
            <a:fld id="{5CCC410E-EE95-4009-A271-F8E84A972131}" type="datetimeFigureOut">
              <a:rPr lang="en-US" smtClean="0"/>
              <a:t>7/26/2023</a:t>
            </a:fld>
            <a:endParaRPr lang="en-US"/>
          </a:p>
        </p:txBody>
      </p:sp>
      <p:sp>
        <p:nvSpPr>
          <p:cNvPr id="3" name="Footer Placeholder 2">
            <a:extLst>
              <a:ext uri="{FF2B5EF4-FFF2-40B4-BE49-F238E27FC236}">
                <a16:creationId xmlns:a16="http://schemas.microsoft.com/office/drawing/2014/main" id="{4207C6F4-2E30-4FB9-9EF3-FB9EDE58C68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4050AE1-9076-4FD6-BB58-93C6F17BA143}"/>
              </a:ext>
            </a:extLst>
          </p:cNvPr>
          <p:cNvSpPr>
            <a:spLocks noGrp="1"/>
          </p:cNvSpPr>
          <p:nvPr>
            <p:ph type="sldNum" sz="quarter" idx="12"/>
          </p:nvPr>
        </p:nvSpPr>
        <p:spPr/>
        <p:txBody>
          <a:bodyPr/>
          <a:lstStyle/>
          <a:p>
            <a:fld id="{C4B2CB6B-69B2-401D-B0EB-3B9CD0BFA205}" type="slidenum">
              <a:rPr lang="en-US" smtClean="0"/>
              <a:t>‹#›</a:t>
            </a:fld>
            <a:endParaRPr lang="en-US"/>
          </a:p>
        </p:txBody>
      </p:sp>
    </p:spTree>
    <p:extLst>
      <p:ext uri="{BB962C8B-B14F-4D97-AF65-F5344CB8AC3E}">
        <p14:creationId xmlns:p14="http://schemas.microsoft.com/office/powerpoint/2010/main" val="1120409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805CC-0AE7-48CE-B549-9278238449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28509F3-C5E4-47DE-9589-6FEA379CDD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AC1B2B3-28A1-4661-96E1-F81A9142C3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411564-7D69-4FF1-97E9-9F1DE433FE96}"/>
              </a:ext>
            </a:extLst>
          </p:cNvPr>
          <p:cNvSpPr>
            <a:spLocks noGrp="1"/>
          </p:cNvSpPr>
          <p:nvPr>
            <p:ph type="dt" sz="half" idx="10"/>
          </p:nvPr>
        </p:nvSpPr>
        <p:spPr/>
        <p:txBody>
          <a:bodyPr/>
          <a:lstStyle/>
          <a:p>
            <a:fld id="{5CCC410E-EE95-4009-A271-F8E84A972131}" type="datetimeFigureOut">
              <a:rPr lang="en-US" smtClean="0"/>
              <a:t>7/26/2023</a:t>
            </a:fld>
            <a:endParaRPr lang="en-US"/>
          </a:p>
        </p:txBody>
      </p:sp>
      <p:sp>
        <p:nvSpPr>
          <p:cNvPr id="6" name="Footer Placeholder 5">
            <a:extLst>
              <a:ext uri="{FF2B5EF4-FFF2-40B4-BE49-F238E27FC236}">
                <a16:creationId xmlns:a16="http://schemas.microsoft.com/office/drawing/2014/main" id="{B5BED05E-3828-48DD-87A9-D34E5C8B1B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999735-9B36-439D-ABB6-F409235BC8C5}"/>
              </a:ext>
            </a:extLst>
          </p:cNvPr>
          <p:cNvSpPr>
            <a:spLocks noGrp="1"/>
          </p:cNvSpPr>
          <p:nvPr>
            <p:ph type="sldNum" sz="quarter" idx="12"/>
          </p:nvPr>
        </p:nvSpPr>
        <p:spPr/>
        <p:txBody>
          <a:bodyPr/>
          <a:lstStyle/>
          <a:p>
            <a:fld id="{C4B2CB6B-69B2-401D-B0EB-3B9CD0BFA205}" type="slidenum">
              <a:rPr lang="en-US" smtClean="0"/>
              <a:t>‹#›</a:t>
            </a:fld>
            <a:endParaRPr lang="en-US"/>
          </a:p>
        </p:txBody>
      </p:sp>
    </p:spTree>
    <p:extLst>
      <p:ext uri="{BB962C8B-B14F-4D97-AF65-F5344CB8AC3E}">
        <p14:creationId xmlns:p14="http://schemas.microsoft.com/office/powerpoint/2010/main" val="3241729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D6A5F-84E4-492D-ABA0-5F67C11754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CCE4DF2-A54A-4744-B16C-593C1BFDC2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44E1EE0-5D78-49AD-8680-E879CA2C16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AC6297-D5F7-4D9E-9E69-D1D23ED2CE36}"/>
              </a:ext>
            </a:extLst>
          </p:cNvPr>
          <p:cNvSpPr>
            <a:spLocks noGrp="1"/>
          </p:cNvSpPr>
          <p:nvPr>
            <p:ph type="dt" sz="half" idx="10"/>
          </p:nvPr>
        </p:nvSpPr>
        <p:spPr/>
        <p:txBody>
          <a:bodyPr/>
          <a:lstStyle/>
          <a:p>
            <a:fld id="{5CCC410E-EE95-4009-A271-F8E84A972131}" type="datetimeFigureOut">
              <a:rPr lang="en-US" smtClean="0"/>
              <a:t>7/26/2023</a:t>
            </a:fld>
            <a:endParaRPr lang="en-US"/>
          </a:p>
        </p:txBody>
      </p:sp>
      <p:sp>
        <p:nvSpPr>
          <p:cNvPr id="6" name="Footer Placeholder 5">
            <a:extLst>
              <a:ext uri="{FF2B5EF4-FFF2-40B4-BE49-F238E27FC236}">
                <a16:creationId xmlns:a16="http://schemas.microsoft.com/office/drawing/2014/main" id="{62324918-F6BC-4D40-9422-E029052F33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CE8AE4-1C4F-4E68-89D5-2DB86BF18F57}"/>
              </a:ext>
            </a:extLst>
          </p:cNvPr>
          <p:cNvSpPr>
            <a:spLocks noGrp="1"/>
          </p:cNvSpPr>
          <p:nvPr>
            <p:ph type="sldNum" sz="quarter" idx="12"/>
          </p:nvPr>
        </p:nvSpPr>
        <p:spPr/>
        <p:txBody>
          <a:bodyPr/>
          <a:lstStyle/>
          <a:p>
            <a:fld id="{C4B2CB6B-69B2-401D-B0EB-3B9CD0BFA205}" type="slidenum">
              <a:rPr lang="en-US" smtClean="0"/>
              <a:t>‹#›</a:t>
            </a:fld>
            <a:endParaRPr lang="en-US"/>
          </a:p>
        </p:txBody>
      </p:sp>
    </p:spTree>
    <p:extLst>
      <p:ext uri="{BB962C8B-B14F-4D97-AF65-F5344CB8AC3E}">
        <p14:creationId xmlns:p14="http://schemas.microsoft.com/office/powerpoint/2010/main" val="153008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703BAF-A4CE-408A-BA90-1405900A87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6B96CD8-F9DF-4ADD-996B-573B818630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F14817-ADCC-4E17-8354-04D98A5849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CC410E-EE95-4009-A271-F8E84A972131}" type="datetimeFigureOut">
              <a:rPr lang="en-US" smtClean="0"/>
              <a:t>7/26/2023</a:t>
            </a:fld>
            <a:endParaRPr lang="en-US"/>
          </a:p>
        </p:txBody>
      </p:sp>
      <p:sp>
        <p:nvSpPr>
          <p:cNvPr id="5" name="Footer Placeholder 4">
            <a:extLst>
              <a:ext uri="{FF2B5EF4-FFF2-40B4-BE49-F238E27FC236}">
                <a16:creationId xmlns:a16="http://schemas.microsoft.com/office/drawing/2014/main" id="{3ABF75A7-6972-4F99-B1A9-A3E5FEBA58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544D87C-6215-453C-AE3A-F2BEE6902C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B2CB6B-69B2-401D-B0EB-3B9CD0BFA205}" type="slidenum">
              <a:rPr lang="en-US" smtClean="0"/>
              <a:t>‹#›</a:t>
            </a:fld>
            <a:endParaRPr lang="en-US"/>
          </a:p>
        </p:txBody>
      </p:sp>
    </p:spTree>
    <p:extLst>
      <p:ext uri="{BB962C8B-B14F-4D97-AF65-F5344CB8AC3E}">
        <p14:creationId xmlns:p14="http://schemas.microsoft.com/office/powerpoint/2010/main" val="300041882"/>
      </p:ext>
    </p:extLst>
  </p:cSld>
  <p:clrMap bg1="lt1" tx1="dk1" bg2="lt2" tx2="dk2" accent1="accent1" accent2="accent2" accent3="accent3" accent4="accent4" accent5="accent5" accent6="accent6" hlink="hlink" folHlink="folHlink"/>
  <p:sldLayoutIdLst>
    <p:sldLayoutId id="2147483661"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8.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diagramLayout" Target="../diagrams/layout16.xml"/><Relationship Id="rId7" Type="http://schemas.openxmlformats.org/officeDocument/2006/relationships/image" Target="../media/image20.png"/><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journalfinder.wiley.com/search?type=match" TargetMode="External"/><Relationship Id="rId2" Type="http://schemas.openxmlformats.org/officeDocument/2006/relationships/hyperlink" Target="https://journalfinder.elsevier.com/" TargetMode="External"/><Relationship Id="rId1" Type="http://schemas.openxmlformats.org/officeDocument/2006/relationships/slideLayout" Target="../slideLayouts/slideLayout2.xml"/><Relationship Id="rId4" Type="http://schemas.openxmlformats.org/officeDocument/2006/relationships/hyperlink" Target="https://journalsuggester.springer.com/" TargetMode="Externa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163F140-B999-410C-BC69-DF3A0679F029}"/>
              </a:ext>
            </a:extLst>
          </p:cNvPr>
          <p:cNvSpPr>
            <a:spLocks noGrp="1"/>
          </p:cNvSpPr>
          <p:nvPr>
            <p:ph type="ctrTitle"/>
          </p:nvPr>
        </p:nvSpPr>
        <p:spPr>
          <a:xfrm>
            <a:off x="1314824" y="735106"/>
            <a:ext cx="10053763" cy="2928470"/>
          </a:xfrm>
        </p:spPr>
        <p:txBody>
          <a:bodyPr anchor="b">
            <a:normAutofit/>
          </a:bodyPr>
          <a:lstStyle/>
          <a:p>
            <a:pPr algn="l"/>
            <a:r>
              <a:rPr lang="en-US" sz="4800">
                <a:solidFill>
                  <a:srgbClr val="FFFFFF"/>
                </a:solidFill>
              </a:rPr>
              <a:t>Introduction to Clinical Research</a:t>
            </a:r>
          </a:p>
        </p:txBody>
      </p:sp>
      <p:sp>
        <p:nvSpPr>
          <p:cNvPr id="3" name="Subtitle 2">
            <a:extLst>
              <a:ext uri="{FF2B5EF4-FFF2-40B4-BE49-F238E27FC236}">
                <a16:creationId xmlns:a16="http://schemas.microsoft.com/office/drawing/2014/main" id="{F9A84839-2C12-4AC7-A0F6-B78C04ED5CC9}"/>
              </a:ext>
            </a:extLst>
          </p:cNvPr>
          <p:cNvSpPr>
            <a:spLocks noGrp="1"/>
          </p:cNvSpPr>
          <p:nvPr>
            <p:ph type="subTitle" idx="1"/>
          </p:nvPr>
        </p:nvSpPr>
        <p:spPr>
          <a:xfrm>
            <a:off x="1350682" y="4716379"/>
            <a:ext cx="10005951" cy="1612703"/>
          </a:xfrm>
        </p:spPr>
        <p:txBody>
          <a:bodyPr anchor="ctr">
            <a:normAutofit fontScale="92500" lnSpcReduction="10000"/>
          </a:bodyPr>
          <a:lstStyle/>
          <a:p>
            <a:pPr algn="l"/>
            <a:r>
              <a:rPr lang="en-US" dirty="0"/>
              <a:t>Nicole Villemarette-Pittman, PhD</a:t>
            </a:r>
          </a:p>
          <a:p>
            <a:pPr algn="l"/>
            <a:r>
              <a:rPr lang="en-US" dirty="0"/>
              <a:t>Director, Clinical Research</a:t>
            </a:r>
          </a:p>
          <a:p>
            <a:pPr algn="l"/>
            <a:r>
              <a:rPr lang="en-US" dirty="0"/>
              <a:t>Associate Professor (Hon), University of Queensland Medical School</a:t>
            </a:r>
          </a:p>
          <a:p>
            <a:pPr algn="l"/>
            <a:r>
              <a:rPr lang="en-US" dirty="0"/>
              <a:t>Ochsner Health</a:t>
            </a:r>
          </a:p>
          <a:p>
            <a:pPr algn="l"/>
            <a:endParaRPr lang="en-US" dirty="0"/>
          </a:p>
        </p:txBody>
      </p:sp>
    </p:spTree>
    <p:extLst>
      <p:ext uri="{BB962C8B-B14F-4D97-AF65-F5344CB8AC3E}">
        <p14:creationId xmlns:p14="http://schemas.microsoft.com/office/powerpoint/2010/main" val="4145546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6E720E-722F-4967-999B-D42DE88C9B9D}"/>
              </a:ext>
            </a:extLst>
          </p:cNvPr>
          <p:cNvSpPr>
            <a:spLocks noGrp="1"/>
          </p:cNvSpPr>
          <p:nvPr>
            <p:ph type="title"/>
          </p:nvPr>
        </p:nvSpPr>
        <p:spPr>
          <a:xfrm>
            <a:off x="838200" y="557188"/>
            <a:ext cx="10515600" cy="1133499"/>
          </a:xfrm>
        </p:spPr>
        <p:txBody>
          <a:bodyPr>
            <a:normAutofit/>
          </a:bodyPr>
          <a:lstStyle/>
          <a:p>
            <a:pPr algn="ctr"/>
            <a:r>
              <a:rPr lang="en-US" sz="5200"/>
              <a:t>Am I Doing Human Subjects Research?</a:t>
            </a:r>
          </a:p>
        </p:txBody>
      </p:sp>
      <p:graphicFrame>
        <p:nvGraphicFramePr>
          <p:cNvPr id="5" name="Content Placeholder 2">
            <a:extLst>
              <a:ext uri="{FF2B5EF4-FFF2-40B4-BE49-F238E27FC236}">
                <a16:creationId xmlns:a16="http://schemas.microsoft.com/office/drawing/2014/main" id="{5058B795-5EC8-9442-C297-435C586D3FDD}"/>
              </a:ext>
            </a:extLst>
          </p:cNvPr>
          <p:cNvGraphicFramePr>
            <a:graphicFrameLocks noGrp="1"/>
          </p:cNvGraphicFramePr>
          <p:nvPr>
            <p:ph idx="1"/>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0107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7D1D46-D094-C51A-6CDC-ECCE8E903F36}"/>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I’m Still Not Sure if I am Doing Human Subjects Research</a:t>
            </a:r>
          </a:p>
        </p:txBody>
      </p:sp>
      <p:sp>
        <p:nvSpPr>
          <p:cNvPr id="3" name="Content Placeholder 2">
            <a:extLst>
              <a:ext uri="{FF2B5EF4-FFF2-40B4-BE49-F238E27FC236}">
                <a16:creationId xmlns:a16="http://schemas.microsoft.com/office/drawing/2014/main" id="{89F02093-4790-9EDD-D8B0-D818E82405CC}"/>
              </a:ext>
            </a:extLst>
          </p:cNvPr>
          <p:cNvSpPr>
            <a:spLocks noGrp="1"/>
          </p:cNvSpPr>
          <p:nvPr>
            <p:ph idx="1"/>
          </p:nvPr>
        </p:nvSpPr>
        <p:spPr>
          <a:xfrm>
            <a:off x="4810259" y="649480"/>
            <a:ext cx="6555347" cy="5546047"/>
          </a:xfrm>
        </p:spPr>
        <p:txBody>
          <a:bodyPr anchor="ctr">
            <a:normAutofit/>
          </a:bodyPr>
          <a:lstStyle/>
          <a:p>
            <a:r>
              <a:rPr lang="en-US" sz="2400" dirty="0"/>
              <a:t>Ask the IRB for a determination</a:t>
            </a:r>
          </a:p>
          <a:p>
            <a:pPr lvl="1"/>
            <a:r>
              <a:rPr lang="en-US" sz="2000" dirty="0"/>
              <a:t>Not human subjects research</a:t>
            </a:r>
          </a:p>
          <a:p>
            <a:pPr lvl="1"/>
            <a:r>
              <a:rPr lang="en-US" sz="2000" dirty="0"/>
              <a:t>It is Quality Improvement/Process Improvement</a:t>
            </a:r>
          </a:p>
          <a:p>
            <a:pPr lvl="1"/>
            <a:r>
              <a:rPr lang="en-US" sz="2000" dirty="0"/>
              <a:t>It is pre-research activity</a:t>
            </a:r>
          </a:p>
          <a:p>
            <a:pPr marL="457200" lvl="1" indent="0">
              <a:buNone/>
            </a:pPr>
            <a:endParaRPr lang="en-US" sz="2000" dirty="0"/>
          </a:p>
          <a:p>
            <a:r>
              <a:rPr lang="en-US" sz="2400" dirty="0"/>
              <a:t>If you submit a full application, they may also determine:</a:t>
            </a:r>
          </a:p>
          <a:p>
            <a:pPr lvl="1"/>
            <a:r>
              <a:rPr lang="en-US" sz="2000" dirty="0"/>
              <a:t>It is human subjects research, and it falls into the exempt category (most retro chart reviews)</a:t>
            </a:r>
          </a:p>
          <a:p>
            <a:pPr lvl="1"/>
            <a:r>
              <a:rPr lang="en-US" sz="2000" dirty="0"/>
              <a:t>It is human subjects research that requires continued oversight</a:t>
            </a:r>
          </a:p>
        </p:txBody>
      </p:sp>
    </p:spTree>
    <p:extLst>
      <p:ext uri="{BB962C8B-B14F-4D97-AF65-F5344CB8AC3E}">
        <p14:creationId xmlns:p14="http://schemas.microsoft.com/office/powerpoint/2010/main" val="441082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16E450-539A-5F14-A1E6-46CFD451554A}"/>
              </a:ext>
            </a:extLst>
          </p:cNvPr>
          <p:cNvSpPr>
            <a:spLocks noGrp="1"/>
          </p:cNvSpPr>
          <p:nvPr>
            <p:ph type="title"/>
          </p:nvPr>
        </p:nvSpPr>
        <p:spPr>
          <a:xfrm>
            <a:off x="586478" y="1683756"/>
            <a:ext cx="3115265" cy="2396359"/>
          </a:xfrm>
        </p:spPr>
        <p:txBody>
          <a:bodyPr anchor="b">
            <a:normAutofit/>
          </a:bodyPr>
          <a:lstStyle/>
          <a:p>
            <a:pPr algn="r"/>
            <a:r>
              <a:rPr lang="en-US" sz="3400">
                <a:solidFill>
                  <a:srgbClr val="FFFFFF"/>
                </a:solidFill>
              </a:rPr>
              <a:t>I Want to Perform Human Subjects Research</a:t>
            </a:r>
          </a:p>
        </p:txBody>
      </p:sp>
      <p:graphicFrame>
        <p:nvGraphicFramePr>
          <p:cNvPr id="36" name="Content Placeholder 2">
            <a:extLst>
              <a:ext uri="{FF2B5EF4-FFF2-40B4-BE49-F238E27FC236}">
                <a16:creationId xmlns:a16="http://schemas.microsoft.com/office/drawing/2014/main" id="{6068B3A8-6EE6-DBEE-AF99-C803591C272A}"/>
              </a:ext>
            </a:extLst>
          </p:cNvPr>
          <p:cNvGraphicFramePr>
            <a:graphicFrameLocks noGrp="1"/>
          </p:cNvGraphicFramePr>
          <p:nvPr>
            <p:ph idx="1"/>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72111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1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15">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17">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19">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21">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Rectangle 23">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FD8103-DDAA-6AC4-1097-B2845FD28183}"/>
              </a:ext>
            </a:extLst>
          </p:cNvPr>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How Do I Complete CITI Training?</a:t>
            </a:r>
          </a:p>
        </p:txBody>
      </p:sp>
      <p:sp>
        <p:nvSpPr>
          <p:cNvPr id="3" name="Content Placeholder 2">
            <a:extLst>
              <a:ext uri="{FF2B5EF4-FFF2-40B4-BE49-F238E27FC236}">
                <a16:creationId xmlns:a16="http://schemas.microsoft.com/office/drawing/2014/main" id="{45B11AF9-433F-880C-8C4B-1AFFF349909D}"/>
              </a:ext>
            </a:extLst>
          </p:cNvPr>
          <p:cNvSpPr>
            <a:spLocks noGrp="1"/>
          </p:cNvSpPr>
          <p:nvPr>
            <p:ph idx="1"/>
          </p:nvPr>
        </p:nvSpPr>
        <p:spPr>
          <a:xfrm>
            <a:off x="4209954" y="511388"/>
            <a:ext cx="6647194" cy="5773665"/>
          </a:xfrm>
        </p:spPr>
        <p:txBody>
          <a:bodyPr>
            <a:normAutofit/>
          </a:bodyPr>
          <a:lstStyle/>
          <a:p>
            <a:pPr marL="130302" indent="-130302" defTabSz="521208">
              <a:lnSpc>
                <a:spcPct val="100000"/>
              </a:lnSpc>
              <a:spcBef>
                <a:spcPts val="0"/>
              </a:spcBef>
            </a:pPr>
            <a:r>
              <a:rPr lang="en-US" sz="2200" kern="1200" dirty="0">
                <a:solidFill>
                  <a:schemeClr val="tx1"/>
                </a:solidFill>
                <a:latin typeface="+mn-lt"/>
                <a:ea typeface="+mn-ea"/>
                <a:cs typeface="+mn-cs"/>
              </a:rPr>
              <a:t>Go to the HRPP website and</a:t>
            </a:r>
          </a:p>
          <a:p>
            <a:pPr marL="0" indent="0" defTabSz="521208">
              <a:lnSpc>
                <a:spcPct val="100000"/>
              </a:lnSpc>
              <a:spcBef>
                <a:spcPts val="0"/>
              </a:spcBef>
              <a:buNone/>
            </a:pPr>
            <a:r>
              <a:rPr lang="en-US" sz="2200" kern="1200" dirty="0">
                <a:solidFill>
                  <a:schemeClr val="tx1"/>
                </a:solidFill>
                <a:latin typeface="+mn-lt"/>
                <a:ea typeface="+mn-ea"/>
                <a:cs typeface="+mn-cs"/>
              </a:rPr>
              <a:t>click on IRB Education &amp;Training</a:t>
            </a:r>
          </a:p>
          <a:p>
            <a:pPr marL="0" indent="0" defTabSz="521208">
              <a:lnSpc>
                <a:spcPct val="100000"/>
              </a:lnSpc>
              <a:spcBef>
                <a:spcPts val="0"/>
              </a:spcBef>
              <a:buNone/>
            </a:pPr>
            <a:endParaRPr lang="en-US" sz="1700" kern="1200" dirty="0">
              <a:solidFill>
                <a:schemeClr val="tx1"/>
              </a:solidFill>
              <a:latin typeface="+mn-lt"/>
              <a:ea typeface="+mn-ea"/>
              <a:cs typeface="+mn-cs"/>
            </a:endParaRPr>
          </a:p>
          <a:p>
            <a:pPr marL="0" indent="0" defTabSz="521208">
              <a:lnSpc>
                <a:spcPct val="100000"/>
              </a:lnSpc>
              <a:spcBef>
                <a:spcPts val="0"/>
              </a:spcBef>
              <a:buNone/>
            </a:pPr>
            <a:endParaRPr lang="en-US" sz="1700" kern="1200" dirty="0">
              <a:solidFill>
                <a:schemeClr val="tx1"/>
              </a:solidFill>
              <a:latin typeface="+mn-lt"/>
              <a:ea typeface="+mn-ea"/>
              <a:cs typeface="+mn-cs"/>
            </a:endParaRPr>
          </a:p>
          <a:p>
            <a:pPr marL="0" indent="0" defTabSz="521208">
              <a:lnSpc>
                <a:spcPct val="100000"/>
              </a:lnSpc>
              <a:spcBef>
                <a:spcPts val="0"/>
              </a:spcBef>
              <a:buNone/>
            </a:pPr>
            <a:endParaRPr lang="en-US" sz="1700" dirty="0"/>
          </a:p>
          <a:p>
            <a:pPr marL="0" indent="0" defTabSz="521208">
              <a:lnSpc>
                <a:spcPct val="100000"/>
              </a:lnSpc>
              <a:spcBef>
                <a:spcPts val="0"/>
              </a:spcBef>
              <a:buNone/>
            </a:pPr>
            <a:endParaRPr lang="en-US" sz="1700" kern="1200" dirty="0">
              <a:solidFill>
                <a:schemeClr val="tx1"/>
              </a:solidFill>
              <a:latin typeface="+mn-lt"/>
              <a:ea typeface="+mn-ea"/>
              <a:cs typeface="+mn-cs"/>
            </a:endParaRPr>
          </a:p>
          <a:p>
            <a:pPr marL="0" indent="0" defTabSz="521208">
              <a:lnSpc>
                <a:spcPct val="100000"/>
              </a:lnSpc>
              <a:spcBef>
                <a:spcPts val="0"/>
              </a:spcBef>
              <a:buNone/>
            </a:pPr>
            <a:endParaRPr lang="en-US" sz="1700" dirty="0"/>
          </a:p>
          <a:p>
            <a:pPr marL="0" indent="0" defTabSz="521208">
              <a:lnSpc>
                <a:spcPct val="100000"/>
              </a:lnSpc>
              <a:spcBef>
                <a:spcPts val="0"/>
              </a:spcBef>
              <a:buNone/>
            </a:pPr>
            <a:endParaRPr lang="en-US" sz="1700" kern="1200" dirty="0">
              <a:solidFill>
                <a:schemeClr val="tx1"/>
              </a:solidFill>
              <a:latin typeface="+mn-lt"/>
              <a:ea typeface="+mn-ea"/>
              <a:cs typeface="+mn-cs"/>
            </a:endParaRPr>
          </a:p>
          <a:p>
            <a:pPr marL="0" indent="0" defTabSz="521208">
              <a:lnSpc>
                <a:spcPct val="100000"/>
              </a:lnSpc>
              <a:spcBef>
                <a:spcPts val="0"/>
              </a:spcBef>
              <a:buNone/>
            </a:pPr>
            <a:endParaRPr lang="en-US" sz="2200" kern="1200" dirty="0">
              <a:solidFill>
                <a:schemeClr val="tx1"/>
              </a:solidFill>
              <a:latin typeface="+mn-lt"/>
              <a:ea typeface="+mn-ea"/>
              <a:cs typeface="+mn-cs"/>
            </a:endParaRPr>
          </a:p>
          <a:p>
            <a:pPr marL="130302" indent="-130302" defTabSz="521208">
              <a:lnSpc>
                <a:spcPct val="100000"/>
              </a:lnSpc>
              <a:spcBef>
                <a:spcPts val="0"/>
              </a:spcBef>
            </a:pPr>
            <a:r>
              <a:rPr lang="en-US" sz="2200" kern="1200" dirty="0">
                <a:solidFill>
                  <a:schemeClr val="tx1"/>
                </a:solidFill>
                <a:latin typeface="+mn-lt"/>
                <a:ea typeface="+mn-ea"/>
                <a:cs typeface="+mn-cs"/>
              </a:rPr>
              <a:t>Click on Collaborative Institutional</a:t>
            </a:r>
          </a:p>
          <a:p>
            <a:pPr marL="0" indent="0" defTabSz="521208">
              <a:lnSpc>
                <a:spcPct val="100000"/>
              </a:lnSpc>
              <a:spcBef>
                <a:spcPts val="0"/>
              </a:spcBef>
              <a:buNone/>
            </a:pPr>
            <a:r>
              <a:rPr lang="en-US" sz="2200" kern="1200" dirty="0">
                <a:solidFill>
                  <a:schemeClr val="tx1"/>
                </a:solidFill>
                <a:latin typeface="+mn-lt"/>
                <a:ea typeface="+mn-ea"/>
                <a:cs typeface="+mn-cs"/>
              </a:rPr>
              <a:t>Training Initiative (CITI)</a:t>
            </a:r>
          </a:p>
          <a:p>
            <a:pPr marL="0" indent="0" defTabSz="521208">
              <a:lnSpc>
                <a:spcPct val="100000"/>
              </a:lnSpc>
              <a:spcBef>
                <a:spcPts val="0"/>
              </a:spcBef>
              <a:buNone/>
            </a:pPr>
            <a:endParaRPr lang="en-US" sz="2200" kern="1200" dirty="0">
              <a:solidFill>
                <a:schemeClr val="tx1"/>
              </a:solidFill>
              <a:latin typeface="+mn-lt"/>
              <a:ea typeface="+mn-ea"/>
              <a:cs typeface="+mn-cs"/>
            </a:endParaRPr>
          </a:p>
          <a:p>
            <a:pPr marL="0" indent="0" defTabSz="521208">
              <a:lnSpc>
                <a:spcPct val="100000"/>
              </a:lnSpc>
              <a:spcBef>
                <a:spcPts val="0"/>
              </a:spcBef>
              <a:buNone/>
            </a:pPr>
            <a:endParaRPr lang="en-US" sz="2200" kern="1200" dirty="0">
              <a:solidFill>
                <a:schemeClr val="tx1"/>
              </a:solidFill>
              <a:latin typeface="+mn-lt"/>
              <a:ea typeface="+mn-ea"/>
              <a:cs typeface="+mn-cs"/>
            </a:endParaRPr>
          </a:p>
          <a:p>
            <a:pPr marL="0" indent="0" defTabSz="521208">
              <a:lnSpc>
                <a:spcPct val="100000"/>
              </a:lnSpc>
              <a:spcBef>
                <a:spcPts val="0"/>
              </a:spcBef>
              <a:buNone/>
            </a:pPr>
            <a:endParaRPr lang="en-US" sz="2200" dirty="0"/>
          </a:p>
          <a:p>
            <a:pPr marL="0" indent="0" defTabSz="521208">
              <a:lnSpc>
                <a:spcPct val="100000"/>
              </a:lnSpc>
              <a:spcBef>
                <a:spcPts val="0"/>
              </a:spcBef>
              <a:buNone/>
            </a:pPr>
            <a:endParaRPr lang="en-US" sz="2200" kern="1200" dirty="0">
              <a:solidFill>
                <a:schemeClr val="tx1"/>
              </a:solidFill>
              <a:latin typeface="+mn-lt"/>
              <a:ea typeface="+mn-ea"/>
              <a:cs typeface="+mn-cs"/>
            </a:endParaRPr>
          </a:p>
          <a:p>
            <a:pPr marL="130302" indent="-130302" defTabSz="521208">
              <a:lnSpc>
                <a:spcPct val="100000"/>
              </a:lnSpc>
              <a:spcBef>
                <a:spcPts val="0"/>
              </a:spcBef>
            </a:pPr>
            <a:r>
              <a:rPr lang="en-US" sz="2200" kern="1200" dirty="0">
                <a:solidFill>
                  <a:schemeClr val="tx1"/>
                </a:solidFill>
                <a:latin typeface="+mn-lt"/>
                <a:ea typeface="+mn-ea"/>
                <a:cs typeface="+mn-cs"/>
              </a:rPr>
              <a:t>Create a login </a:t>
            </a:r>
          </a:p>
          <a:p>
            <a:pPr marL="130302" indent="-130302" defTabSz="521208">
              <a:lnSpc>
                <a:spcPct val="100000"/>
              </a:lnSpc>
              <a:spcBef>
                <a:spcPts val="0"/>
              </a:spcBef>
            </a:pPr>
            <a:r>
              <a:rPr lang="en-US" sz="2200" b="1" u="sng" kern="1200" dirty="0">
                <a:solidFill>
                  <a:schemeClr val="tx1"/>
                </a:solidFill>
                <a:latin typeface="+mn-lt"/>
                <a:ea typeface="+mn-ea"/>
                <a:cs typeface="+mn-cs"/>
              </a:rPr>
              <a:t>Affiliate with Ochsner Clinic Foundation</a:t>
            </a:r>
          </a:p>
          <a:p>
            <a:pPr marL="0" indent="0" defTabSz="521208">
              <a:lnSpc>
                <a:spcPct val="100000"/>
              </a:lnSpc>
              <a:spcBef>
                <a:spcPts val="0"/>
              </a:spcBef>
              <a:buNone/>
            </a:pPr>
            <a:r>
              <a:rPr lang="en-US" sz="2200" kern="1200" dirty="0">
                <a:solidFill>
                  <a:schemeClr val="tx1"/>
                </a:solidFill>
                <a:latin typeface="+mn-lt"/>
                <a:ea typeface="+mn-ea"/>
                <a:cs typeface="+mn-cs"/>
              </a:rPr>
              <a:t> and the required modules will load</a:t>
            </a:r>
          </a:p>
          <a:p>
            <a:endParaRPr lang="en-US" sz="1700" dirty="0"/>
          </a:p>
        </p:txBody>
      </p:sp>
      <p:pic>
        <p:nvPicPr>
          <p:cNvPr id="5" name="Picture 4">
            <a:extLst>
              <a:ext uri="{FF2B5EF4-FFF2-40B4-BE49-F238E27FC236}">
                <a16:creationId xmlns:a16="http://schemas.microsoft.com/office/drawing/2014/main" id="{D5F64A23-ECF2-7917-A16F-F0AFA4B70C0D}"/>
              </a:ext>
            </a:extLst>
          </p:cNvPr>
          <p:cNvPicPr>
            <a:picLocks noChangeAspect="1"/>
          </p:cNvPicPr>
          <p:nvPr/>
        </p:nvPicPr>
        <p:blipFill>
          <a:blip r:embed="rId2"/>
          <a:stretch>
            <a:fillRect/>
          </a:stretch>
        </p:blipFill>
        <p:spPr>
          <a:xfrm>
            <a:off x="7341606" y="1233722"/>
            <a:ext cx="4425961" cy="1778607"/>
          </a:xfrm>
          <a:prstGeom prst="rect">
            <a:avLst/>
          </a:prstGeom>
        </p:spPr>
      </p:pic>
      <p:sp>
        <p:nvSpPr>
          <p:cNvPr id="6" name="Arrow: Up 5">
            <a:extLst>
              <a:ext uri="{FF2B5EF4-FFF2-40B4-BE49-F238E27FC236}">
                <a16:creationId xmlns:a16="http://schemas.microsoft.com/office/drawing/2014/main" id="{B8E0A18A-47CD-62E9-9AFA-6E0B0FFFDF4C}"/>
              </a:ext>
            </a:extLst>
          </p:cNvPr>
          <p:cNvSpPr/>
          <p:nvPr/>
        </p:nvSpPr>
        <p:spPr>
          <a:xfrm>
            <a:off x="10702098" y="2719090"/>
            <a:ext cx="583300" cy="457821"/>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AC20F16F-FB4B-E7DF-6C8F-6560F1F23597}"/>
              </a:ext>
            </a:extLst>
          </p:cNvPr>
          <p:cNvPicPr>
            <a:picLocks noChangeAspect="1"/>
          </p:cNvPicPr>
          <p:nvPr/>
        </p:nvPicPr>
        <p:blipFill>
          <a:blip r:embed="rId3"/>
          <a:stretch>
            <a:fillRect/>
          </a:stretch>
        </p:blipFill>
        <p:spPr>
          <a:xfrm>
            <a:off x="7442523" y="3526410"/>
            <a:ext cx="4627074" cy="1971657"/>
          </a:xfrm>
          <a:prstGeom prst="rect">
            <a:avLst/>
          </a:prstGeom>
        </p:spPr>
      </p:pic>
      <p:sp>
        <p:nvSpPr>
          <p:cNvPr id="9" name="Arrow: Up 8">
            <a:extLst>
              <a:ext uri="{FF2B5EF4-FFF2-40B4-BE49-F238E27FC236}">
                <a16:creationId xmlns:a16="http://schemas.microsoft.com/office/drawing/2014/main" id="{67E534B3-9F1C-6BEE-21FC-57041CCFB2AD}"/>
              </a:ext>
            </a:extLst>
          </p:cNvPr>
          <p:cNvSpPr/>
          <p:nvPr/>
        </p:nvSpPr>
        <p:spPr>
          <a:xfrm>
            <a:off x="9396262" y="4266001"/>
            <a:ext cx="583300" cy="457821"/>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60041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6BF4F-48D6-4ACB-8A67-117264E73421}"/>
              </a:ext>
            </a:extLst>
          </p:cNvPr>
          <p:cNvSpPr>
            <a:spLocks noGrp="1"/>
          </p:cNvSpPr>
          <p:nvPr>
            <p:ph type="title"/>
          </p:nvPr>
        </p:nvSpPr>
        <p:spPr/>
        <p:txBody>
          <a:bodyPr/>
          <a:lstStyle/>
          <a:p>
            <a:pPr algn="ctr"/>
            <a:r>
              <a:rPr lang="en-US" b="1">
                <a:solidFill>
                  <a:srgbClr val="0070C0"/>
                </a:solidFill>
              </a:rPr>
              <a:t>I want to do ask a Research Question: </a:t>
            </a:r>
            <a:br>
              <a:rPr lang="en-US" b="1">
                <a:solidFill>
                  <a:srgbClr val="0070C0"/>
                </a:solidFill>
              </a:rPr>
            </a:br>
            <a:r>
              <a:rPr lang="en-US" b="1">
                <a:solidFill>
                  <a:srgbClr val="0070C0"/>
                </a:solidFill>
              </a:rPr>
              <a:t>How do I formulate a testable hypothesis?</a:t>
            </a:r>
            <a:endParaRPr lang="en-US" b="1" dirty="0">
              <a:solidFill>
                <a:srgbClr val="0070C0"/>
              </a:solidFill>
            </a:endParaRPr>
          </a:p>
        </p:txBody>
      </p:sp>
      <p:graphicFrame>
        <p:nvGraphicFramePr>
          <p:cNvPr id="6" name="Content Placeholder 2">
            <a:extLst>
              <a:ext uri="{FF2B5EF4-FFF2-40B4-BE49-F238E27FC236}">
                <a16:creationId xmlns:a16="http://schemas.microsoft.com/office/drawing/2014/main" id="{A6304D3E-B1AC-AC22-8E64-422BCD3DDA18}"/>
              </a:ext>
            </a:extLst>
          </p:cNvPr>
          <p:cNvGraphicFramePr>
            <a:graphicFrameLocks noGrp="1"/>
          </p:cNvGraphicFramePr>
          <p:nvPr>
            <p:ph sz="half" idx="1"/>
            <p:extLst>
              <p:ext uri="{D42A27DB-BD31-4B8C-83A1-F6EECF244321}">
                <p14:modId xmlns:p14="http://schemas.microsoft.com/office/powerpoint/2010/main" val="2461176326"/>
              </p:ext>
            </p:extLst>
          </p:nvPr>
        </p:nvGraphicFramePr>
        <p:xfrm>
          <a:off x="1828801" y="1892594"/>
          <a:ext cx="6994634" cy="4736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6863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6BF4F-48D6-4ACB-8A67-117264E73421}"/>
              </a:ext>
            </a:extLst>
          </p:cNvPr>
          <p:cNvSpPr>
            <a:spLocks noGrp="1"/>
          </p:cNvSpPr>
          <p:nvPr>
            <p:ph type="title"/>
          </p:nvPr>
        </p:nvSpPr>
        <p:spPr/>
        <p:txBody>
          <a:bodyPr/>
          <a:lstStyle/>
          <a:p>
            <a:pPr algn="ctr"/>
            <a:r>
              <a:rPr lang="en-US" b="1" dirty="0">
                <a:solidFill>
                  <a:srgbClr val="0070C0"/>
                </a:solidFill>
              </a:rPr>
              <a:t>How do I formulate a testable hypothesis?</a:t>
            </a:r>
            <a:br>
              <a:rPr lang="en-US" b="1" dirty="0">
                <a:solidFill>
                  <a:srgbClr val="0070C0"/>
                </a:solidFill>
              </a:rPr>
            </a:br>
            <a:r>
              <a:rPr lang="en-US" b="1" dirty="0">
                <a:solidFill>
                  <a:srgbClr val="0070C0"/>
                </a:solidFill>
              </a:rPr>
              <a:t>Migraine Example</a:t>
            </a:r>
          </a:p>
        </p:txBody>
      </p:sp>
      <p:graphicFrame>
        <p:nvGraphicFramePr>
          <p:cNvPr id="6" name="Content Placeholder 2">
            <a:extLst>
              <a:ext uri="{FF2B5EF4-FFF2-40B4-BE49-F238E27FC236}">
                <a16:creationId xmlns:a16="http://schemas.microsoft.com/office/drawing/2014/main" id="{A6304D3E-B1AC-AC22-8E64-422BCD3DDA18}"/>
              </a:ext>
            </a:extLst>
          </p:cNvPr>
          <p:cNvGraphicFramePr>
            <a:graphicFrameLocks noGrp="1"/>
          </p:cNvGraphicFramePr>
          <p:nvPr>
            <p:ph sz="half" idx="1"/>
            <p:extLst>
              <p:ext uri="{D42A27DB-BD31-4B8C-83A1-F6EECF244321}">
                <p14:modId xmlns:p14="http://schemas.microsoft.com/office/powerpoint/2010/main" val="1348222947"/>
              </p:ext>
            </p:extLst>
          </p:nvPr>
        </p:nvGraphicFramePr>
        <p:xfrm>
          <a:off x="1828800" y="1690688"/>
          <a:ext cx="7889358" cy="49387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73406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6BF4F-48D6-4ACB-8A67-117264E73421}"/>
              </a:ext>
            </a:extLst>
          </p:cNvPr>
          <p:cNvSpPr>
            <a:spLocks noGrp="1"/>
          </p:cNvSpPr>
          <p:nvPr>
            <p:ph type="title"/>
          </p:nvPr>
        </p:nvSpPr>
        <p:spPr>
          <a:xfrm>
            <a:off x="838200" y="365125"/>
            <a:ext cx="10515600" cy="921415"/>
          </a:xfrm>
        </p:spPr>
        <p:txBody>
          <a:bodyPr>
            <a:normAutofit fontScale="90000"/>
          </a:bodyPr>
          <a:lstStyle/>
          <a:p>
            <a:pPr algn="ctr"/>
            <a:r>
              <a:rPr lang="en-US" b="1" dirty="0">
                <a:solidFill>
                  <a:srgbClr val="0070C0"/>
                </a:solidFill>
              </a:rPr>
              <a:t>How do I formulate a testable hypothesis?</a:t>
            </a:r>
            <a:br>
              <a:rPr lang="en-US" b="1" dirty="0">
                <a:solidFill>
                  <a:srgbClr val="0070C0"/>
                </a:solidFill>
              </a:rPr>
            </a:br>
            <a:r>
              <a:rPr lang="en-US" b="1" dirty="0">
                <a:solidFill>
                  <a:srgbClr val="0070C0"/>
                </a:solidFill>
              </a:rPr>
              <a:t>Hypertension Example</a:t>
            </a:r>
          </a:p>
        </p:txBody>
      </p:sp>
      <p:graphicFrame>
        <p:nvGraphicFramePr>
          <p:cNvPr id="6" name="Content Placeholder 2">
            <a:extLst>
              <a:ext uri="{FF2B5EF4-FFF2-40B4-BE49-F238E27FC236}">
                <a16:creationId xmlns:a16="http://schemas.microsoft.com/office/drawing/2014/main" id="{A6304D3E-B1AC-AC22-8E64-422BCD3DDA18}"/>
              </a:ext>
            </a:extLst>
          </p:cNvPr>
          <p:cNvGraphicFramePr>
            <a:graphicFrameLocks noGrp="1"/>
          </p:cNvGraphicFramePr>
          <p:nvPr>
            <p:ph sz="half" idx="1"/>
            <p:extLst>
              <p:ext uri="{D42A27DB-BD31-4B8C-83A1-F6EECF244321}">
                <p14:modId xmlns:p14="http://schemas.microsoft.com/office/powerpoint/2010/main" val="451154844"/>
              </p:ext>
            </p:extLst>
          </p:nvPr>
        </p:nvGraphicFramePr>
        <p:xfrm>
          <a:off x="1063253" y="1286540"/>
          <a:ext cx="10047767" cy="54757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475854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6BF4F-48D6-4ACB-8A67-117264E73421}"/>
              </a:ext>
            </a:extLst>
          </p:cNvPr>
          <p:cNvSpPr>
            <a:spLocks noGrp="1"/>
          </p:cNvSpPr>
          <p:nvPr>
            <p:ph type="title"/>
          </p:nvPr>
        </p:nvSpPr>
        <p:spPr>
          <a:xfrm>
            <a:off x="838200" y="365125"/>
            <a:ext cx="10515600" cy="921415"/>
          </a:xfrm>
        </p:spPr>
        <p:txBody>
          <a:bodyPr>
            <a:normAutofit fontScale="90000"/>
          </a:bodyPr>
          <a:lstStyle/>
          <a:p>
            <a:pPr algn="ctr"/>
            <a:r>
              <a:rPr lang="en-US" b="1" dirty="0">
                <a:solidFill>
                  <a:srgbClr val="0070C0"/>
                </a:solidFill>
              </a:rPr>
              <a:t>How do I formulate a testable hypothesis?</a:t>
            </a:r>
            <a:br>
              <a:rPr lang="en-US" b="1" dirty="0">
                <a:solidFill>
                  <a:srgbClr val="0070C0"/>
                </a:solidFill>
              </a:rPr>
            </a:br>
            <a:r>
              <a:rPr lang="en-US" b="1">
                <a:solidFill>
                  <a:srgbClr val="0070C0"/>
                </a:solidFill>
              </a:rPr>
              <a:t>Post-op Pain Example</a:t>
            </a:r>
            <a:endParaRPr lang="en-US" b="1" dirty="0">
              <a:solidFill>
                <a:srgbClr val="0070C0"/>
              </a:solidFill>
            </a:endParaRPr>
          </a:p>
        </p:txBody>
      </p:sp>
      <p:graphicFrame>
        <p:nvGraphicFramePr>
          <p:cNvPr id="6" name="Content Placeholder 2">
            <a:extLst>
              <a:ext uri="{FF2B5EF4-FFF2-40B4-BE49-F238E27FC236}">
                <a16:creationId xmlns:a16="http://schemas.microsoft.com/office/drawing/2014/main" id="{A6304D3E-B1AC-AC22-8E64-422BCD3DDA18}"/>
              </a:ext>
            </a:extLst>
          </p:cNvPr>
          <p:cNvGraphicFramePr>
            <a:graphicFrameLocks noGrp="1"/>
          </p:cNvGraphicFramePr>
          <p:nvPr>
            <p:ph sz="half" idx="1"/>
            <p:extLst>
              <p:ext uri="{D42A27DB-BD31-4B8C-83A1-F6EECF244321}">
                <p14:modId xmlns:p14="http://schemas.microsoft.com/office/powerpoint/2010/main" val="2273241617"/>
              </p:ext>
            </p:extLst>
          </p:nvPr>
        </p:nvGraphicFramePr>
        <p:xfrm>
          <a:off x="1063253" y="1286540"/>
          <a:ext cx="10047767" cy="54757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03348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6BF4F-48D6-4ACB-8A67-117264E73421}"/>
              </a:ext>
            </a:extLst>
          </p:cNvPr>
          <p:cNvSpPr>
            <a:spLocks noGrp="1"/>
          </p:cNvSpPr>
          <p:nvPr>
            <p:ph type="title"/>
          </p:nvPr>
        </p:nvSpPr>
        <p:spPr>
          <a:xfrm>
            <a:off x="838200" y="365125"/>
            <a:ext cx="10515600" cy="921415"/>
          </a:xfrm>
        </p:spPr>
        <p:txBody>
          <a:bodyPr>
            <a:normAutofit fontScale="90000"/>
          </a:bodyPr>
          <a:lstStyle/>
          <a:p>
            <a:pPr algn="ctr"/>
            <a:r>
              <a:rPr lang="en-US" b="1" dirty="0">
                <a:solidFill>
                  <a:srgbClr val="0070C0"/>
                </a:solidFill>
              </a:rPr>
              <a:t>How do I formulate a testable hypothesis?</a:t>
            </a:r>
            <a:br>
              <a:rPr lang="en-US" b="1" dirty="0">
                <a:solidFill>
                  <a:srgbClr val="0070C0"/>
                </a:solidFill>
              </a:rPr>
            </a:br>
            <a:r>
              <a:rPr lang="en-US" b="1" dirty="0">
                <a:solidFill>
                  <a:srgbClr val="0070C0"/>
                </a:solidFill>
              </a:rPr>
              <a:t>GYN Surgical Technique Example</a:t>
            </a:r>
          </a:p>
        </p:txBody>
      </p:sp>
      <p:graphicFrame>
        <p:nvGraphicFramePr>
          <p:cNvPr id="6" name="Content Placeholder 2">
            <a:extLst>
              <a:ext uri="{FF2B5EF4-FFF2-40B4-BE49-F238E27FC236}">
                <a16:creationId xmlns:a16="http://schemas.microsoft.com/office/drawing/2014/main" id="{A6304D3E-B1AC-AC22-8E64-422BCD3DDA18}"/>
              </a:ext>
            </a:extLst>
          </p:cNvPr>
          <p:cNvGraphicFramePr>
            <a:graphicFrameLocks noGrp="1"/>
          </p:cNvGraphicFramePr>
          <p:nvPr>
            <p:ph sz="half" idx="1"/>
            <p:extLst>
              <p:ext uri="{D42A27DB-BD31-4B8C-83A1-F6EECF244321}">
                <p14:modId xmlns:p14="http://schemas.microsoft.com/office/powerpoint/2010/main" val="2273778325"/>
              </p:ext>
            </p:extLst>
          </p:nvPr>
        </p:nvGraphicFramePr>
        <p:xfrm>
          <a:off x="1063253" y="1286540"/>
          <a:ext cx="10047767" cy="54757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322976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6ECD9777-A450-6B00-E16C-A8A23C1B8403}"/>
              </a:ext>
            </a:extLst>
          </p:cNvPr>
          <p:cNvSpPr>
            <a:spLocks noGrp="1"/>
          </p:cNvSpPr>
          <p:nvPr>
            <p:ph type="title"/>
          </p:nvPr>
        </p:nvSpPr>
        <p:spPr>
          <a:xfrm>
            <a:off x="958506" y="800392"/>
            <a:ext cx="10264697" cy="1212102"/>
          </a:xfrm>
        </p:spPr>
        <p:txBody>
          <a:bodyPr>
            <a:normAutofit/>
          </a:bodyPr>
          <a:lstStyle/>
          <a:p>
            <a:r>
              <a:rPr lang="en-US" sz="4000" b="1" dirty="0">
                <a:solidFill>
                  <a:srgbClr val="FFFFFF"/>
                </a:solidFill>
              </a:rPr>
              <a:t>Research Question: </a:t>
            </a:r>
            <a:br>
              <a:rPr lang="en-US" sz="4000" b="1" dirty="0">
                <a:solidFill>
                  <a:srgbClr val="FFFFFF"/>
                </a:solidFill>
              </a:rPr>
            </a:br>
            <a:r>
              <a:rPr lang="en-US" sz="4000" b="1" dirty="0">
                <a:solidFill>
                  <a:srgbClr val="FFFFFF"/>
                </a:solidFill>
              </a:rPr>
              <a:t>Start with a Literature Search</a:t>
            </a:r>
          </a:p>
        </p:txBody>
      </p:sp>
      <p:sp>
        <p:nvSpPr>
          <p:cNvPr id="3" name="Content Placeholder 2">
            <a:extLst>
              <a:ext uri="{FF2B5EF4-FFF2-40B4-BE49-F238E27FC236}">
                <a16:creationId xmlns:a16="http://schemas.microsoft.com/office/drawing/2014/main" id="{AD9F1D6D-3291-406A-2C78-95BC7D65CFBD}"/>
              </a:ext>
            </a:extLst>
          </p:cNvPr>
          <p:cNvSpPr>
            <a:spLocks noGrp="1"/>
          </p:cNvSpPr>
          <p:nvPr>
            <p:ph idx="1"/>
          </p:nvPr>
        </p:nvSpPr>
        <p:spPr>
          <a:xfrm>
            <a:off x="1367624" y="2490436"/>
            <a:ext cx="9708995" cy="4054055"/>
          </a:xfrm>
        </p:spPr>
        <p:txBody>
          <a:bodyPr anchor="ctr">
            <a:normAutofit/>
          </a:bodyPr>
          <a:lstStyle/>
          <a:p>
            <a:pPr marL="0" indent="0">
              <a:buNone/>
            </a:pPr>
            <a:endParaRPr lang="en-US" sz="1700" dirty="0"/>
          </a:p>
          <a:p>
            <a:pPr marL="0" indent="0">
              <a:buNone/>
            </a:pPr>
            <a:r>
              <a:rPr lang="en-US" sz="3200" dirty="0">
                <a:solidFill>
                  <a:srgbClr val="0070C0"/>
                </a:solidFill>
              </a:rPr>
              <a:t>Has my question been answered in the literature?</a:t>
            </a:r>
          </a:p>
          <a:p>
            <a:r>
              <a:rPr lang="en-US" sz="2000" dirty="0">
                <a:solidFill>
                  <a:srgbClr val="0070C0"/>
                </a:solidFill>
              </a:rPr>
              <a:t>If I cannot find the answer, will others learn from my results? </a:t>
            </a:r>
            <a:r>
              <a:rPr lang="en-US" sz="2000" b="1" dirty="0">
                <a:solidFill>
                  <a:srgbClr val="0070C0"/>
                </a:solidFill>
              </a:rPr>
              <a:t>Novel &amp; relevant </a:t>
            </a:r>
          </a:p>
          <a:p>
            <a:r>
              <a:rPr lang="en-US" sz="2000" dirty="0">
                <a:solidFill>
                  <a:srgbClr val="0070C0"/>
                </a:solidFill>
              </a:rPr>
              <a:t>What if only one publication offers an answer to your question – is a second study important? </a:t>
            </a:r>
            <a:r>
              <a:rPr lang="en-US" sz="2000" b="1" dirty="0">
                <a:solidFill>
                  <a:srgbClr val="0070C0"/>
                </a:solidFill>
              </a:rPr>
              <a:t>Generally speaking, yes – it is important to try to replicate research findings.</a:t>
            </a:r>
          </a:p>
          <a:p>
            <a:r>
              <a:rPr lang="en-US" sz="2000" dirty="0">
                <a:solidFill>
                  <a:srgbClr val="0070C0"/>
                </a:solidFill>
              </a:rPr>
              <a:t>If your question has been reliably answered, can you extend your question to contribute to the scientific literature? </a:t>
            </a:r>
            <a:r>
              <a:rPr lang="en-US" sz="2000" b="1" dirty="0">
                <a:solidFill>
                  <a:srgbClr val="0070C0"/>
                </a:solidFill>
              </a:rPr>
              <a:t>What hasn’t been examined? Will my patient population add something unique to the reported findings?</a:t>
            </a:r>
          </a:p>
          <a:p>
            <a:pPr marL="0" indent="0">
              <a:buNone/>
            </a:pPr>
            <a:endParaRPr lang="en-US" sz="1700" dirty="0"/>
          </a:p>
          <a:p>
            <a:endParaRPr lang="en-US" sz="1700" dirty="0"/>
          </a:p>
        </p:txBody>
      </p:sp>
    </p:spTree>
    <p:extLst>
      <p:ext uri="{BB962C8B-B14F-4D97-AF65-F5344CB8AC3E}">
        <p14:creationId xmlns:p14="http://schemas.microsoft.com/office/powerpoint/2010/main" val="442679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DDEF810-FBAE-4C80-B905-316331395C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46">
            <a:extLst>
              <a:ext uri="{FF2B5EF4-FFF2-40B4-BE49-F238E27FC236}">
                <a16:creationId xmlns:a16="http://schemas.microsoft.com/office/drawing/2014/main" id="{FD8C7A0F-D774-4978-AA9C-7E703C2F4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344168"/>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7">
            <a:extLst>
              <a:ext uri="{FF2B5EF4-FFF2-40B4-BE49-F238E27FC236}">
                <a16:creationId xmlns:a16="http://schemas.microsoft.com/office/drawing/2014/main" id="{61C7310A-3A42-4F75-8058-7F39E52B11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344168"/>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14">
            <a:extLst>
              <a:ext uri="{FF2B5EF4-FFF2-40B4-BE49-F238E27FC236}">
                <a16:creationId xmlns:a16="http://schemas.microsoft.com/office/drawing/2014/main" id="{27D88313-56C7-45D8-8D97-2F5CCBF996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1544897" cy="117957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DCD88082-6764-4695-8285-7CB51BA0B38C}"/>
              </a:ext>
            </a:extLst>
          </p:cNvPr>
          <p:cNvSpPr>
            <a:spLocks noGrp="1"/>
          </p:cNvSpPr>
          <p:nvPr>
            <p:ph type="title"/>
          </p:nvPr>
        </p:nvSpPr>
        <p:spPr>
          <a:xfrm>
            <a:off x="1047280" y="788894"/>
            <a:ext cx="10306520" cy="880730"/>
          </a:xfrm>
        </p:spPr>
        <p:txBody>
          <a:bodyPr>
            <a:normAutofit/>
          </a:bodyPr>
          <a:lstStyle/>
          <a:p>
            <a:r>
              <a:rPr lang="en-US" sz="4000">
                <a:solidFill>
                  <a:srgbClr val="FFFFFF"/>
                </a:solidFill>
              </a:rPr>
              <a:t>Objectives</a:t>
            </a:r>
          </a:p>
        </p:txBody>
      </p:sp>
      <p:graphicFrame>
        <p:nvGraphicFramePr>
          <p:cNvPr id="5" name="Content Placeholder 2">
            <a:extLst>
              <a:ext uri="{FF2B5EF4-FFF2-40B4-BE49-F238E27FC236}">
                <a16:creationId xmlns:a16="http://schemas.microsoft.com/office/drawing/2014/main" id="{1386C442-7B37-1975-8C61-9B4A48ABBD4B}"/>
              </a:ext>
            </a:extLst>
          </p:cNvPr>
          <p:cNvGraphicFramePr>
            <a:graphicFrameLocks noGrp="1"/>
          </p:cNvGraphicFramePr>
          <p:nvPr>
            <p:ph idx="1"/>
            <p:extLst>
              <p:ext uri="{D42A27DB-BD31-4B8C-83A1-F6EECF244321}">
                <p14:modId xmlns:p14="http://schemas.microsoft.com/office/powerpoint/2010/main" val="860312213"/>
              </p:ext>
            </p:extLst>
          </p:nvPr>
        </p:nvGraphicFramePr>
        <p:xfrm>
          <a:off x="1047280" y="2189664"/>
          <a:ext cx="10095789" cy="40326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775140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6BF4F-48D6-4ACB-8A67-117264E73421}"/>
              </a:ext>
            </a:extLst>
          </p:cNvPr>
          <p:cNvSpPr>
            <a:spLocks noGrp="1"/>
          </p:cNvSpPr>
          <p:nvPr>
            <p:ph type="title"/>
          </p:nvPr>
        </p:nvSpPr>
        <p:spPr>
          <a:xfrm>
            <a:off x="358815" y="365125"/>
            <a:ext cx="11411427" cy="921415"/>
          </a:xfrm>
        </p:spPr>
        <p:txBody>
          <a:bodyPr>
            <a:noAutofit/>
          </a:bodyPr>
          <a:lstStyle/>
          <a:p>
            <a:pPr algn="ctr"/>
            <a:r>
              <a:rPr lang="en-US" sz="3800" b="1" dirty="0">
                <a:solidFill>
                  <a:srgbClr val="0070C0"/>
                </a:solidFill>
              </a:rPr>
              <a:t>Can I use the same (PICO) strategy</a:t>
            </a:r>
            <a:br>
              <a:rPr lang="en-US" sz="3800" b="1" dirty="0">
                <a:solidFill>
                  <a:srgbClr val="0070C0"/>
                </a:solidFill>
              </a:rPr>
            </a:br>
            <a:r>
              <a:rPr lang="en-US" sz="3800" b="1" dirty="0">
                <a:solidFill>
                  <a:srgbClr val="0070C0"/>
                </a:solidFill>
              </a:rPr>
              <a:t>to do a literature search?</a:t>
            </a:r>
          </a:p>
        </p:txBody>
      </p:sp>
      <p:graphicFrame>
        <p:nvGraphicFramePr>
          <p:cNvPr id="6" name="Content Placeholder 2">
            <a:extLst>
              <a:ext uri="{FF2B5EF4-FFF2-40B4-BE49-F238E27FC236}">
                <a16:creationId xmlns:a16="http://schemas.microsoft.com/office/drawing/2014/main" id="{A6304D3E-B1AC-AC22-8E64-422BCD3DDA18}"/>
              </a:ext>
            </a:extLst>
          </p:cNvPr>
          <p:cNvGraphicFramePr>
            <a:graphicFrameLocks noGrp="1"/>
          </p:cNvGraphicFramePr>
          <p:nvPr>
            <p:ph sz="half" idx="1"/>
            <p:extLst>
              <p:ext uri="{D42A27DB-BD31-4B8C-83A1-F6EECF244321}">
                <p14:modId xmlns:p14="http://schemas.microsoft.com/office/powerpoint/2010/main" val="1769351786"/>
              </p:ext>
            </p:extLst>
          </p:nvPr>
        </p:nvGraphicFramePr>
        <p:xfrm>
          <a:off x="1215657" y="1421145"/>
          <a:ext cx="9760685" cy="50717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73668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721C6-2627-45CE-81CC-FB14F95B2895}"/>
              </a:ext>
            </a:extLst>
          </p:cNvPr>
          <p:cNvSpPr>
            <a:spLocks noGrp="1"/>
          </p:cNvSpPr>
          <p:nvPr>
            <p:ph type="title"/>
          </p:nvPr>
        </p:nvSpPr>
        <p:spPr>
          <a:xfrm>
            <a:off x="838200" y="206829"/>
            <a:ext cx="10515600" cy="1384325"/>
          </a:xfrm>
        </p:spPr>
        <p:txBody>
          <a:bodyPr>
            <a:normAutofit fontScale="90000"/>
          </a:bodyPr>
          <a:lstStyle/>
          <a:p>
            <a:pPr algn="ctr"/>
            <a:r>
              <a:rPr lang="en-US" sz="3600" dirty="0"/>
              <a:t>Combine PICO Terms to Build Search</a:t>
            </a:r>
            <a:br>
              <a:rPr lang="en-US" sz="3100" dirty="0"/>
            </a:br>
            <a:r>
              <a:rPr lang="en-US" sz="3100" dirty="0"/>
              <a:t>For patients with Hyperkinetic movement disorders, does botulinum toxin injection (as opposed to no </a:t>
            </a:r>
            <a:r>
              <a:rPr lang="en-US" sz="3100" dirty="0" err="1"/>
              <a:t>rx</a:t>
            </a:r>
            <a:r>
              <a:rPr lang="en-US" sz="3100" dirty="0"/>
              <a:t>) improve functional outcomes?</a:t>
            </a:r>
            <a:endParaRPr lang="en-US" dirty="0"/>
          </a:p>
        </p:txBody>
      </p:sp>
      <p:sp>
        <p:nvSpPr>
          <p:cNvPr id="4" name="Rectangle 4">
            <a:extLst>
              <a:ext uri="{FF2B5EF4-FFF2-40B4-BE49-F238E27FC236}">
                <a16:creationId xmlns:a16="http://schemas.microsoft.com/office/drawing/2014/main" id="{BAF1AF59-57EE-4258-A374-761C7E4FDA52}"/>
              </a:ext>
            </a:extLst>
          </p:cNvPr>
          <p:cNvSpPr>
            <a:spLocks noGrp="1" noChangeArrowheads="1"/>
          </p:cNvSpPr>
          <p:nvPr>
            <p:ph idx="1"/>
          </p:nvPr>
        </p:nvSpPr>
        <p:spPr>
          <a:xfrm>
            <a:off x="1753285" y="1861362"/>
            <a:ext cx="2721429" cy="4351338"/>
          </a:xfrm>
          <a:prstGeom prst="rect">
            <a:avLst/>
          </a:prstGeom>
        </p:spPr>
        <p:txBody>
          <a:bodyPr/>
          <a:lstStyle/>
          <a:p>
            <a:pPr marL="0" indent="0" eaLnBrk="1" hangingPunct="1">
              <a:buNone/>
            </a:pPr>
            <a:r>
              <a:rPr lang="en-US" sz="3200" dirty="0"/>
              <a:t>Patients</a:t>
            </a:r>
          </a:p>
          <a:p>
            <a:pPr marL="0" indent="0" eaLnBrk="1" hangingPunct="1">
              <a:buNone/>
            </a:pPr>
            <a:endParaRPr lang="en-US" sz="4600" dirty="0"/>
          </a:p>
          <a:p>
            <a:pPr marL="0" indent="0" eaLnBrk="1" hangingPunct="1">
              <a:buNone/>
            </a:pPr>
            <a:r>
              <a:rPr lang="en-US" sz="3200" dirty="0"/>
              <a:t>Intervention</a:t>
            </a:r>
          </a:p>
          <a:p>
            <a:pPr marL="0" indent="0" eaLnBrk="1" hangingPunct="1">
              <a:buNone/>
            </a:pPr>
            <a:endParaRPr lang="en-US" sz="1500" dirty="0"/>
          </a:p>
          <a:p>
            <a:pPr marL="0" indent="0" eaLnBrk="1" hangingPunct="1">
              <a:buNone/>
            </a:pPr>
            <a:endParaRPr lang="en-US" sz="1500" dirty="0"/>
          </a:p>
          <a:p>
            <a:pPr marL="0" indent="0" eaLnBrk="1" hangingPunct="1">
              <a:buNone/>
            </a:pPr>
            <a:r>
              <a:rPr lang="en-US" sz="3200" dirty="0"/>
              <a:t>Search Terms</a:t>
            </a:r>
          </a:p>
        </p:txBody>
      </p:sp>
      <p:graphicFrame>
        <p:nvGraphicFramePr>
          <p:cNvPr id="12" name="Rectangle 3">
            <a:extLst>
              <a:ext uri="{FF2B5EF4-FFF2-40B4-BE49-F238E27FC236}">
                <a16:creationId xmlns:a16="http://schemas.microsoft.com/office/drawing/2014/main" id="{065725AE-84E9-AB66-814B-C96ABF64BB24}"/>
              </a:ext>
            </a:extLst>
          </p:cNvPr>
          <p:cNvGraphicFramePr/>
          <p:nvPr>
            <p:extLst>
              <p:ext uri="{D42A27DB-BD31-4B8C-83A1-F6EECF244321}">
                <p14:modId xmlns:p14="http://schemas.microsoft.com/office/powerpoint/2010/main" val="1618144323"/>
              </p:ext>
            </p:extLst>
          </p:nvPr>
        </p:nvGraphicFramePr>
        <p:xfrm>
          <a:off x="5079556" y="1591154"/>
          <a:ext cx="5359159" cy="48917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965253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B38C0-8EEF-4EAD-9692-172F1928B110}"/>
              </a:ext>
            </a:extLst>
          </p:cNvPr>
          <p:cNvSpPr>
            <a:spLocks noGrp="1"/>
          </p:cNvSpPr>
          <p:nvPr>
            <p:ph type="title"/>
          </p:nvPr>
        </p:nvSpPr>
        <p:spPr>
          <a:xfrm>
            <a:off x="141514" y="361950"/>
            <a:ext cx="5898776" cy="847670"/>
          </a:xfrm>
        </p:spPr>
        <p:txBody>
          <a:bodyPr>
            <a:normAutofit fontScale="90000"/>
          </a:bodyPr>
          <a:lstStyle/>
          <a:p>
            <a:pPr algn="ctr"/>
            <a:r>
              <a:rPr lang="en-US" dirty="0"/>
              <a:t>Limit Retrieval to Target Relevant Literature</a:t>
            </a:r>
          </a:p>
        </p:txBody>
      </p:sp>
      <p:sp>
        <p:nvSpPr>
          <p:cNvPr id="3" name="Content Placeholder 2">
            <a:extLst>
              <a:ext uri="{FF2B5EF4-FFF2-40B4-BE49-F238E27FC236}">
                <a16:creationId xmlns:a16="http://schemas.microsoft.com/office/drawing/2014/main" id="{229471E0-3231-421F-93C3-C22EDA582108}"/>
              </a:ext>
            </a:extLst>
          </p:cNvPr>
          <p:cNvSpPr>
            <a:spLocks noGrp="1"/>
          </p:cNvSpPr>
          <p:nvPr>
            <p:ph idx="1"/>
          </p:nvPr>
        </p:nvSpPr>
        <p:spPr>
          <a:xfrm>
            <a:off x="141514" y="1629682"/>
            <a:ext cx="2789945" cy="4351338"/>
          </a:xfrm>
          <a:ln w="57150">
            <a:solidFill>
              <a:schemeClr val="accent1"/>
            </a:solidFill>
          </a:ln>
        </p:spPr>
        <p:txBody>
          <a:bodyPr>
            <a:normAutofit lnSpcReduction="10000"/>
          </a:bodyPr>
          <a:lstStyle/>
          <a:p>
            <a:r>
              <a:rPr lang="en-US" dirty="0"/>
              <a:t>Age Group</a:t>
            </a:r>
          </a:p>
          <a:p>
            <a:r>
              <a:rPr lang="en-US" dirty="0"/>
              <a:t>Human</a:t>
            </a:r>
          </a:p>
          <a:p>
            <a:r>
              <a:rPr lang="en-US" dirty="0"/>
              <a:t>Animal</a:t>
            </a:r>
          </a:p>
          <a:p>
            <a:r>
              <a:rPr lang="en-US" dirty="0"/>
              <a:t>Language</a:t>
            </a:r>
          </a:p>
          <a:p>
            <a:r>
              <a:rPr lang="en-US" dirty="0"/>
              <a:t>Publication Type</a:t>
            </a:r>
          </a:p>
          <a:p>
            <a:pPr lvl="1"/>
            <a:r>
              <a:rPr lang="en-US" dirty="0"/>
              <a:t>Letter, article, etc.</a:t>
            </a:r>
          </a:p>
          <a:p>
            <a:r>
              <a:rPr lang="en-US" dirty="0"/>
              <a:t>Methodology of Study</a:t>
            </a:r>
          </a:p>
          <a:p>
            <a:pPr lvl="1"/>
            <a:r>
              <a:rPr lang="en-US" dirty="0"/>
              <a:t>Article Type</a:t>
            </a:r>
          </a:p>
        </p:txBody>
      </p:sp>
      <p:pic>
        <p:nvPicPr>
          <p:cNvPr id="1026" name="Picture 2">
            <a:extLst>
              <a:ext uri="{FF2B5EF4-FFF2-40B4-BE49-F238E27FC236}">
                <a16:creationId xmlns:a16="http://schemas.microsoft.com/office/drawing/2014/main" id="{92EE8C1D-36B7-4F80-B9CD-ADAA8A091B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9771" y="361950"/>
            <a:ext cx="5029200" cy="61341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35A23C4-01EF-466B-8EAB-54BB2C862A54}"/>
              </a:ext>
            </a:extLst>
          </p:cNvPr>
          <p:cNvSpPr txBox="1"/>
          <p:nvPr/>
        </p:nvSpPr>
        <p:spPr>
          <a:xfrm>
            <a:off x="3090902" y="1836511"/>
            <a:ext cx="1947422" cy="1754326"/>
          </a:xfrm>
          <a:prstGeom prst="rect">
            <a:avLst/>
          </a:prstGeom>
          <a:noFill/>
        </p:spPr>
        <p:txBody>
          <a:bodyPr wrap="square">
            <a:spAutoFit/>
          </a:bodyPr>
          <a:lstStyle/>
          <a:p>
            <a:pPr algn="l" rtl="0" fontAlgn="base"/>
            <a:r>
              <a:rPr lang="en-US" b="0" i="0" u="none" strike="noStrike" dirty="0">
                <a:solidFill>
                  <a:srgbClr val="000000"/>
                </a:solidFill>
                <a:effectLst/>
                <a:latin typeface="Calibri" panose="020F0502020204030204" pitchFamily="34" charset="0"/>
              </a:rPr>
              <a:t>Limit by text availability</a:t>
            </a:r>
            <a:r>
              <a:rPr lang="en-US" b="0" i="0" dirty="0">
                <a:solidFill>
                  <a:srgbClr val="000000"/>
                </a:solidFill>
                <a:effectLst/>
                <a:latin typeface="Calibri" panose="020F0502020204030204" pitchFamily="34" charset="0"/>
              </a:rPr>
              <a:t>​</a:t>
            </a:r>
            <a:endParaRPr lang="en-US" b="0" i="0" dirty="0">
              <a:solidFill>
                <a:srgbClr val="000000"/>
              </a:solidFill>
              <a:effectLst/>
              <a:latin typeface="Segoe UI" panose="020B0502040204020203" pitchFamily="34" charset="0"/>
            </a:endParaRPr>
          </a:p>
          <a:p>
            <a:pPr algn="l" rtl="0" fontAlgn="base"/>
            <a:r>
              <a:rPr lang="en-US" b="0" i="0" u="none" strike="noStrike" dirty="0">
                <a:solidFill>
                  <a:srgbClr val="000000"/>
                </a:solidFill>
                <a:effectLst/>
                <a:latin typeface="Calibri" panose="020F0502020204030204" pitchFamily="34" charset="0"/>
              </a:rPr>
              <a:t>e.g., if you only want full text  or free full text</a:t>
            </a:r>
            <a:endParaRPr lang="en-US" b="0" i="0" dirty="0">
              <a:solidFill>
                <a:srgbClr val="000000"/>
              </a:solidFill>
              <a:effectLst/>
              <a:latin typeface="Segoe UI" panose="020B0502040204020203" pitchFamily="34" charset="0"/>
            </a:endParaRPr>
          </a:p>
        </p:txBody>
      </p:sp>
      <p:sp>
        <p:nvSpPr>
          <p:cNvPr id="9" name="TextBox 8">
            <a:extLst>
              <a:ext uri="{FF2B5EF4-FFF2-40B4-BE49-F238E27FC236}">
                <a16:creationId xmlns:a16="http://schemas.microsoft.com/office/drawing/2014/main" id="{656A0672-889C-45A9-980B-C1F84E9FC129}"/>
              </a:ext>
            </a:extLst>
          </p:cNvPr>
          <p:cNvSpPr txBox="1"/>
          <p:nvPr/>
        </p:nvSpPr>
        <p:spPr>
          <a:xfrm>
            <a:off x="3077941" y="4012180"/>
            <a:ext cx="1827674" cy="923330"/>
          </a:xfrm>
          <a:prstGeom prst="rect">
            <a:avLst/>
          </a:prstGeom>
          <a:noFill/>
        </p:spPr>
        <p:txBody>
          <a:bodyPr wrap="square">
            <a:spAutoFit/>
          </a:bodyPr>
          <a:lstStyle/>
          <a:p>
            <a:r>
              <a:rPr lang="en-US" b="0" i="0" u="none" strike="noStrike" dirty="0">
                <a:solidFill>
                  <a:srgbClr val="000000"/>
                </a:solidFill>
                <a:effectLst/>
                <a:latin typeface="Calibri" panose="020F0502020204030204" pitchFamily="34" charset="0"/>
              </a:rPr>
              <a:t>Limit by type – like “Clinical Trials”</a:t>
            </a:r>
            <a:endParaRPr lang="en-US" dirty="0"/>
          </a:p>
        </p:txBody>
      </p:sp>
      <p:sp>
        <p:nvSpPr>
          <p:cNvPr id="6" name="Arrow: Right 5">
            <a:extLst>
              <a:ext uri="{FF2B5EF4-FFF2-40B4-BE49-F238E27FC236}">
                <a16:creationId xmlns:a16="http://schemas.microsoft.com/office/drawing/2014/main" id="{7CFDB746-DD93-4007-BB9C-03D37BDDA3A7}"/>
              </a:ext>
            </a:extLst>
          </p:cNvPr>
          <p:cNvSpPr/>
          <p:nvPr/>
        </p:nvSpPr>
        <p:spPr>
          <a:xfrm>
            <a:off x="5181600" y="2888974"/>
            <a:ext cx="1404730" cy="45719"/>
          </a:xfrm>
          <a:prstGeom prst="rightArrow">
            <a:avLst/>
          </a:prstGeom>
          <a:ln w="1111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9958D832-6288-4EAF-932E-7D6084FBFC1A}"/>
              </a:ext>
            </a:extLst>
          </p:cNvPr>
          <p:cNvSpPr/>
          <p:nvPr/>
        </p:nvSpPr>
        <p:spPr>
          <a:xfrm>
            <a:off x="5190328" y="4247322"/>
            <a:ext cx="1404730" cy="45719"/>
          </a:xfrm>
          <a:prstGeom prst="rightArrow">
            <a:avLst/>
          </a:prstGeom>
          <a:ln w="1111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B1C64AFB-BC66-4205-A31B-DFFBFC0F32A0}"/>
              </a:ext>
            </a:extLst>
          </p:cNvPr>
          <p:cNvSpPr/>
          <p:nvPr/>
        </p:nvSpPr>
        <p:spPr>
          <a:xfrm>
            <a:off x="5393635" y="5935301"/>
            <a:ext cx="1404730" cy="45719"/>
          </a:xfrm>
          <a:prstGeom prst="rightArrow">
            <a:avLst/>
          </a:prstGeom>
          <a:ln w="1111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16CA94C-43FE-41B3-BA87-167306626AFF}"/>
              </a:ext>
            </a:extLst>
          </p:cNvPr>
          <p:cNvSpPr txBox="1"/>
          <p:nvPr/>
        </p:nvSpPr>
        <p:spPr>
          <a:xfrm>
            <a:off x="3222171" y="5497286"/>
            <a:ext cx="1968157" cy="646331"/>
          </a:xfrm>
          <a:prstGeom prst="rect">
            <a:avLst/>
          </a:prstGeom>
          <a:noFill/>
        </p:spPr>
        <p:txBody>
          <a:bodyPr wrap="square" rtlCol="0">
            <a:spAutoFit/>
          </a:bodyPr>
          <a:lstStyle/>
          <a:p>
            <a:r>
              <a:rPr lang="en-US" dirty="0"/>
              <a:t>What are additional filters?</a:t>
            </a:r>
          </a:p>
        </p:txBody>
      </p:sp>
    </p:spTree>
    <p:extLst>
      <p:ext uri="{BB962C8B-B14F-4D97-AF65-F5344CB8AC3E}">
        <p14:creationId xmlns:p14="http://schemas.microsoft.com/office/powerpoint/2010/main" val="17473396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E923425-1C3A-484F-85D2-0D0D6CB19C82}"/>
              </a:ext>
            </a:extLst>
          </p:cNvPr>
          <p:cNvSpPr txBox="1"/>
          <p:nvPr/>
        </p:nvSpPr>
        <p:spPr>
          <a:xfrm>
            <a:off x="402772" y="990600"/>
            <a:ext cx="2939142" cy="4154984"/>
          </a:xfrm>
          <a:prstGeom prst="rect">
            <a:avLst/>
          </a:prstGeom>
          <a:noFill/>
        </p:spPr>
        <p:txBody>
          <a:bodyPr wrap="square" rtlCol="0">
            <a:spAutoFit/>
          </a:bodyPr>
          <a:lstStyle/>
          <a:p>
            <a:r>
              <a:rPr lang="en-US" sz="2400" dirty="0"/>
              <a:t>This is what pops up when you click “Additional Filters”</a:t>
            </a:r>
          </a:p>
          <a:p>
            <a:endParaRPr lang="en-US" sz="2400" dirty="0"/>
          </a:p>
          <a:p>
            <a:r>
              <a:rPr lang="en-US" sz="2400" dirty="0"/>
              <a:t>There are a number of clinical article types that will narrow your search, as well as other choices mentioned: age, sex, language, etc.</a:t>
            </a:r>
          </a:p>
        </p:txBody>
      </p:sp>
      <p:pic>
        <p:nvPicPr>
          <p:cNvPr id="5" name="Picture 4">
            <a:extLst>
              <a:ext uri="{FF2B5EF4-FFF2-40B4-BE49-F238E27FC236}">
                <a16:creationId xmlns:a16="http://schemas.microsoft.com/office/drawing/2014/main" id="{7F1013FF-1A8B-D0D4-C904-4C691CBEF387}"/>
              </a:ext>
            </a:extLst>
          </p:cNvPr>
          <p:cNvPicPr>
            <a:picLocks noChangeAspect="1"/>
          </p:cNvPicPr>
          <p:nvPr/>
        </p:nvPicPr>
        <p:blipFill>
          <a:blip r:embed="rId2"/>
          <a:stretch>
            <a:fillRect/>
          </a:stretch>
        </p:blipFill>
        <p:spPr>
          <a:xfrm>
            <a:off x="4178170" y="452570"/>
            <a:ext cx="7611058" cy="5952860"/>
          </a:xfrm>
          <a:prstGeom prst="rect">
            <a:avLst/>
          </a:prstGeom>
        </p:spPr>
      </p:pic>
    </p:spTree>
    <p:extLst>
      <p:ext uri="{BB962C8B-B14F-4D97-AF65-F5344CB8AC3E}">
        <p14:creationId xmlns:p14="http://schemas.microsoft.com/office/powerpoint/2010/main" val="21931861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16E450-539A-5F14-A1E6-46CFD451554A}"/>
              </a:ext>
            </a:extLst>
          </p:cNvPr>
          <p:cNvSpPr>
            <a:spLocks noGrp="1"/>
          </p:cNvSpPr>
          <p:nvPr>
            <p:ph type="title"/>
          </p:nvPr>
        </p:nvSpPr>
        <p:spPr>
          <a:xfrm>
            <a:off x="586478" y="1683756"/>
            <a:ext cx="3115265" cy="2396359"/>
          </a:xfrm>
        </p:spPr>
        <p:txBody>
          <a:bodyPr anchor="b">
            <a:normAutofit/>
          </a:bodyPr>
          <a:lstStyle/>
          <a:p>
            <a:pPr algn="r"/>
            <a:r>
              <a:rPr lang="en-US" sz="3400" dirty="0">
                <a:solidFill>
                  <a:srgbClr val="FFFFFF"/>
                </a:solidFill>
              </a:rPr>
              <a:t>I Want to Perform Human Subjects Research</a:t>
            </a:r>
          </a:p>
        </p:txBody>
      </p:sp>
      <p:graphicFrame>
        <p:nvGraphicFramePr>
          <p:cNvPr id="36" name="Content Placeholder 2">
            <a:extLst>
              <a:ext uri="{FF2B5EF4-FFF2-40B4-BE49-F238E27FC236}">
                <a16:creationId xmlns:a16="http://schemas.microsoft.com/office/drawing/2014/main" id="{6068B3A8-6EE6-DBEE-AF99-C803591C272A}"/>
              </a:ext>
            </a:extLst>
          </p:cNvPr>
          <p:cNvGraphicFramePr>
            <a:graphicFrameLocks noGrp="1"/>
          </p:cNvGraphicFramePr>
          <p:nvPr>
            <p:ph idx="1"/>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609646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BF743-9B1A-538D-600C-F00CE9A8805D}"/>
              </a:ext>
            </a:extLst>
          </p:cNvPr>
          <p:cNvSpPr>
            <a:spLocks noGrp="1"/>
          </p:cNvSpPr>
          <p:nvPr>
            <p:ph type="title"/>
          </p:nvPr>
        </p:nvSpPr>
        <p:spPr/>
        <p:txBody>
          <a:bodyPr/>
          <a:lstStyle/>
          <a:p>
            <a:r>
              <a:rPr lang="en-US" sz="4400" dirty="0"/>
              <a:t>I Want to Perform Human Subjects Research</a:t>
            </a:r>
            <a:endParaRPr lang="en-US" dirty="0"/>
          </a:p>
        </p:txBody>
      </p:sp>
      <p:graphicFrame>
        <p:nvGraphicFramePr>
          <p:cNvPr id="5" name="Content Placeholder 2">
            <a:extLst>
              <a:ext uri="{FF2B5EF4-FFF2-40B4-BE49-F238E27FC236}">
                <a16:creationId xmlns:a16="http://schemas.microsoft.com/office/drawing/2014/main" id="{53DF82BB-3F49-B39A-4325-E25C0BD120E7}"/>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8194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36418" y="214314"/>
            <a:ext cx="11159837" cy="1190625"/>
          </a:xfrm>
        </p:spPr>
        <p:txBody>
          <a:bodyPr>
            <a:normAutofit/>
          </a:bodyPr>
          <a:lstStyle/>
          <a:p>
            <a:pPr algn="ctr" eaLnBrk="1" hangingPunct="1"/>
            <a:r>
              <a:rPr lang="en-US" sz="4000" b="1" dirty="0"/>
              <a:t>Hierarchy of  Evidence for Questions About Interventions</a:t>
            </a:r>
          </a:p>
        </p:txBody>
      </p:sp>
      <p:cxnSp>
        <p:nvCxnSpPr>
          <p:cNvPr id="9" name="Straight Connector 8"/>
          <p:cNvCxnSpPr/>
          <p:nvPr/>
        </p:nvCxnSpPr>
        <p:spPr>
          <a:xfrm>
            <a:off x="2238375" y="1571625"/>
            <a:ext cx="7786688"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text, businesscard, screenshot&#10;&#10;Description automatically generated">
            <a:extLst>
              <a:ext uri="{FF2B5EF4-FFF2-40B4-BE49-F238E27FC236}">
                <a16:creationId xmlns:a16="http://schemas.microsoft.com/office/drawing/2014/main" id="{BEFCE8EB-04C4-9196-5902-C0DD076ACD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5488" y="2064312"/>
            <a:ext cx="6732739" cy="4005980"/>
          </a:xfrm>
          <a:prstGeom prst="rect">
            <a:avLst/>
          </a:prstGeom>
        </p:spPr>
      </p:pic>
      <p:sp>
        <p:nvSpPr>
          <p:cNvPr id="7" name="Rectangle 6">
            <a:extLst>
              <a:ext uri="{FF2B5EF4-FFF2-40B4-BE49-F238E27FC236}">
                <a16:creationId xmlns:a16="http://schemas.microsoft.com/office/drawing/2014/main" id="{CD6A84B7-967A-3E2C-F74B-2EED4F9958A8}"/>
              </a:ext>
            </a:extLst>
          </p:cNvPr>
          <p:cNvSpPr/>
          <p:nvPr/>
        </p:nvSpPr>
        <p:spPr>
          <a:xfrm>
            <a:off x="2618072" y="3917482"/>
            <a:ext cx="6510155" cy="2300434"/>
          </a:xfrm>
          <a:prstGeom prst="rect">
            <a:avLst/>
          </a:prstGeom>
          <a:noFill/>
          <a:ln w="698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98640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5538"/>
                                        </p:tgtEl>
                                        <p:attrNameLst>
                                          <p:attrName>style.visibility</p:attrName>
                                        </p:attrNameLst>
                                      </p:cBhvr>
                                      <p:to>
                                        <p:strVal val="visible"/>
                                      </p:to>
                                    </p:set>
                                    <p:anim calcmode="lin" valueType="num">
                                      <p:cBhvr additive="base">
                                        <p:cTn id="7" dur="500" fill="hold"/>
                                        <p:tgtEl>
                                          <p:spTgt spid="65538"/>
                                        </p:tgtEl>
                                        <p:attrNameLst>
                                          <p:attrName>ppt_x</p:attrName>
                                        </p:attrNameLst>
                                      </p:cBhvr>
                                      <p:tavLst>
                                        <p:tav tm="0">
                                          <p:val>
                                            <p:strVal val="#ppt_x"/>
                                          </p:val>
                                        </p:tav>
                                        <p:tav tm="100000">
                                          <p:val>
                                            <p:strVal val="#ppt_x"/>
                                          </p:val>
                                        </p:tav>
                                      </p:tavLst>
                                    </p:anim>
                                    <p:anim calcmode="lin" valueType="num">
                                      <p:cBhvr additive="base">
                                        <p:cTn id="8" dur="500" fill="hold"/>
                                        <p:tgtEl>
                                          <p:spTgt spid="6553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DD38EE57-B708-47C9-A4A4-E25F09FAB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57A28182-58A5-4DBB-8F64-BD944BCA81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37" name="Freeform 44">
              <a:extLst>
                <a:ext uri="{FF2B5EF4-FFF2-40B4-BE49-F238E27FC236}">
                  <a16:creationId xmlns:a16="http://schemas.microsoft.com/office/drawing/2014/main" id="{E4A9080E-7BA6-45FC-8677-8B9D5F4DAF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45">
              <a:extLst>
                <a:ext uri="{FF2B5EF4-FFF2-40B4-BE49-F238E27FC236}">
                  <a16:creationId xmlns:a16="http://schemas.microsoft.com/office/drawing/2014/main" id="{2163D516-75D4-4DE0-AC27-63719125A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46">
              <a:extLst>
                <a:ext uri="{FF2B5EF4-FFF2-40B4-BE49-F238E27FC236}">
                  <a16:creationId xmlns:a16="http://schemas.microsoft.com/office/drawing/2014/main" id="{E74A26A5-C23A-46D4-B0FF-155FB38346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47">
              <a:extLst>
                <a:ext uri="{FF2B5EF4-FFF2-40B4-BE49-F238E27FC236}">
                  <a16:creationId xmlns:a16="http://schemas.microsoft.com/office/drawing/2014/main" id="{08E0243F-1062-43C6-AD04-130DFF668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Rectangle 40">
              <a:extLst>
                <a:ext uri="{FF2B5EF4-FFF2-40B4-BE49-F238E27FC236}">
                  <a16:creationId xmlns:a16="http://schemas.microsoft.com/office/drawing/2014/main" id="{94C5517B-1B0F-47AA-93A5-36718996986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91E817B4-0504-4466-BC14-B7628BC0D71C}"/>
              </a:ext>
            </a:extLst>
          </p:cNvPr>
          <p:cNvSpPr>
            <a:spLocks noGrp="1"/>
          </p:cNvSpPr>
          <p:nvPr>
            <p:ph type="title"/>
          </p:nvPr>
        </p:nvSpPr>
        <p:spPr>
          <a:xfrm>
            <a:off x="1047280" y="759805"/>
            <a:ext cx="10306520" cy="1325563"/>
          </a:xfrm>
        </p:spPr>
        <p:txBody>
          <a:bodyPr>
            <a:normAutofit/>
          </a:bodyPr>
          <a:lstStyle/>
          <a:p>
            <a:r>
              <a:rPr lang="en-US" sz="4000" b="1">
                <a:solidFill>
                  <a:srgbClr val="FFFFFF"/>
                </a:solidFill>
              </a:rPr>
              <a:t>Observational Studies</a:t>
            </a:r>
          </a:p>
        </p:txBody>
      </p:sp>
      <p:sp>
        <p:nvSpPr>
          <p:cNvPr id="3" name="Content Placeholder 2">
            <a:extLst>
              <a:ext uri="{FF2B5EF4-FFF2-40B4-BE49-F238E27FC236}">
                <a16:creationId xmlns:a16="http://schemas.microsoft.com/office/drawing/2014/main" id="{ECC1985E-C1EE-49BE-8F30-63439F47BEBB}"/>
              </a:ext>
            </a:extLst>
          </p:cNvPr>
          <p:cNvSpPr>
            <a:spLocks noGrp="1"/>
          </p:cNvSpPr>
          <p:nvPr>
            <p:ph idx="1"/>
          </p:nvPr>
        </p:nvSpPr>
        <p:spPr>
          <a:xfrm>
            <a:off x="1424903" y="2540750"/>
            <a:ext cx="4891675" cy="3563159"/>
          </a:xfrm>
        </p:spPr>
        <p:txBody>
          <a:bodyPr>
            <a:normAutofit/>
          </a:bodyPr>
          <a:lstStyle/>
          <a:p>
            <a:pPr rtl="0" fontAlgn="base">
              <a:buFont typeface="Arial" panose="020B0604020202020204" pitchFamily="34" charset="0"/>
              <a:buChar char="•"/>
            </a:pPr>
            <a:r>
              <a:rPr lang="en-US" sz="1700" b="1" i="0" u="none" strike="noStrike" dirty="0">
                <a:effectLst/>
                <a:latin typeface="Arial" panose="020B0604020202020204" pitchFamily="34" charset="0"/>
              </a:rPr>
              <a:t>Observational studies: exposure (e.g., treatment) not assigned by investigator</a:t>
            </a:r>
          </a:p>
          <a:p>
            <a:pPr marL="0" indent="0" rtl="0" fontAlgn="base">
              <a:buNone/>
            </a:pPr>
            <a:endParaRPr lang="en-US" sz="1700" b="1" i="0" u="none" strike="noStrike" dirty="0">
              <a:effectLst/>
              <a:latin typeface="Arial" panose="020B0604020202020204" pitchFamily="34" charset="0"/>
            </a:endParaRPr>
          </a:p>
          <a:p>
            <a:pPr lvl="1" fontAlgn="base"/>
            <a:r>
              <a:rPr lang="en-US" sz="1700" b="1" i="0" u="sng" strike="noStrike" dirty="0">
                <a:effectLst/>
                <a:latin typeface="Arial" panose="020B0604020202020204" pitchFamily="34" charset="0"/>
              </a:rPr>
              <a:t>Descriptive</a:t>
            </a:r>
            <a:r>
              <a:rPr lang="en-US" sz="1700" b="1" i="0" u="none" strike="noStrike" dirty="0">
                <a:effectLst/>
                <a:latin typeface="Arial" panose="020B0604020202020204" pitchFamily="34" charset="0"/>
              </a:rPr>
              <a:t>: do not test a hypothesis; collect information of the distribution of disease patterns across demographics or clinical characteristics</a:t>
            </a:r>
          </a:p>
          <a:p>
            <a:pPr marL="457200" lvl="1" indent="0" fontAlgn="base">
              <a:buNone/>
            </a:pPr>
            <a:endParaRPr lang="en-US" sz="1700" b="1" i="0" u="none" strike="noStrike" dirty="0">
              <a:effectLst/>
              <a:latin typeface="Arial" panose="020B0604020202020204" pitchFamily="34" charset="0"/>
            </a:endParaRPr>
          </a:p>
          <a:p>
            <a:pPr lvl="1" fontAlgn="base"/>
            <a:r>
              <a:rPr lang="en-US" sz="1700" b="1" i="0" u="sng" strike="noStrike" dirty="0">
                <a:effectLst/>
                <a:latin typeface="Arial" panose="020B0604020202020204" pitchFamily="34" charset="0"/>
              </a:rPr>
              <a:t>Analytic</a:t>
            </a:r>
            <a:r>
              <a:rPr lang="en-US" sz="1700" b="1" i="0" u="none" strike="noStrike" dirty="0">
                <a:effectLst/>
                <a:latin typeface="Arial" panose="020B0604020202020204" pitchFamily="34" charset="0"/>
              </a:rPr>
              <a:t>: do test a causal hypothesis of the relationship between exposure and disease</a:t>
            </a:r>
            <a:r>
              <a:rPr lang="en-US" sz="1700" b="0" i="0" dirty="0">
                <a:effectLst/>
                <a:latin typeface="Arial" panose="020B0604020202020204" pitchFamily="34" charset="0"/>
              </a:rPr>
              <a:t>​</a:t>
            </a:r>
          </a:p>
          <a:p>
            <a:pPr marL="0" indent="0">
              <a:buNone/>
            </a:pPr>
            <a:endParaRPr lang="en-US" sz="1700" dirty="0"/>
          </a:p>
        </p:txBody>
      </p:sp>
      <p:pic>
        <p:nvPicPr>
          <p:cNvPr id="7" name="Graphic 6" descr="Books">
            <a:extLst>
              <a:ext uri="{FF2B5EF4-FFF2-40B4-BE49-F238E27FC236}">
                <a16:creationId xmlns:a16="http://schemas.microsoft.com/office/drawing/2014/main" id="{38447946-A7E7-6B7C-EDD7-46F90906B35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18408" y="2492376"/>
            <a:ext cx="3563372" cy="3563372"/>
          </a:xfrm>
          <a:prstGeom prst="rect">
            <a:avLst/>
          </a:prstGeom>
        </p:spPr>
      </p:pic>
    </p:spTree>
    <p:extLst>
      <p:ext uri="{BB962C8B-B14F-4D97-AF65-F5344CB8AC3E}">
        <p14:creationId xmlns:p14="http://schemas.microsoft.com/office/powerpoint/2010/main" val="39574185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D38EE57-B708-47C9-A4A4-E25F09FAB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A28182-58A5-4DBB-8F64-BD944BCA81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20" name="Freeform 44">
              <a:extLst>
                <a:ext uri="{FF2B5EF4-FFF2-40B4-BE49-F238E27FC236}">
                  <a16:creationId xmlns:a16="http://schemas.microsoft.com/office/drawing/2014/main" id="{E4A9080E-7BA6-45FC-8677-8B9D5F4DAF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45">
              <a:extLst>
                <a:ext uri="{FF2B5EF4-FFF2-40B4-BE49-F238E27FC236}">
                  <a16:creationId xmlns:a16="http://schemas.microsoft.com/office/drawing/2014/main" id="{2163D516-75D4-4DE0-AC27-63719125A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46">
              <a:extLst>
                <a:ext uri="{FF2B5EF4-FFF2-40B4-BE49-F238E27FC236}">
                  <a16:creationId xmlns:a16="http://schemas.microsoft.com/office/drawing/2014/main" id="{E74A26A5-C23A-46D4-B0FF-155FB38346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7">
              <a:extLst>
                <a:ext uri="{FF2B5EF4-FFF2-40B4-BE49-F238E27FC236}">
                  <a16:creationId xmlns:a16="http://schemas.microsoft.com/office/drawing/2014/main" id="{08E0243F-1062-43C6-AD04-130DFF668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Rectangle 23">
              <a:extLst>
                <a:ext uri="{FF2B5EF4-FFF2-40B4-BE49-F238E27FC236}">
                  <a16:creationId xmlns:a16="http://schemas.microsoft.com/office/drawing/2014/main" id="{94C5517B-1B0F-47AA-93A5-36718996986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5BA8BBA6-10DB-4ED3-8FEE-15ADE6F6702B}"/>
              </a:ext>
            </a:extLst>
          </p:cNvPr>
          <p:cNvSpPr>
            <a:spLocks noGrp="1"/>
          </p:cNvSpPr>
          <p:nvPr>
            <p:ph type="title"/>
          </p:nvPr>
        </p:nvSpPr>
        <p:spPr>
          <a:xfrm>
            <a:off x="1047280" y="759805"/>
            <a:ext cx="10306520" cy="1325563"/>
          </a:xfrm>
        </p:spPr>
        <p:txBody>
          <a:bodyPr>
            <a:normAutofit/>
          </a:bodyPr>
          <a:lstStyle/>
          <a:p>
            <a:r>
              <a:rPr lang="en-US" sz="4000" b="1">
                <a:solidFill>
                  <a:srgbClr val="FFFFFF"/>
                </a:solidFill>
              </a:rPr>
              <a:t>Analytical Observational Studies</a:t>
            </a:r>
          </a:p>
        </p:txBody>
      </p:sp>
      <p:sp>
        <p:nvSpPr>
          <p:cNvPr id="3" name="Content Placeholder 2">
            <a:extLst>
              <a:ext uri="{FF2B5EF4-FFF2-40B4-BE49-F238E27FC236}">
                <a16:creationId xmlns:a16="http://schemas.microsoft.com/office/drawing/2014/main" id="{474B45FB-2B90-4813-B5D5-7CE20A9A5524}"/>
              </a:ext>
            </a:extLst>
          </p:cNvPr>
          <p:cNvSpPr>
            <a:spLocks noGrp="1"/>
          </p:cNvSpPr>
          <p:nvPr>
            <p:ph idx="1"/>
          </p:nvPr>
        </p:nvSpPr>
        <p:spPr>
          <a:xfrm>
            <a:off x="1222646" y="2494450"/>
            <a:ext cx="5189376" cy="3563159"/>
          </a:xfrm>
        </p:spPr>
        <p:txBody>
          <a:bodyPr>
            <a:normAutofit/>
          </a:bodyPr>
          <a:lstStyle/>
          <a:p>
            <a:pPr fontAlgn="base"/>
            <a:r>
              <a:rPr lang="en-US" sz="2400" b="1" i="0" u="none" strike="noStrike" dirty="0">
                <a:effectLst/>
                <a:latin typeface="Arial" panose="020B0604020202020204" pitchFamily="34" charset="0"/>
              </a:rPr>
              <a:t>TEST a causal hypothesis of the relationship between exposure and disease</a:t>
            </a:r>
            <a:r>
              <a:rPr lang="en-US" sz="2400" b="0" i="0" dirty="0">
                <a:effectLst/>
                <a:latin typeface="Arial" panose="020B0604020202020204" pitchFamily="34" charset="0"/>
              </a:rPr>
              <a:t>​</a:t>
            </a:r>
            <a:r>
              <a:rPr lang="en-US" b="0" i="0" dirty="0">
                <a:effectLst/>
                <a:latin typeface="Arial" panose="020B0604020202020204" pitchFamily="34" charset="0"/>
              </a:rPr>
              <a:t>​</a:t>
            </a:r>
          </a:p>
          <a:p>
            <a:pPr lvl="1" fontAlgn="base"/>
            <a:r>
              <a:rPr lang="en-US" b="1" i="0" u="none" strike="noStrike" dirty="0">
                <a:effectLst/>
                <a:latin typeface="Arial" panose="020B0604020202020204" pitchFamily="34" charset="0"/>
              </a:rPr>
              <a:t>Cohort studies</a:t>
            </a:r>
            <a:r>
              <a:rPr lang="en-US" b="0" i="0" dirty="0">
                <a:effectLst/>
                <a:latin typeface="Arial" panose="020B0604020202020204" pitchFamily="34" charset="0"/>
              </a:rPr>
              <a:t>​</a:t>
            </a:r>
          </a:p>
          <a:p>
            <a:pPr lvl="2" fontAlgn="base"/>
            <a:r>
              <a:rPr lang="en-US" sz="2400" b="1" i="0" u="none" strike="noStrike" dirty="0">
                <a:effectLst/>
                <a:latin typeface="Arial" panose="020B0604020202020204" pitchFamily="34" charset="0"/>
              </a:rPr>
              <a:t>retrospective </a:t>
            </a:r>
            <a:r>
              <a:rPr lang="en-US" sz="2400" b="0" i="0" dirty="0">
                <a:effectLst/>
                <a:latin typeface="Arial" panose="020B0604020202020204" pitchFamily="34" charset="0"/>
              </a:rPr>
              <a:t>​</a:t>
            </a:r>
          </a:p>
          <a:p>
            <a:pPr lvl="2" fontAlgn="base"/>
            <a:r>
              <a:rPr lang="en-US" sz="2400" b="1" i="0" u="none" strike="noStrike" dirty="0">
                <a:effectLst/>
                <a:latin typeface="Arial" panose="020B0604020202020204" pitchFamily="34" charset="0"/>
              </a:rPr>
              <a:t>prospective </a:t>
            </a:r>
          </a:p>
          <a:p>
            <a:pPr lvl="1" fontAlgn="base"/>
            <a:r>
              <a:rPr lang="en-US" b="1" i="0" dirty="0">
                <a:effectLst/>
                <a:latin typeface="Arial" panose="020B0604020202020204" pitchFamily="34" charset="0"/>
              </a:rPr>
              <a:t>Case-Control Studies</a:t>
            </a:r>
            <a:endParaRPr lang="en-US" b="0" i="0" dirty="0">
              <a:effectLst/>
              <a:latin typeface="Arial" panose="020B0604020202020204" pitchFamily="34" charset="0"/>
            </a:endParaRPr>
          </a:p>
          <a:p>
            <a:endParaRPr lang="en-US" sz="2400" dirty="0"/>
          </a:p>
        </p:txBody>
      </p:sp>
      <p:pic>
        <p:nvPicPr>
          <p:cNvPr id="7" name="Graphic 6" descr="Financial">
            <a:extLst>
              <a:ext uri="{FF2B5EF4-FFF2-40B4-BE49-F238E27FC236}">
                <a16:creationId xmlns:a16="http://schemas.microsoft.com/office/drawing/2014/main" id="{18D9EE61-C1E5-BE34-DA83-E6FF0366D73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18408" y="2492376"/>
            <a:ext cx="3563372" cy="3563372"/>
          </a:xfrm>
          <a:prstGeom prst="rect">
            <a:avLst/>
          </a:prstGeom>
        </p:spPr>
      </p:pic>
    </p:spTree>
    <p:extLst>
      <p:ext uri="{BB962C8B-B14F-4D97-AF65-F5344CB8AC3E}">
        <p14:creationId xmlns:p14="http://schemas.microsoft.com/office/powerpoint/2010/main" val="14047639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E6753B-AD59-474F-A660-73034A4E3845}"/>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6600" kern="1200">
                <a:solidFill>
                  <a:schemeClr val="tx1"/>
                </a:solidFill>
                <a:latin typeface="+mj-lt"/>
                <a:ea typeface="+mj-ea"/>
                <a:cs typeface="+mj-cs"/>
              </a:rPr>
              <a:t>Cohort Study Design</a:t>
            </a:r>
          </a:p>
        </p:txBody>
      </p:sp>
      <p:sp>
        <p:nvSpPr>
          <p:cNvPr id="2057"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A28F73DC-72D7-48B7-AF7A-8838C8FFD97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54296" y="1422246"/>
            <a:ext cx="7214616" cy="3986075"/>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1029">
            <a:extLst>
              <a:ext uri="{FF2B5EF4-FFF2-40B4-BE49-F238E27FC236}">
                <a16:creationId xmlns:a16="http://schemas.microsoft.com/office/drawing/2014/main" id="{D6873EFE-2D80-4EF4-A830-BF9787599AD6}"/>
              </a:ext>
            </a:extLst>
          </p:cNvPr>
          <p:cNvSpPr>
            <a:spLocks noGrp="1"/>
          </p:cNvSpPr>
          <p:nvPr>
            <p:ph idx="1"/>
          </p:nvPr>
        </p:nvSpPr>
        <p:spPr>
          <a:xfrm>
            <a:off x="201705" y="5408321"/>
            <a:ext cx="7657781" cy="1309352"/>
          </a:xfrm>
        </p:spPr>
        <p:txBody>
          <a:bodyPr anchor="t">
            <a:normAutofit/>
          </a:bodyPr>
          <a:lstStyle/>
          <a:p>
            <a:pPr marL="0" indent="0">
              <a:lnSpc>
                <a:spcPct val="100000"/>
              </a:lnSpc>
              <a:spcBef>
                <a:spcPts val="0"/>
              </a:spcBef>
              <a:buNone/>
            </a:pPr>
            <a:r>
              <a:rPr lang="en-US" sz="2400" b="0" i="0" u="none" strike="noStrike" dirty="0">
                <a:solidFill>
                  <a:srgbClr val="000000"/>
                </a:solidFill>
                <a:effectLst/>
                <a:latin typeface="Arial" panose="020B0604020202020204" pitchFamily="34" charset="0"/>
              </a:rPr>
              <a:t>Note the direction of inquiry:</a:t>
            </a:r>
          </a:p>
          <a:p>
            <a:pPr marL="0" indent="0">
              <a:lnSpc>
                <a:spcPct val="100000"/>
              </a:lnSpc>
              <a:spcBef>
                <a:spcPts val="0"/>
              </a:spcBef>
              <a:buNone/>
            </a:pPr>
            <a:r>
              <a:rPr lang="en-US" sz="2400" b="0" i="0" u="sng" strike="noStrike" dirty="0">
                <a:solidFill>
                  <a:srgbClr val="000000"/>
                </a:solidFill>
                <a:effectLst/>
                <a:latin typeface="Arial" panose="020B0604020202020204" pitchFamily="34" charset="0"/>
              </a:rPr>
              <a:t>starting with exposure</a:t>
            </a:r>
            <a:r>
              <a:rPr lang="en-US" sz="2400" b="0" i="0" u="none" strike="noStrike" dirty="0">
                <a:solidFill>
                  <a:srgbClr val="000000"/>
                </a:solidFill>
                <a:effectLst/>
                <a:latin typeface="Arial" panose="020B0604020202020204" pitchFamily="34" charset="0"/>
              </a:rPr>
              <a:t> and asking about the outcome</a:t>
            </a:r>
          </a:p>
          <a:p>
            <a:pPr marL="0" indent="0">
              <a:lnSpc>
                <a:spcPct val="100000"/>
              </a:lnSpc>
              <a:spcBef>
                <a:spcPts val="0"/>
              </a:spcBef>
              <a:buNone/>
            </a:pPr>
            <a:r>
              <a:rPr lang="en-US" sz="2400" dirty="0">
                <a:solidFill>
                  <a:srgbClr val="000000"/>
                </a:solidFill>
                <a:latin typeface="Arial" panose="020B0604020202020204" pitchFamily="34" charset="0"/>
              </a:rPr>
              <a:t>Can be </a:t>
            </a:r>
            <a:r>
              <a:rPr lang="en-US" sz="2400" u="sng" dirty="0">
                <a:solidFill>
                  <a:srgbClr val="000000"/>
                </a:solidFill>
                <a:latin typeface="Arial" panose="020B0604020202020204" pitchFamily="34" charset="0"/>
              </a:rPr>
              <a:t>retrospective</a:t>
            </a:r>
            <a:r>
              <a:rPr lang="en-US" sz="2400" dirty="0">
                <a:solidFill>
                  <a:srgbClr val="000000"/>
                </a:solidFill>
                <a:latin typeface="Arial" panose="020B0604020202020204" pitchFamily="34" charset="0"/>
              </a:rPr>
              <a:t> or </a:t>
            </a:r>
            <a:r>
              <a:rPr lang="en-US" sz="2400" u="sng" dirty="0">
                <a:solidFill>
                  <a:srgbClr val="000000"/>
                </a:solidFill>
                <a:latin typeface="Arial" panose="020B0604020202020204" pitchFamily="34" charset="0"/>
              </a:rPr>
              <a:t>prospective</a:t>
            </a:r>
            <a:endParaRPr lang="en-US" sz="2400" u="sng" dirty="0"/>
          </a:p>
        </p:txBody>
      </p:sp>
    </p:spTree>
    <p:extLst>
      <p:ext uri="{BB962C8B-B14F-4D97-AF65-F5344CB8AC3E}">
        <p14:creationId xmlns:p14="http://schemas.microsoft.com/office/powerpoint/2010/main" val="237659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2E3430E-97B1-43A5-871C-61091B0C22B5}"/>
              </a:ext>
            </a:extLst>
          </p:cNvPr>
          <p:cNvSpPr>
            <a:spLocks noGrp="1"/>
          </p:cNvSpPr>
          <p:nvPr>
            <p:ph type="title"/>
          </p:nvPr>
        </p:nvSpPr>
        <p:spPr>
          <a:xfrm>
            <a:off x="934872" y="982272"/>
            <a:ext cx="3388419" cy="4560970"/>
          </a:xfrm>
        </p:spPr>
        <p:txBody>
          <a:bodyPr>
            <a:normAutofit/>
          </a:bodyPr>
          <a:lstStyle/>
          <a:p>
            <a:r>
              <a:rPr lang="en-US" sz="4000" dirty="0">
                <a:solidFill>
                  <a:srgbClr val="FFFFFF"/>
                </a:solidFill>
              </a:rPr>
              <a:t>Am I Doing Human Subjects Research?</a:t>
            </a: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08E6C303-A3EF-4892-B4C7-F2265DBB6682}"/>
              </a:ext>
            </a:extLst>
          </p:cNvPr>
          <p:cNvSpPr>
            <a:spLocks noGrp="1"/>
          </p:cNvSpPr>
          <p:nvPr>
            <p:ph idx="1"/>
          </p:nvPr>
        </p:nvSpPr>
        <p:spPr>
          <a:xfrm>
            <a:off x="5221862" y="1719618"/>
            <a:ext cx="5948831" cy="4334629"/>
          </a:xfrm>
        </p:spPr>
        <p:txBody>
          <a:bodyPr anchor="ctr">
            <a:normAutofit/>
          </a:bodyPr>
          <a:lstStyle/>
          <a:p>
            <a:r>
              <a:rPr lang="en-US" sz="2200" dirty="0">
                <a:solidFill>
                  <a:srgbClr val="FEFFFF"/>
                </a:solidFill>
              </a:rPr>
              <a:t>Human Subjects Research Defined</a:t>
            </a:r>
          </a:p>
          <a:p>
            <a:pPr lvl="1"/>
            <a:r>
              <a:rPr lang="en-US" sz="2200" dirty="0">
                <a:solidFill>
                  <a:srgbClr val="FEFFFF"/>
                </a:solidFill>
              </a:rPr>
              <a:t>Human Subject: a LIVING individual about whom an investigator is conducting research</a:t>
            </a:r>
          </a:p>
          <a:p>
            <a:pPr lvl="1"/>
            <a:r>
              <a:rPr lang="en-US" sz="2200" dirty="0">
                <a:solidFill>
                  <a:srgbClr val="FEFFFF"/>
                </a:solidFill>
              </a:rPr>
              <a:t>Human Subjects Research:</a:t>
            </a:r>
          </a:p>
          <a:p>
            <a:pPr lvl="2"/>
            <a:r>
              <a:rPr lang="en-US" sz="2200" dirty="0">
                <a:solidFill>
                  <a:srgbClr val="FEFFFF"/>
                </a:solidFill>
              </a:rPr>
              <a:t>Obtains information or biospecimens through intervention or interaction with the individual, and uses, studies or analyzes the information or biospecimens</a:t>
            </a:r>
          </a:p>
          <a:p>
            <a:pPr marL="914400" lvl="2" indent="0">
              <a:buNone/>
            </a:pPr>
            <a:r>
              <a:rPr lang="en-US" sz="2200" dirty="0">
                <a:solidFill>
                  <a:srgbClr val="FEFFFF"/>
                </a:solidFill>
              </a:rPr>
              <a:t>OR</a:t>
            </a:r>
          </a:p>
          <a:p>
            <a:pPr lvl="2"/>
            <a:r>
              <a:rPr lang="en-US" sz="2200" dirty="0">
                <a:solidFill>
                  <a:srgbClr val="FEFFFF"/>
                </a:solidFill>
              </a:rPr>
              <a:t>Obtains, uses, studies, analyzes, or generates identifiable private information or identifiable biospecimens</a:t>
            </a:r>
          </a:p>
        </p:txBody>
      </p:sp>
    </p:spTree>
    <p:extLst>
      <p:ext uri="{BB962C8B-B14F-4D97-AF65-F5344CB8AC3E}">
        <p14:creationId xmlns:p14="http://schemas.microsoft.com/office/powerpoint/2010/main" val="24381250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D856E-1C6C-BBA2-E855-3C8C27745199}"/>
              </a:ext>
            </a:extLst>
          </p:cNvPr>
          <p:cNvSpPr>
            <a:spLocks noGrp="1"/>
          </p:cNvSpPr>
          <p:nvPr>
            <p:ph type="title"/>
          </p:nvPr>
        </p:nvSpPr>
        <p:spPr/>
        <p:txBody>
          <a:bodyPr/>
          <a:lstStyle/>
          <a:p>
            <a:r>
              <a:rPr lang="en-US" dirty="0"/>
              <a:t>Cohort Study Example  </a:t>
            </a:r>
          </a:p>
        </p:txBody>
      </p:sp>
      <p:sp>
        <p:nvSpPr>
          <p:cNvPr id="3" name="Content Placeholder 2">
            <a:extLst>
              <a:ext uri="{FF2B5EF4-FFF2-40B4-BE49-F238E27FC236}">
                <a16:creationId xmlns:a16="http://schemas.microsoft.com/office/drawing/2014/main" id="{C5E89D7B-87AF-D099-9FF0-AACB1F69869D}"/>
              </a:ext>
            </a:extLst>
          </p:cNvPr>
          <p:cNvSpPr>
            <a:spLocks noGrp="1"/>
          </p:cNvSpPr>
          <p:nvPr>
            <p:ph idx="1"/>
          </p:nvPr>
        </p:nvSpPr>
        <p:spPr>
          <a:xfrm>
            <a:off x="838200" y="1825624"/>
            <a:ext cx="10515600" cy="4526367"/>
          </a:xfrm>
        </p:spPr>
        <p:txBody>
          <a:bodyPr/>
          <a:lstStyle/>
          <a:p>
            <a:r>
              <a:rPr lang="en-US" dirty="0"/>
              <a:t>Retrospective</a:t>
            </a:r>
          </a:p>
          <a:p>
            <a:pPr lvl="1"/>
            <a:r>
              <a:rPr lang="en-US" dirty="0"/>
              <a:t>In people with exposure to known environmental toxins, was there an increased risk for developing ALS?</a:t>
            </a:r>
          </a:p>
          <a:p>
            <a:pPr lvl="2"/>
            <a:r>
              <a:rPr lang="en-US" dirty="0"/>
              <a:t>Take a known historical exposure and look forward in time to see who developed ALS and if there was a difference in risk based on exposure history.</a:t>
            </a:r>
          </a:p>
          <a:p>
            <a:pPr lvl="2"/>
            <a:endParaRPr lang="en-US" dirty="0"/>
          </a:p>
          <a:p>
            <a:r>
              <a:rPr lang="en-US" dirty="0"/>
              <a:t>Prospective</a:t>
            </a:r>
          </a:p>
          <a:p>
            <a:pPr lvl="1"/>
            <a:r>
              <a:rPr lang="en-US" dirty="0"/>
              <a:t>In people who use e-cigarettes, will there be an increased risk in developing lung cancer compared to those who abstain from traditional cigarettes and e-cigarettes?</a:t>
            </a:r>
          </a:p>
          <a:p>
            <a:pPr lvl="2"/>
            <a:r>
              <a:rPr lang="en-US" dirty="0"/>
              <a:t>Take a current known exposure and follow people into the future to document whether they develop lung cancer.</a:t>
            </a:r>
          </a:p>
          <a:p>
            <a:pPr lvl="1"/>
            <a:endParaRPr lang="en-US" dirty="0"/>
          </a:p>
        </p:txBody>
      </p:sp>
      <p:sp>
        <p:nvSpPr>
          <p:cNvPr id="4" name="Arrow: Right 3">
            <a:extLst>
              <a:ext uri="{FF2B5EF4-FFF2-40B4-BE49-F238E27FC236}">
                <a16:creationId xmlns:a16="http://schemas.microsoft.com/office/drawing/2014/main" id="{FDBEFFF6-197C-8EE6-6736-57E5BF28E3E0}"/>
              </a:ext>
            </a:extLst>
          </p:cNvPr>
          <p:cNvSpPr/>
          <p:nvPr/>
        </p:nvSpPr>
        <p:spPr>
          <a:xfrm>
            <a:off x="6662056" y="506008"/>
            <a:ext cx="2789853" cy="10437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5988733-429D-256E-B1B6-52CFF070EE29}"/>
              </a:ext>
            </a:extLst>
          </p:cNvPr>
          <p:cNvSpPr txBox="1"/>
          <p:nvPr/>
        </p:nvSpPr>
        <p:spPr>
          <a:xfrm>
            <a:off x="6852745" y="840828"/>
            <a:ext cx="2270234" cy="369332"/>
          </a:xfrm>
          <a:prstGeom prst="rect">
            <a:avLst/>
          </a:prstGeom>
          <a:noFill/>
        </p:spPr>
        <p:txBody>
          <a:bodyPr wrap="square" rtlCol="0">
            <a:spAutoFit/>
          </a:bodyPr>
          <a:lstStyle/>
          <a:p>
            <a:r>
              <a:rPr lang="en-US" dirty="0"/>
              <a:t>Direction of Inquiry</a:t>
            </a:r>
          </a:p>
        </p:txBody>
      </p:sp>
    </p:spTree>
    <p:extLst>
      <p:ext uri="{BB962C8B-B14F-4D97-AF65-F5344CB8AC3E}">
        <p14:creationId xmlns:p14="http://schemas.microsoft.com/office/powerpoint/2010/main" val="30544887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923FBC-3247-4993-BF5B-8B3FF8E1B2C6}"/>
              </a:ext>
            </a:extLst>
          </p:cNvPr>
          <p:cNvSpPr>
            <a:spLocks noGrp="1"/>
          </p:cNvSpPr>
          <p:nvPr>
            <p:ph type="title"/>
          </p:nvPr>
        </p:nvSpPr>
        <p:spPr>
          <a:xfrm>
            <a:off x="630936" y="640823"/>
            <a:ext cx="3419856" cy="5583148"/>
          </a:xfrm>
        </p:spPr>
        <p:txBody>
          <a:bodyPr anchor="ctr">
            <a:normAutofit/>
          </a:bodyPr>
          <a:lstStyle/>
          <a:p>
            <a:r>
              <a:rPr lang="en-US" sz="5400"/>
              <a:t>Case-Control Study Design</a:t>
            </a:r>
          </a:p>
        </p:txBody>
      </p:sp>
      <p:sp>
        <p:nvSpPr>
          <p:cNvPr id="1035" name="sketch line">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67200" y="630936"/>
            <a:ext cx="18288" cy="5590381"/>
          </a:xfrm>
          <a:custGeom>
            <a:avLst/>
            <a:gdLst>
              <a:gd name="connsiteX0" fmla="*/ 0 w 18288"/>
              <a:gd name="connsiteY0" fmla="*/ 0 h 5590381"/>
              <a:gd name="connsiteX1" fmla="*/ 18288 w 18288"/>
              <a:gd name="connsiteY1" fmla="*/ 0 h 5590381"/>
              <a:gd name="connsiteX2" fmla="*/ 18288 w 18288"/>
              <a:gd name="connsiteY2" fmla="*/ 754701 h 5590381"/>
              <a:gd name="connsiteX3" fmla="*/ 18288 w 18288"/>
              <a:gd name="connsiteY3" fmla="*/ 1565307 h 5590381"/>
              <a:gd name="connsiteX4" fmla="*/ 18288 w 18288"/>
              <a:gd name="connsiteY4" fmla="*/ 2152297 h 5590381"/>
              <a:gd name="connsiteX5" fmla="*/ 18288 w 18288"/>
              <a:gd name="connsiteY5" fmla="*/ 2906998 h 5590381"/>
              <a:gd name="connsiteX6" fmla="*/ 18288 w 18288"/>
              <a:gd name="connsiteY6" fmla="*/ 3549892 h 5590381"/>
              <a:gd name="connsiteX7" fmla="*/ 18288 w 18288"/>
              <a:gd name="connsiteY7" fmla="*/ 4080978 h 5590381"/>
              <a:gd name="connsiteX8" fmla="*/ 18288 w 18288"/>
              <a:gd name="connsiteY8" fmla="*/ 4835680 h 5590381"/>
              <a:gd name="connsiteX9" fmla="*/ 18288 w 18288"/>
              <a:gd name="connsiteY9" fmla="*/ 5590381 h 5590381"/>
              <a:gd name="connsiteX10" fmla="*/ 0 w 18288"/>
              <a:gd name="connsiteY10" fmla="*/ 5590381 h 5590381"/>
              <a:gd name="connsiteX11" fmla="*/ 0 w 18288"/>
              <a:gd name="connsiteY11" fmla="*/ 4835680 h 5590381"/>
              <a:gd name="connsiteX12" fmla="*/ 0 w 18288"/>
              <a:gd name="connsiteY12" fmla="*/ 4304593 h 5590381"/>
              <a:gd name="connsiteX13" fmla="*/ 0 w 18288"/>
              <a:gd name="connsiteY13" fmla="*/ 3773507 h 5590381"/>
              <a:gd name="connsiteX14" fmla="*/ 0 w 18288"/>
              <a:gd name="connsiteY14" fmla="*/ 3186517 h 5590381"/>
              <a:gd name="connsiteX15" fmla="*/ 0 w 18288"/>
              <a:gd name="connsiteY15" fmla="*/ 2487720 h 5590381"/>
              <a:gd name="connsiteX16" fmla="*/ 0 w 18288"/>
              <a:gd name="connsiteY16" fmla="*/ 1956633 h 5590381"/>
              <a:gd name="connsiteX17" fmla="*/ 0 w 18288"/>
              <a:gd name="connsiteY17" fmla="*/ 1425547 h 5590381"/>
              <a:gd name="connsiteX18" fmla="*/ 0 w 18288"/>
              <a:gd name="connsiteY18" fmla="*/ 614942 h 5590381"/>
              <a:gd name="connsiteX19" fmla="*/ 0 w 18288"/>
              <a:gd name="connsiteY19" fmla="*/ 0 h 559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 h="5590381" fill="none" extrusionOk="0">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8288" h="5590381" stroke="0" extrusionOk="0">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311409761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hart&#10;&#10;Description automatically generated">
            <a:extLst>
              <a:ext uri="{FF2B5EF4-FFF2-40B4-BE49-F238E27FC236}">
                <a16:creationId xmlns:a16="http://schemas.microsoft.com/office/drawing/2014/main" id="{E8E2FB86-1B85-4708-90BB-6D9AF875AEF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54296" y="795162"/>
            <a:ext cx="6894576" cy="3585179"/>
          </a:xfrm>
          <a:prstGeom prst="rect">
            <a:avLst/>
          </a:prstGeom>
          <a:noFill/>
          <a:extLst>
            <a:ext uri="{909E8E84-426E-40DD-AFC4-6F175D3DCCD1}">
              <a14:hiddenFill xmlns:a14="http://schemas.microsoft.com/office/drawing/2010/main">
                <a:solidFill>
                  <a:srgbClr val="FFFFFF"/>
                </a:solidFill>
              </a14:hiddenFill>
            </a:ext>
          </a:extLst>
        </p:spPr>
      </p:pic>
      <p:sp>
        <p:nvSpPr>
          <p:cNvPr id="1030" name="Content Placeholder 1029">
            <a:extLst>
              <a:ext uri="{FF2B5EF4-FFF2-40B4-BE49-F238E27FC236}">
                <a16:creationId xmlns:a16="http://schemas.microsoft.com/office/drawing/2014/main" id="{E6DBB892-3E73-E7A7-D5B4-4774185AF311}"/>
              </a:ext>
            </a:extLst>
          </p:cNvPr>
          <p:cNvSpPr>
            <a:spLocks noGrp="1"/>
          </p:cNvSpPr>
          <p:nvPr>
            <p:ph idx="1"/>
          </p:nvPr>
        </p:nvSpPr>
        <p:spPr>
          <a:xfrm>
            <a:off x="4654296" y="4798577"/>
            <a:ext cx="6894576" cy="1428487"/>
          </a:xfrm>
        </p:spPr>
        <p:txBody>
          <a:bodyPr anchor="t">
            <a:normAutofit lnSpcReduction="10000"/>
          </a:bodyPr>
          <a:lstStyle/>
          <a:p>
            <a:pPr marL="0" indent="0">
              <a:lnSpc>
                <a:spcPct val="100000"/>
              </a:lnSpc>
              <a:spcBef>
                <a:spcPts val="0"/>
              </a:spcBef>
              <a:buNone/>
            </a:pPr>
            <a:r>
              <a:rPr lang="en-US" sz="2400" b="0" i="0" u="none" strike="noStrike" dirty="0">
                <a:solidFill>
                  <a:srgbClr val="000000"/>
                </a:solidFill>
                <a:effectLst/>
                <a:latin typeface="Arial" panose="020B0604020202020204" pitchFamily="34" charset="0"/>
              </a:rPr>
              <a:t>Note the direction of inquiry:</a:t>
            </a:r>
          </a:p>
          <a:p>
            <a:pPr marL="0" indent="0">
              <a:lnSpc>
                <a:spcPct val="100000"/>
              </a:lnSpc>
              <a:spcBef>
                <a:spcPts val="0"/>
              </a:spcBef>
              <a:buNone/>
            </a:pPr>
            <a:r>
              <a:rPr lang="en-US" sz="2400" b="0" i="0" u="sng" strike="noStrike" dirty="0">
                <a:solidFill>
                  <a:srgbClr val="000000"/>
                </a:solidFill>
                <a:effectLst/>
                <a:latin typeface="Arial" panose="020B0604020202020204" pitchFamily="34" charset="0"/>
              </a:rPr>
              <a:t>starting with outcome</a:t>
            </a:r>
            <a:r>
              <a:rPr lang="en-US" sz="2400" b="0" i="0" u="none" strike="noStrike" dirty="0">
                <a:solidFill>
                  <a:srgbClr val="000000"/>
                </a:solidFill>
                <a:effectLst/>
                <a:latin typeface="Arial" panose="020B0604020202020204" pitchFamily="34" charset="0"/>
              </a:rPr>
              <a:t> and asking about the frequency of exposure and non-exposure</a:t>
            </a:r>
          </a:p>
          <a:p>
            <a:pPr marL="0" indent="0">
              <a:lnSpc>
                <a:spcPct val="100000"/>
              </a:lnSpc>
              <a:spcBef>
                <a:spcPts val="0"/>
              </a:spcBef>
              <a:buNone/>
            </a:pPr>
            <a:r>
              <a:rPr lang="en-US" sz="2400" u="sng" dirty="0">
                <a:solidFill>
                  <a:srgbClr val="000000"/>
                </a:solidFill>
                <a:latin typeface="Arial" panose="020B0604020202020204" pitchFamily="34" charset="0"/>
              </a:rPr>
              <a:t>Retrospective</a:t>
            </a:r>
            <a:r>
              <a:rPr lang="en-US" sz="2400" dirty="0">
                <a:solidFill>
                  <a:srgbClr val="000000"/>
                </a:solidFill>
                <a:latin typeface="Arial" panose="020B0604020202020204" pitchFamily="34" charset="0"/>
              </a:rPr>
              <a:t> studies by nature.</a:t>
            </a:r>
            <a:endParaRPr lang="en-US" sz="2400" dirty="0"/>
          </a:p>
        </p:txBody>
      </p:sp>
    </p:spTree>
    <p:extLst>
      <p:ext uri="{BB962C8B-B14F-4D97-AF65-F5344CB8AC3E}">
        <p14:creationId xmlns:p14="http://schemas.microsoft.com/office/powerpoint/2010/main" val="29674202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5D856E-1C6C-BBA2-E855-3C8C27745199}"/>
              </a:ext>
            </a:extLst>
          </p:cNvPr>
          <p:cNvSpPr>
            <a:spLocks noGrp="1"/>
          </p:cNvSpPr>
          <p:nvPr>
            <p:ph type="title"/>
          </p:nvPr>
        </p:nvSpPr>
        <p:spPr>
          <a:xfrm>
            <a:off x="838200" y="365125"/>
            <a:ext cx="10515600" cy="1325563"/>
          </a:xfrm>
        </p:spPr>
        <p:txBody>
          <a:bodyPr>
            <a:normAutofit/>
          </a:bodyPr>
          <a:lstStyle/>
          <a:p>
            <a:r>
              <a:rPr lang="en-US" sz="5400" dirty="0"/>
              <a:t>Case Control Study Example </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5E89D7B-87AF-D099-9FF0-AACB1F69869D}"/>
              </a:ext>
            </a:extLst>
          </p:cNvPr>
          <p:cNvSpPr>
            <a:spLocks noGrp="1"/>
          </p:cNvSpPr>
          <p:nvPr>
            <p:ph idx="1"/>
          </p:nvPr>
        </p:nvSpPr>
        <p:spPr>
          <a:xfrm>
            <a:off x="838200" y="1929384"/>
            <a:ext cx="10515600" cy="4251960"/>
          </a:xfrm>
        </p:spPr>
        <p:txBody>
          <a:bodyPr>
            <a:normAutofit/>
          </a:bodyPr>
          <a:lstStyle/>
          <a:p>
            <a:pPr lvl="1"/>
            <a:r>
              <a:rPr lang="en-US" sz="4000" dirty="0"/>
              <a:t>If someone has valvular heart disease, what are the odds that they were treated with a dopamine agonist?</a:t>
            </a:r>
          </a:p>
          <a:p>
            <a:pPr marL="457200" lvl="1" indent="0">
              <a:buNone/>
            </a:pPr>
            <a:endParaRPr lang="en-US" sz="3400" dirty="0"/>
          </a:p>
          <a:p>
            <a:pPr lvl="2"/>
            <a:r>
              <a:rPr lang="en-US" sz="2600" dirty="0"/>
              <a:t>8.78 times greater than if you do not have valvular heart disease</a:t>
            </a:r>
          </a:p>
          <a:p>
            <a:pPr marL="914400" lvl="2" indent="0">
              <a:buNone/>
            </a:pPr>
            <a:endParaRPr lang="en-US" sz="2600" dirty="0"/>
          </a:p>
          <a:p>
            <a:pPr lvl="2"/>
            <a:r>
              <a:rPr lang="en-US" b="0" i="0" dirty="0">
                <a:effectLst/>
                <a:latin typeface="BlinkMacSystemFont"/>
              </a:rPr>
              <a:t>Schade R, </a:t>
            </a:r>
            <a:r>
              <a:rPr lang="en-US" b="0" i="0" dirty="0" err="1">
                <a:effectLst/>
                <a:latin typeface="BlinkMacSystemFont"/>
              </a:rPr>
              <a:t>Andersohn</a:t>
            </a:r>
            <a:r>
              <a:rPr lang="en-US" b="0" i="0" dirty="0">
                <a:effectLst/>
                <a:latin typeface="BlinkMacSystemFont"/>
              </a:rPr>
              <a:t> F, </a:t>
            </a:r>
            <a:r>
              <a:rPr lang="en-US" b="0" i="0" dirty="0" err="1">
                <a:effectLst/>
                <a:latin typeface="BlinkMacSystemFont"/>
              </a:rPr>
              <a:t>Suissa</a:t>
            </a:r>
            <a:r>
              <a:rPr lang="en-US" b="0" i="0" dirty="0">
                <a:effectLst/>
                <a:latin typeface="BlinkMacSystemFont"/>
              </a:rPr>
              <a:t> S, </a:t>
            </a:r>
            <a:r>
              <a:rPr lang="en-US" b="0" i="0" dirty="0" err="1">
                <a:effectLst/>
                <a:latin typeface="BlinkMacSystemFont"/>
              </a:rPr>
              <a:t>Haverkamp</a:t>
            </a:r>
            <a:r>
              <a:rPr lang="en-US" b="0" i="0" dirty="0">
                <a:effectLst/>
                <a:latin typeface="BlinkMacSystemFont"/>
              </a:rPr>
              <a:t> W, </a:t>
            </a:r>
            <a:r>
              <a:rPr lang="en-US" b="0" i="0" dirty="0" err="1">
                <a:effectLst/>
                <a:latin typeface="BlinkMacSystemFont"/>
              </a:rPr>
              <a:t>Garbe</a:t>
            </a:r>
            <a:r>
              <a:rPr lang="en-US" b="0" i="0" dirty="0">
                <a:effectLst/>
                <a:latin typeface="BlinkMacSystemFont"/>
              </a:rPr>
              <a:t> E. Dopamine agonists and the risk of cardiac-valve regurgitation. N </a:t>
            </a:r>
            <a:r>
              <a:rPr lang="en-US" b="0" i="0" dirty="0" err="1">
                <a:effectLst/>
                <a:latin typeface="BlinkMacSystemFont"/>
              </a:rPr>
              <a:t>Engl</a:t>
            </a:r>
            <a:r>
              <a:rPr lang="en-US" b="0" i="0" dirty="0">
                <a:effectLst/>
                <a:latin typeface="BlinkMacSystemFont"/>
              </a:rPr>
              <a:t> J Med. 2007 Jan 4;356(1):29-38. </a:t>
            </a:r>
            <a:r>
              <a:rPr lang="en-US" b="0" i="0" dirty="0" err="1">
                <a:effectLst/>
                <a:latin typeface="BlinkMacSystemFont"/>
              </a:rPr>
              <a:t>doi</a:t>
            </a:r>
            <a:r>
              <a:rPr lang="en-US" b="0" i="0" dirty="0">
                <a:effectLst/>
                <a:latin typeface="BlinkMacSystemFont"/>
              </a:rPr>
              <a:t>: 10.1056/NEJMoa062222. PMID: 17202453.</a:t>
            </a:r>
            <a:endParaRPr lang="en-US" dirty="0"/>
          </a:p>
        </p:txBody>
      </p:sp>
      <p:sp>
        <p:nvSpPr>
          <p:cNvPr id="4" name="Arrow: Right 3">
            <a:extLst>
              <a:ext uri="{FF2B5EF4-FFF2-40B4-BE49-F238E27FC236}">
                <a16:creationId xmlns:a16="http://schemas.microsoft.com/office/drawing/2014/main" id="{7158AA45-2281-F0AC-DA7F-12C12BEA6436}"/>
              </a:ext>
            </a:extLst>
          </p:cNvPr>
          <p:cNvSpPr/>
          <p:nvPr/>
        </p:nvSpPr>
        <p:spPr>
          <a:xfrm rot="10800000">
            <a:off x="8976046" y="597159"/>
            <a:ext cx="2546917" cy="8464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DE0D003-3ECE-55F7-0F97-33AC693666BA}"/>
              </a:ext>
            </a:extLst>
          </p:cNvPr>
          <p:cNvSpPr txBox="1"/>
          <p:nvPr/>
        </p:nvSpPr>
        <p:spPr>
          <a:xfrm>
            <a:off x="9438788" y="843240"/>
            <a:ext cx="1999593" cy="369332"/>
          </a:xfrm>
          <a:prstGeom prst="rect">
            <a:avLst/>
          </a:prstGeom>
          <a:noFill/>
        </p:spPr>
        <p:txBody>
          <a:bodyPr wrap="square" rtlCol="0">
            <a:spAutoFit/>
          </a:bodyPr>
          <a:lstStyle/>
          <a:p>
            <a:r>
              <a:rPr lang="en-US" dirty="0"/>
              <a:t>Direction of Inquiry</a:t>
            </a:r>
          </a:p>
        </p:txBody>
      </p:sp>
    </p:spTree>
    <p:extLst>
      <p:ext uri="{BB962C8B-B14F-4D97-AF65-F5344CB8AC3E}">
        <p14:creationId xmlns:p14="http://schemas.microsoft.com/office/powerpoint/2010/main" val="31845768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BF743-9B1A-538D-600C-F00CE9A8805D}"/>
              </a:ext>
            </a:extLst>
          </p:cNvPr>
          <p:cNvSpPr>
            <a:spLocks noGrp="1"/>
          </p:cNvSpPr>
          <p:nvPr>
            <p:ph type="title"/>
          </p:nvPr>
        </p:nvSpPr>
        <p:spPr/>
        <p:txBody>
          <a:bodyPr/>
          <a:lstStyle/>
          <a:p>
            <a:r>
              <a:rPr lang="en-US" sz="4400" dirty="0"/>
              <a:t>I Want to Perform Human Subjects Research</a:t>
            </a:r>
            <a:endParaRPr lang="en-US" dirty="0"/>
          </a:p>
        </p:txBody>
      </p:sp>
      <p:graphicFrame>
        <p:nvGraphicFramePr>
          <p:cNvPr id="5" name="Content Placeholder 2">
            <a:extLst>
              <a:ext uri="{FF2B5EF4-FFF2-40B4-BE49-F238E27FC236}">
                <a16:creationId xmlns:a16="http://schemas.microsoft.com/office/drawing/2014/main" id="{53DF82BB-3F49-B39A-4325-E25C0BD120E7}"/>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396387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9DD4352-DC9B-4FDD-59D5-88ED0766FE42}"/>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Ready to Develop My Protocol</a:t>
            </a:r>
          </a:p>
        </p:txBody>
      </p:sp>
      <p:sp>
        <p:nvSpPr>
          <p:cNvPr id="3" name="Content Placeholder 2">
            <a:extLst>
              <a:ext uri="{FF2B5EF4-FFF2-40B4-BE49-F238E27FC236}">
                <a16:creationId xmlns:a16="http://schemas.microsoft.com/office/drawing/2014/main" id="{B7996249-901D-4778-315F-E264D2823C4B}"/>
              </a:ext>
            </a:extLst>
          </p:cNvPr>
          <p:cNvSpPr>
            <a:spLocks noGrp="1"/>
          </p:cNvSpPr>
          <p:nvPr>
            <p:ph idx="1"/>
          </p:nvPr>
        </p:nvSpPr>
        <p:spPr>
          <a:xfrm>
            <a:off x="393539" y="1924819"/>
            <a:ext cx="10000527" cy="4765347"/>
          </a:xfrm>
        </p:spPr>
        <p:txBody>
          <a:bodyPr>
            <a:noAutofit/>
          </a:bodyPr>
          <a:lstStyle/>
          <a:p>
            <a:pPr marL="173736" indent="-173736" defTabSz="694944">
              <a:spcBef>
                <a:spcPts val="0"/>
              </a:spcBef>
              <a:spcAft>
                <a:spcPts val="600"/>
              </a:spcAft>
            </a:pPr>
            <a:r>
              <a:rPr lang="en-US" sz="2000" dirty="0"/>
              <a:t>Accessing Protocol Builder</a:t>
            </a:r>
            <a:endParaRPr lang="en-US" sz="2000" kern="1200" dirty="0">
              <a:solidFill>
                <a:schemeClr val="tx1"/>
              </a:solidFill>
              <a:latin typeface="+mn-lt"/>
              <a:ea typeface="+mn-ea"/>
              <a:cs typeface="+mn-cs"/>
            </a:endParaRPr>
          </a:p>
          <a:p>
            <a:pPr marL="173736" indent="-173736" defTabSz="694944">
              <a:spcBef>
                <a:spcPts val="0"/>
              </a:spcBef>
              <a:spcAft>
                <a:spcPts val="600"/>
              </a:spcAft>
            </a:pPr>
            <a:r>
              <a:rPr lang="en-US" sz="2000" kern="1200" dirty="0">
                <a:solidFill>
                  <a:schemeClr val="tx1"/>
                </a:solidFill>
                <a:latin typeface="+mn-lt"/>
                <a:ea typeface="+mn-ea"/>
                <a:cs typeface="+mn-cs"/>
              </a:rPr>
              <a:t>Go to the HRPP website and click on </a:t>
            </a:r>
            <a:r>
              <a:rPr lang="en-US" sz="2000" kern="1200" dirty="0" err="1">
                <a:solidFill>
                  <a:schemeClr val="tx1"/>
                </a:solidFill>
                <a:latin typeface="+mn-lt"/>
                <a:ea typeface="+mn-ea"/>
                <a:cs typeface="+mn-cs"/>
              </a:rPr>
              <a:t>eIRB</a:t>
            </a:r>
            <a:endParaRPr lang="en-US" sz="2000" kern="1200" dirty="0">
              <a:solidFill>
                <a:schemeClr val="tx1"/>
              </a:solidFill>
              <a:latin typeface="+mn-lt"/>
              <a:ea typeface="+mn-ea"/>
              <a:cs typeface="+mn-cs"/>
            </a:endParaRPr>
          </a:p>
          <a:p>
            <a:pPr marL="0" indent="0" defTabSz="694944">
              <a:spcBef>
                <a:spcPts val="0"/>
              </a:spcBef>
              <a:spcAft>
                <a:spcPts val="600"/>
              </a:spcAft>
              <a:buNone/>
            </a:pPr>
            <a:endParaRPr lang="en-US" sz="2000" kern="1200" dirty="0">
              <a:solidFill>
                <a:schemeClr val="tx1"/>
              </a:solidFill>
              <a:latin typeface="+mn-lt"/>
              <a:ea typeface="+mn-ea"/>
              <a:cs typeface="+mn-cs"/>
            </a:endParaRPr>
          </a:p>
          <a:p>
            <a:pPr marL="0" indent="0" defTabSz="694944">
              <a:spcBef>
                <a:spcPts val="0"/>
              </a:spcBef>
              <a:spcAft>
                <a:spcPts val="600"/>
              </a:spcAft>
              <a:buNone/>
            </a:pPr>
            <a:endParaRPr lang="en-US" sz="2000" kern="1200" dirty="0">
              <a:solidFill>
                <a:schemeClr val="tx1"/>
              </a:solidFill>
              <a:latin typeface="+mn-lt"/>
              <a:ea typeface="+mn-ea"/>
              <a:cs typeface="+mn-cs"/>
            </a:endParaRPr>
          </a:p>
          <a:p>
            <a:pPr marL="0" indent="0" defTabSz="694944">
              <a:spcBef>
                <a:spcPts val="0"/>
              </a:spcBef>
              <a:spcAft>
                <a:spcPts val="600"/>
              </a:spcAft>
              <a:buNone/>
            </a:pPr>
            <a:endParaRPr lang="en-US" sz="2000" kern="1200" dirty="0">
              <a:solidFill>
                <a:schemeClr val="tx1"/>
              </a:solidFill>
              <a:latin typeface="+mn-lt"/>
              <a:ea typeface="+mn-ea"/>
              <a:cs typeface="+mn-cs"/>
            </a:endParaRPr>
          </a:p>
          <a:p>
            <a:pPr marL="0" indent="0" defTabSz="694944">
              <a:spcBef>
                <a:spcPts val="0"/>
              </a:spcBef>
              <a:spcAft>
                <a:spcPts val="600"/>
              </a:spcAft>
              <a:buNone/>
            </a:pPr>
            <a:endParaRPr lang="en-US" sz="2000" kern="1200" dirty="0">
              <a:solidFill>
                <a:schemeClr val="tx1"/>
              </a:solidFill>
              <a:latin typeface="+mn-lt"/>
              <a:ea typeface="+mn-ea"/>
              <a:cs typeface="+mn-cs"/>
            </a:endParaRPr>
          </a:p>
          <a:p>
            <a:pPr marL="173736" indent="-173736" defTabSz="694944">
              <a:spcBef>
                <a:spcPts val="0"/>
              </a:spcBef>
              <a:spcAft>
                <a:spcPts val="600"/>
              </a:spcAft>
            </a:pPr>
            <a:r>
              <a:rPr lang="en-US" sz="2000" kern="1200" dirty="0">
                <a:solidFill>
                  <a:schemeClr val="tx1"/>
                </a:solidFill>
                <a:latin typeface="+mn-lt"/>
                <a:ea typeface="+mn-ea"/>
                <a:cs typeface="+mn-cs"/>
              </a:rPr>
              <a:t>Click on Protocol Builder</a:t>
            </a:r>
          </a:p>
          <a:p>
            <a:pPr marL="173736" indent="-173736" defTabSz="694944">
              <a:spcBef>
                <a:spcPts val="0"/>
              </a:spcBef>
              <a:spcAft>
                <a:spcPts val="600"/>
              </a:spcAft>
            </a:pPr>
            <a:r>
              <a:rPr lang="en-US" sz="2000" kern="1200" dirty="0">
                <a:solidFill>
                  <a:schemeClr val="tx1"/>
                </a:solidFill>
                <a:latin typeface="+mn-lt"/>
                <a:ea typeface="+mn-ea"/>
                <a:cs typeface="+mn-cs"/>
              </a:rPr>
              <a:t>Use your SSO to access</a:t>
            </a:r>
          </a:p>
          <a:p>
            <a:pPr marL="173736" indent="-173736" defTabSz="694944">
              <a:spcBef>
                <a:spcPts val="0"/>
              </a:spcBef>
              <a:spcAft>
                <a:spcPts val="600"/>
              </a:spcAft>
            </a:pPr>
            <a:endParaRPr lang="en-US" sz="2000" kern="1200" dirty="0">
              <a:solidFill>
                <a:schemeClr val="tx1"/>
              </a:solidFill>
              <a:latin typeface="+mn-lt"/>
              <a:ea typeface="+mn-ea"/>
              <a:cs typeface="+mn-cs"/>
            </a:endParaRPr>
          </a:p>
          <a:p>
            <a:pPr marL="173736" indent="-173736" defTabSz="694944">
              <a:spcBef>
                <a:spcPts val="0"/>
              </a:spcBef>
              <a:spcAft>
                <a:spcPts val="600"/>
              </a:spcAft>
            </a:pPr>
            <a:r>
              <a:rPr lang="en-US" sz="2000" kern="1200" dirty="0">
                <a:solidFill>
                  <a:schemeClr val="tx1"/>
                </a:solidFill>
                <a:latin typeface="+mn-lt"/>
                <a:ea typeface="+mn-ea"/>
                <a:cs typeface="+mn-cs"/>
              </a:rPr>
              <a:t>Click Start Document to begin a </a:t>
            </a:r>
          </a:p>
          <a:p>
            <a:pPr marL="0" indent="0" defTabSz="694944">
              <a:spcBef>
                <a:spcPts val="0"/>
              </a:spcBef>
              <a:spcAft>
                <a:spcPts val="600"/>
              </a:spcAft>
              <a:buNone/>
            </a:pPr>
            <a:r>
              <a:rPr lang="en-US" sz="2000" kern="1200" dirty="0">
                <a:solidFill>
                  <a:schemeClr val="tx1"/>
                </a:solidFill>
                <a:latin typeface="+mn-lt"/>
                <a:ea typeface="+mn-ea"/>
                <a:cs typeface="+mn-cs"/>
              </a:rPr>
              <a:t>new protocol</a:t>
            </a:r>
          </a:p>
          <a:p>
            <a:pPr marL="0" indent="0" defTabSz="694944">
              <a:spcBef>
                <a:spcPts val="0"/>
              </a:spcBef>
              <a:spcAft>
                <a:spcPts val="600"/>
              </a:spcAft>
              <a:buNone/>
            </a:pPr>
            <a:endParaRPr lang="en-US" sz="2000" kern="1200" dirty="0">
              <a:solidFill>
                <a:schemeClr val="tx1"/>
              </a:solidFill>
              <a:latin typeface="+mn-lt"/>
              <a:ea typeface="+mn-ea"/>
              <a:cs typeface="+mn-cs"/>
            </a:endParaRPr>
          </a:p>
          <a:p>
            <a:pPr marL="173736" indent="-173736" defTabSz="694944">
              <a:spcBef>
                <a:spcPts val="0"/>
              </a:spcBef>
              <a:spcAft>
                <a:spcPts val="600"/>
              </a:spcAft>
            </a:pPr>
            <a:r>
              <a:rPr lang="en-US" sz="2000" kern="1200" dirty="0">
                <a:solidFill>
                  <a:schemeClr val="tx1"/>
                </a:solidFill>
                <a:latin typeface="+mn-lt"/>
                <a:ea typeface="+mn-ea"/>
                <a:cs typeface="+mn-cs"/>
              </a:rPr>
              <a:t>All your projects are saved</a:t>
            </a:r>
          </a:p>
        </p:txBody>
      </p:sp>
      <p:pic>
        <p:nvPicPr>
          <p:cNvPr id="4" name="Picture 3">
            <a:extLst>
              <a:ext uri="{FF2B5EF4-FFF2-40B4-BE49-F238E27FC236}">
                <a16:creationId xmlns:a16="http://schemas.microsoft.com/office/drawing/2014/main" id="{1BBD7A8C-E7A7-D820-0941-9F5F7958B076}"/>
              </a:ext>
            </a:extLst>
          </p:cNvPr>
          <p:cNvPicPr>
            <a:picLocks noChangeAspect="1"/>
          </p:cNvPicPr>
          <p:nvPr/>
        </p:nvPicPr>
        <p:blipFill>
          <a:blip r:embed="rId2"/>
          <a:stretch>
            <a:fillRect/>
          </a:stretch>
        </p:blipFill>
        <p:spPr>
          <a:xfrm>
            <a:off x="5972537" y="1746347"/>
            <a:ext cx="5818435" cy="2338183"/>
          </a:xfrm>
          <a:prstGeom prst="rect">
            <a:avLst/>
          </a:prstGeom>
        </p:spPr>
      </p:pic>
      <p:sp>
        <p:nvSpPr>
          <p:cNvPr id="5" name="Arrow: Up 4">
            <a:extLst>
              <a:ext uri="{FF2B5EF4-FFF2-40B4-BE49-F238E27FC236}">
                <a16:creationId xmlns:a16="http://schemas.microsoft.com/office/drawing/2014/main" id="{B24EDF28-2EBB-F45D-47E1-E7E3CF28612C}"/>
              </a:ext>
            </a:extLst>
          </p:cNvPr>
          <p:cNvSpPr/>
          <p:nvPr/>
        </p:nvSpPr>
        <p:spPr>
          <a:xfrm>
            <a:off x="10160428" y="3394275"/>
            <a:ext cx="764910" cy="600362"/>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27FB734D-A84D-FE58-DC17-E5CAD2DF7BEA}"/>
              </a:ext>
            </a:extLst>
          </p:cNvPr>
          <p:cNvPicPr>
            <a:picLocks noChangeAspect="1"/>
          </p:cNvPicPr>
          <p:nvPr/>
        </p:nvPicPr>
        <p:blipFill>
          <a:blip r:embed="rId3"/>
          <a:stretch>
            <a:fillRect/>
          </a:stretch>
        </p:blipFill>
        <p:spPr>
          <a:xfrm>
            <a:off x="5125409" y="4432904"/>
            <a:ext cx="6713463" cy="2042012"/>
          </a:xfrm>
          <a:prstGeom prst="rect">
            <a:avLst/>
          </a:prstGeom>
        </p:spPr>
      </p:pic>
      <p:sp>
        <p:nvSpPr>
          <p:cNvPr id="8" name="Arrow: Up 7">
            <a:extLst>
              <a:ext uri="{FF2B5EF4-FFF2-40B4-BE49-F238E27FC236}">
                <a16:creationId xmlns:a16="http://schemas.microsoft.com/office/drawing/2014/main" id="{534F1BDF-0202-84D0-D69D-7D329F606720}"/>
              </a:ext>
            </a:extLst>
          </p:cNvPr>
          <p:cNvSpPr/>
          <p:nvPr/>
        </p:nvSpPr>
        <p:spPr>
          <a:xfrm>
            <a:off x="5067976" y="5719813"/>
            <a:ext cx="764910" cy="600362"/>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03707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00485-5117-19B6-E631-28FFA653ACE7}"/>
              </a:ext>
            </a:extLst>
          </p:cNvPr>
          <p:cNvSpPr>
            <a:spLocks noGrp="1"/>
          </p:cNvSpPr>
          <p:nvPr>
            <p:ph type="title"/>
          </p:nvPr>
        </p:nvSpPr>
        <p:spPr>
          <a:xfrm>
            <a:off x="0" y="1"/>
            <a:ext cx="12192000" cy="1423686"/>
          </a:xfrm>
          <a:solidFill>
            <a:srgbClr val="0E4194"/>
          </a:solidFill>
        </p:spPr>
        <p:txBody>
          <a:bodyPr/>
          <a:lstStyle/>
          <a:p>
            <a:pPr algn="ctr"/>
            <a:r>
              <a:rPr lang="en-US" dirty="0">
                <a:solidFill>
                  <a:schemeClr val="bg1"/>
                </a:solidFill>
              </a:rPr>
              <a:t>I Just Need to Complete a Chart Review</a:t>
            </a:r>
          </a:p>
        </p:txBody>
      </p:sp>
      <p:pic>
        <p:nvPicPr>
          <p:cNvPr id="5" name="Content Placeholder 4">
            <a:extLst>
              <a:ext uri="{FF2B5EF4-FFF2-40B4-BE49-F238E27FC236}">
                <a16:creationId xmlns:a16="http://schemas.microsoft.com/office/drawing/2014/main" id="{58A6222E-5DE8-9E5E-52D1-1329FA17A8CB}"/>
              </a:ext>
            </a:extLst>
          </p:cNvPr>
          <p:cNvPicPr>
            <a:picLocks noGrp="1" noChangeAspect="1"/>
          </p:cNvPicPr>
          <p:nvPr>
            <p:ph idx="1"/>
          </p:nvPr>
        </p:nvPicPr>
        <p:blipFill>
          <a:blip r:embed="rId2"/>
          <a:stretch>
            <a:fillRect/>
          </a:stretch>
        </p:blipFill>
        <p:spPr>
          <a:xfrm>
            <a:off x="321928" y="1549416"/>
            <a:ext cx="4979558" cy="4854662"/>
          </a:xfrm>
        </p:spPr>
      </p:pic>
      <p:graphicFrame>
        <p:nvGraphicFramePr>
          <p:cNvPr id="8" name="TextBox 5">
            <a:extLst>
              <a:ext uri="{FF2B5EF4-FFF2-40B4-BE49-F238E27FC236}">
                <a16:creationId xmlns:a16="http://schemas.microsoft.com/office/drawing/2014/main" id="{25711917-8D8D-9D69-CB14-5FE9F8031FDE}"/>
              </a:ext>
            </a:extLst>
          </p:cNvPr>
          <p:cNvGraphicFramePr/>
          <p:nvPr>
            <p:extLst>
              <p:ext uri="{D42A27DB-BD31-4B8C-83A1-F6EECF244321}">
                <p14:modId xmlns:p14="http://schemas.microsoft.com/office/powerpoint/2010/main" val="632205177"/>
              </p:ext>
            </p:extLst>
          </p:nvPr>
        </p:nvGraphicFramePr>
        <p:xfrm>
          <a:off x="5700156" y="2054431"/>
          <a:ext cx="5878286" cy="28623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269164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C984B9-EB87-46FF-50E1-465B6DD37DCA}"/>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Create Data Collection Tools</a:t>
            </a:r>
          </a:p>
        </p:txBody>
      </p:sp>
      <p:sp>
        <p:nvSpPr>
          <p:cNvPr id="3" name="Content Placeholder 2">
            <a:extLst>
              <a:ext uri="{FF2B5EF4-FFF2-40B4-BE49-F238E27FC236}">
                <a16:creationId xmlns:a16="http://schemas.microsoft.com/office/drawing/2014/main" id="{88FB060E-A437-6BBD-FFAE-C2DA9CCB9277}"/>
              </a:ext>
            </a:extLst>
          </p:cNvPr>
          <p:cNvSpPr>
            <a:spLocks noGrp="1"/>
          </p:cNvSpPr>
          <p:nvPr>
            <p:ph idx="1"/>
          </p:nvPr>
        </p:nvSpPr>
        <p:spPr>
          <a:xfrm>
            <a:off x="1371599" y="2318197"/>
            <a:ext cx="9724031" cy="3683358"/>
          </a:xfrm>
        </p:spPr>
        <p:txBody>
          <a:bodyPr anchor="ctr">
            <a:normAutofit/>
          </a:bodyPr>
          <a:lstStyle/>
          <a:p>
            <a:r>
              <a:rPr lang="en-US" sz="2000" dirty="0"/>
              <a:t>Questionnaires</a:t>
            </a:r>
          </a:p>
          <a:p>
            <a:r>
              <a:rPr lang="en-US" sz="2000" dirty="0"/>
              <a:t>Excel spreadsheets</a:t>
            </a:r>
          </a:p>
          <a:p>
            <a:r>
              <a:rPr lang="en-US" sz="2000" dirty="0" err="1"/>
              <a:t>REDCap</a:t>
            </a:r>
            <a:r>
              <a:rPr lang="en-US" sz="2000" dirty="0"/>
              <a:t> data forms</a:t>
            </a:r>
          </a:p>
          <a:p>
            <a:pPr lvl="1"/>
            <a:r>
              <a:rPr lang="en-US" sz="2000" dirty="0">
                <a:effectLst/>
                <a:ea typeface="Times New Roman" panose="02020603050405020304" pitchFamily="18" charset="0"/>
                <a:cs typeface="Times New Roman" panose="02020603050405020304" pitchFamily="18" charset="0"/>
              </a:rPr>
              <a:t>Place a request through The Hub to receive access to </a:t>
            </a:r>
            <a:r>
              <a:rPr lang="en-US" sz="2000" dirty="0" err="1">
                <a:effectLst/>
                <a:ea typeface="Times New Roman" panose="02020603050405020304" pitchFamily="18" charset="0"/>
                <a:cs typeface="Times New Roman" panose="02020603050405020304" pitchFamily="18" charset="0"/>
              </a:rPr>
              <a:t>REDCap</a:t>
            </a:r>
            <a:r>
              <a:rPr lang="en-US" sz="2000" dirty="0">
                <a:effectLst/>
                <a:ea typeface="Times New Roman" panose="02020603050405020304" pitchFamily="18" charset="0"/>
                <a:cs typeface="Times New Roman" panose="02020603050405020304" pitchFamily="18" charset="0"/>
              </a:rPr>
              <a:t> (an ‘existing application’)</a:t>
            </a:r>
          </a:p>
          <a:p>
            <a:pPr marL="457200" lvl="1" indent="0">
              <a:buNone/>
            </a:pPr>
            <a:endParaRPr lang="en-US" sz="2000" dirty="0">
              <a:latin typeface="Times New Roman" panose="02020603050405020304" pitchFamily="18" charset="0"/>
              <a:cs typeface="Calibri" panose="020F0502020204030204" pitchFamily="34" charset="0"/>
            </a:endParaRPr>
          </a:p>
          <a:p>
            <a:r>
              <a:rPr lang="en-US" sz="2000" dirty="0">
                <a:cs typeface="Calibri" panose="020F0502020204030204" pitchFamily="34" charset="0"/>
              </a:rPr>
              <a:t>Anything that a participant engages with must be included in your protocol and reviewed by the IRB, such as surveys, scales and questionnaires</a:t>
            </a:r>
          </a:p>
          <a:p>
            <a:r>
              <a:rPr lang="en-US" sz="2000" dirty="0">
                <a:cs typeface="Calibri" panose="020F0502020204030204" pitchFamily="34" charset="0"/>
              </a:rPr>
              <a:t>Other data collection tools should be described in your protocol, including your data security plan and data sharing plan (if applicable)</a:t>
            </a:r>
            <a:endParaRPr lang="en-US" sz="2000" dirty="0"/>
          </a:p>
        </p:txBody>
      </p:sp>
    </p:spTree>
    <p:extLst>
      <p:ext uri="{BB962C8B-B14F-4D97-AF65-F5344CB8AC3E}">
        <p14:creationId xmlns:p14="http://schemas.microsoft.com/office/powerpoint/2010/main" val="3265801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839BC-DA73-4267-A7C8-D11C24C9FFA9}"/>
              </a:ext>
            </a:extLst>
          </p:cNvPr>
          <p:cNvSpPr>
            <a:spLocks noGrp="1"/>
          </p:cNvSpPr>
          <p:nvPr>
            <p:ph type="title"/>
          </p:nvPr>
        </p:nvSpPr>
        <p:spPr>
          <a:xfrm>
            <a:off x="524740" y="620392"/>
            <a:ext cx="3945659" cy="5504688"/>
          </a:xfrm>
        </p:spPr>
        <p:txBody>
          <a:bodyPr>
            <a:normAutofit/>
          </a:bodyPr>
          <a:lstStyle/>
          <a:p>
            <a:r>
              <a:rPr lang="en-US" sz="4800" dirty="0">
                <a:solidFill>
                  <a:schemeClr val="accent5"/>
                </a:solidFill>
              </a:rPr>
              <a:t>Other</a:t>
            </a:r>
            <a:br>
              <a:rPr lang="en-US" sz="4800" dirty="0">
                <a:solidFill>
                  <a:schemeClr val="accent5"/>
                </a:solidFill>
              </a:rPr>
            </a:br>
            <a:r>
              <a:rPr lang="en-US" sz="4800" dirty="0">
                <a:solidFill>
                  <a:schemeClr val="accent5"/>
                </a:solidFill>
              </a:rPr>
              <a:t>Considerations for</a:t>
            </a:r>
            <a:br>
              <a:rPr lang="en-US" sz="4800" dirty="0">
                <a:solidFill>
                  <a:schemeClr val="accent5"/>
                </a:solidFill>
              </a:rPr>
            </a:br>
            <a:r>
              <a:rPr lang="en-US" sz="4800" dirty="0">
                <a:solidFill>
                  <a:schemeClr val="accent5"/>
                </a:solidFill>
              </a:rPr>
              <a:t>Human Subjects Research</a:t>
            </a:r>
          </a:p>
        </p:txBody>
      </p:sp>
      <p:graphicFrame>
        <p:nvGraphicFramePr>
          <p:cNvPr id="5" name="Content Placeholder 2">
            <a:extLst>
              <a:ext uri="{FF2B5EF4-FFF2-40B4-BE49-F238E27FC236}">
                <a16:creationId xmlns:a16="http://schemas.microsoft.com/office/drawing/2014/main" id="{B1C8727B-06D2-9F27-2E5C-662095014576}"/>
              </a:ext>
            </a:extLst>
          </p:cNvPr>
          <p:cNvGraphicFramePr>
            <a:graphicFrameLocks noGrp="1"/>
          </p:cNvGraphicFramePr>
          <p:nvPr>
            <p:ph idx="1"/>
          </p:nvPr>
        </p:nvGraphicFramePr>
        <p:xfrm>
          <a:off x="5093208" y="620392"/>
          <a:ext cx="6966712"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81019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B5D04-EE1D-4F74-B65E-D9AF555C09F8}"/>
              </a:ext>
            </a:extLst>
          </p:cNvPr>
          <p:cNvSpPr>
            <a:spLocks noGrp="1"/>
          </p:cNvSpPr>
          <p:nvPr>
            <p:ph type="title"/>
          </p:nvPr>
        </p:nvSpPr>
        <p:spPr>
          <a:xfrm>
            <a:off x="658906" y="627565"/>
            <a:ext cx="8256494" cy="797824"/>
          </a:xfrm>
        </p:spPr>
        <p:txBody>
          <a:bodyPr>
            <a:normAutofit/>
          </a:bodyPr>
          <a:lstStyle/>
          <a:p>
            <a:r>
              <a:rPr lang="en-US"/>
              <a:t>I Have a Protocol – What’s Next?</a:t>
            </a:r>
            <a:endParaRPr lang="en-US" dirty="0"/>
          </a:p>
        </p:txBody>
      </p:sp>
      <p:graphicFrame>
        <p:nvGraphicFramePr>
          <p:cNvPr id="40" name="Content Placeholder 2">
            <a:extLst>
              <a:ext uri="{FF2B5EF4-FFF2-40B4-BE49-F238E27FC236}">
                <a16:creationId xmlns:a16="http://schemas.microsoft.com/office/drawing/2014/main" id="{1B2E907D-9332-C924-3DA2-2FCFD296E3B5}"/>
              </a:ext>
            </a:extLst>
          </p:cNvPr>
          <p:cNvGraphicFramePr>
            <a:graphicFrameLocks noGrp="1"/>
          </p:cNvGraphicFramePr>
          <p:nvPr>
            <p:ph idx="1"/>
          </p:nvPr>
        </p:nvGraphicFramePr>
        <p:xfrm>
          <a:off x="674146" y="1868169"/>
          <a:ext cx="7489412" cy="40868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1"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Fabric Report Library">
            <a:extLst>
              <a:ext uri="{FF2B5EF4-FFF2-40B4-BE49-F238E27FC236}">
                <a16:creationId xmlns:a16="http://schemas.microsoft.com/office/drawing/2014/main" id="{4F702395-C56D-1E1E-C12F-8CB42F743F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22842654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CF4CFD-A593-9B25-B2E2-8214A87CAA38}"/>
              </a:ext>
            </a:extLst>
          </p:cNvPr>
          <p:cNvPicPr>
            <a:picLocks noChangeAspect="1"/>
          </p:cNvPicPr>
          <p:nvPr/>
        </p:nvPicPr>
        <p:blipFill rotWithShape="1">
          <a:blip r:embed="rId2"/>
          <a:srcRect t="3095" b="8614"/>
          <a:stretch/>
        </p:blipFill>
        <p:spPr>
          <a:xfrm>
            <a:off x="324092" y="312516"/>
            <a:ext cx="6886936" cy="3265358"/>
          </a:xfrm>
          <a:prstGeom prst="rect">
            <a:avLst/>
          </a:prstGeom>
        </p:spPr>
      </p:pic>
      <p:pic>
        <p:nvPicPr>
          <p:cNvPr id="5" name="Picture 4">
            <a:extLst>
              <a:ext uri="{FF2B5EF4-FFF2-40B4-BE49-F238E27FC236}">
                <a16:creationId xmlns:a16="http://schemas.microsoft.com/office/drawing/2014/main" id="{EEDFDCEE-6A5F-DBB7-780C-9F9AE858C6F1}"/>
              </a:ext>
            </a:extLst>
          </p:cNvPr>
          <p:cNvPicPr>
            <a:picLocks noChangeAspect="1"/>
          </p:cNvPicPr>
          <p:nvPr/>
        </p:nvPicPr>
        <p:blipFill>
          <a:blip r:embed="rId3"/>
          <a:stretch>
            <a:fillRect/>
          </a:stretch>
        </p:blipFill>
        <p:spPr>
          <a:xfrm>
            <a:off x="6321882" y="3280126"/>
            <a:ext cx="5546026" cy="3265358"/>
          </a:xfrm>
          <a:prstGeom prst="rect">
            <a:avLst/>
          </a:prstGeom>
        </p:spPr>
      </p:pic>
      <p:sp>
        <p:nvSpPr>
          <p:cNvPr id="6" name="Arrow: Right 5">
            <a:extLst>
              <a:ext uri="{FF2B5EF4-FFF2-40B4-BE49-F238E27FC236}">
                <a16:creationId xmlns:a16="http://schemas.microsoft.com/office/drawing/2014/main" id="{16BA33E9-B8D9-F404-A467-9EBE7979CEF7}"/>
              </a:ext>
            </a:extLst>
          </p:cNvPr>
          <p:cNvSpPr/>
          <p:nvPr/>
        </p:nvSpPr>
        <p:spPr>
          <a:xfrm>
            <a:off x="4907666" y="3982721"/>
            <a:ext cx="1414216" cy="2536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3FDD366-2B6A-6F3C-07DC-0BBE89BC8591}"/>
              </a:ext>
            </a:extLst>
          </p:cNvPr>
          <p:cNvSpPr txBox="1"/>
          <p:nvPr/>
        </p:nvSpPr>
        <p:spPr>
          <a:xfrm>
            <a:off x="7843520" y="721360"/>
            <a:ext cx="3667760" cy="1200329"/>
          </a:xfrm>
          <a:prstGeom prst="rect">
            <a:avLst/>
          </a:prstGeom>
          <a:solidFill>
            <a:schemeClr val="accent1">
              <a:lumMod val="50000"/>
            </a:schemeClr>
          </a:solidFill>
        </p:spPr>
        <p:txBody>
          <a:bodyPr wrap="square" rtlCol="0">
            <a:spAutoFit/>
          </a:bodyPr>
          <a:lstStyle/>
          <a:p>
            <a:pPr algn="ctr"/>
            <a:r>
              <a:rPr lang="en-US" dirty="0">
                <a:solidFill>
                  <a:schemeClr val="bg1"/>
                </a:solidFill>
              </a:rPr>
              <a:t>You can access the Biostats site externally through the research.Ochsner.org site</a:t>
            </a:r>
          </a:p>
          <a:p>
            <a:pPr algn="ctr"/>
            <a:r>
              <a:rPr lang="en-US" dirty="0">
                <a:solidFill>
                  <a:schemeClr val="bg1"/>
                </a:solidFill>
              </a:rPr>
              <a:t>or through their </a:t>
            </a:r>
            <a:r>
              <a:rPr lang="en-US" dirty="0" err="1">
                <a:solidFill>
                  <a:schemeClr val="bg1"/>
                </a:solidFill>
              </a:rPr>
              <a:t>Sharepoint</a:t>
            </a:r>
            <a:r>
              <a:rPr lang="en-US" dirty="0">
                <a:solidFill>
                  <a:schemeClr val="bg1"/>
                </a:solidFill>
              </a:rPr>
              <a:t> site</a:t>
            </a:r>
          </a:p>
        </p:txBody>
      </p:sp>
    </p:spTree>
    <p:extLst>
      <p:ext uri="{BB962C8B-B14F-4D97-AF65-F5344CB8AC3E}">
        <p14:creationId xmlns:p14="http://schemas.microsoft.com/office/powerpoint/2010/main" val="2435852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2B45F9-4679-432C-83D0-5AA3C52DA1AB}"/>
              </a:ext>
            </a:extLst>
          </p:cNvPr>
          <p:cNvSpPr>
            <a:spLocks noGrp="1"/>
          </p:cNvSpPr>
          <p:nvPr>
            <p:ph type="title"/>
          </p:nvPr>
        </p:nvSpPr>
        <p:spPr>
          <a:xfrm>
            <a:off x="992206" y="1608667"/>
            <a:ext cx="2823275" cy="4501127"/>
          </a:xfrm>
        </p:spPr>
        <p:txBody>
          <a:bodyPr anchor="t">
            <a:normAutofit/>
          </a:bodyPr>
          <a:lstStyle/>
          <a:p>
            <a:r>
              <a:rPr lang="en-US" sz="3200" dirty="0">
                <a:solidFill>
                  <a:srgbClr val="FFFFFF"/>
                </a:solidFill>
              </a:rPr>
              <a:t>Examples of Human Subjects Research</a:t>
            </a:r>
            <a:br>
              <a:rPr lang="en-US" sz="3200" dirty="0">
                <a:solidFill>
                  <a:srgbClr val="FFFFFF"/>
                </a:solidFill>
              </a:rPr>
            </a:br>
            <a:r>
              <a:rPr lang="en-US" sz="3200" dirty="0">
                <a:solidFill>
                  <a:srgbClr val="FFFFFF"/>
                </a:solidFill>
              </a:rPr>
              <a:t>may include:</a:t>
            </a:r>
          </a:p>
        </p:txBody>
      </p:sp>
      <p:sp>
        <p:nvSpPr>
          <p:cNvPr id="3" name="Content Placeholder 2">
            <a:extLst>
              <a:ext uri="{FF2B5EF4-FFF2-40B4-BE49-F238E27FC236}">
                <a16:creationId xmlns:a16="http://schemas.microsoft.com/office/drawing/2014/main" id="{B2EB60D1-D697-46E9-8155-F1B72CA8209C}"/>
              </a:ext>
            </a:extLst>
          </p:cNvPr>
          <p:cNvSpPr>
            <a:spLocks noGrp="1"/>
          </p:cNvSpPr>
          <p:nvPr>
            <p:ph sz="half" idx="1"/>
          </p:nvPr>
        </p:nvSpPr>
        <p:spPr>
          <a:xfrm>
            <a:off x="4547698" y="1608667"/>
            <a:ext cx="3421958" cy="4501127"/>
          </a:xfrm>
        </p:spPr>
        <p:txBody>
          <a:bodyPr>
            <a:normAutofit/>
          </a:bodyPr>
          <a:lstStyle/>
          <a:p>
            <a:r>
              <a:rPr lang="en-US" sz="2000" dirty="0"/>
              <a:t>Collecting blood</a:t>
            </a:r>
          </a:p>
          <a:p>
            <a:endParaRPr lang="en-US" sz="2000" dirty="0"/>
          </a:p>
          <a:p>
            <a:r>
              <a:rPr lang="en-US" sz="2000" dirty="0"/>
              <a:t>Conducting a survey</a:t>
            </a:r>
          </a:p>
          <a:p>
            <a:endParaRPr lang="en-US" sz="2000" dirty="0"/>
          </a:p>
          <a:p>
            <a:r>
              <a:rPr lang="en-US" sz="2000" dirty="0"/>
              <a:t>Changing participants’ environments</a:t>
            </a:r>
          </a:p>
          <a:p>
            <a:endParaRPr lang="en-US" sz="2000" dirty="0"/>
          </a:p>
          <a:p>
            <a:r>
              <a:rPr lang="en-US" sz="2000" dirty="0"/>
              <a:t>Administering medicine</a:t>
            </a:r>
          </a:p>
          <a:p>
            <a:endParaRPr lang="en-US" sz="2000" dirty="0"/>
          </a:p>
          <a:p>
            <a:r>
              <a:rPr lang="en-US" sz="2000" dirty="0"/>
              <a:t>Interviewing</a:t>
            </a:r>
          </a:p>
          <a:p>
            <a:endParaRPr lang="en-US" sz="2000" dirty="0"/>
          </a:p>
        </p:txBody>
      </p:sp>
      <p:sp>
        <p:nvSpPr>
          <p:cNvPr id="4" name="Content Placeholder 3">
            <a:extLst>
              <a:ext uri="{FF2B5EF4-FFF2-40B4-BE49-F238E27FC236}">
                <a16:creationId xmlns:a16="http://schemas.microsoft.com/office/drawing/2014/main" id="{0FFB9C5F-7FFD-4430-8D8C-9D8C9471EC0A}"/>
              </a:ext>
            </a:extLst>
          </p:cNvPr>
          <p:cNvSpPr>
            <a:spLocks noGrp="1"/>
          </p:cNvSpPr>
          <p:nvPr>
            <p:ph sz="half" idx="2"/>
          </p:nvPr>
        </p:nvSpPr>
        <p:spPr>
          <a:xfrm>
            <a:off x="8289696" y="1486747"/>
            <a:ext cx="3421957" cy="4501127"/>
          </a:xfrm>
        </p:spPr>
        <p:txBody>
          <a:bodyPr>
            <a:normAutofit/>
          </a:bodyPr>
          <a:lstStyle/>
          <a:p>
            <a:r>
              <a:rPr lang="en-US" sz="2000" dirty="0"/>
              <a:t>Administering a psychological test</a:t>
            </a:r>
          </a:p>
          <a:p>
            <a:endParaRPr lang="en-US" sz="2000" dirty="0"/>
          </a:p>
          <a:p>
            <a:r>
              <a:rPr lang="en-US" sz="2000" dirty="0"/>
              <a:t>Collecting data</a:t>
            </a:r>
          </a:p>
          <a:p>
            <a:endParaRPr lang="en-US" sz="2000" dirty="0"/>
          </a:p>
          <a:p>
            <a:r>
              <a:rPr lang="en-US" sz="2000" dirty="0"/>
              <a:t>Conducting a focus group</a:t>
            </a:r>
          </a:p>
          <a:p>
            <a:endParaRPr lang="en-US" sz="2000" dirty="0"/>
          </a:p>
          <a:p>
            <a:r>
              <a:rPr lang="en-US" sz="2000" dirty="0"/>
              <a:t>Testing a new educational technique</a:t>
            </a:r>
          </a:p>
          <a:p>
            <a:endParaRPr lang="en-US" sz="2000" dirty="0"/>
          </a:p>
          <a:p>
            <a:r>
              <a:rPr lang="en-US" sz="2000" dirty="0"/>
              <a:t>Implanting a device</a:t>
            </a:r>
          </a:p>
        </p:txBody>
      </p:sp>
    </p:spTree>
    <p:extLst>
      <p:ext uri="{BB962C8B-B14F-4D97-AF65-F5344CB8AC3E}">
        <p14:creationId xmlns:p14="http://schemas.microsoft.com/office/powerpoint/2010/main" val="4066829572"/>
      </p:ext>
    </p:extLst>
  </p:cSld>
  <p:clrMapOvr>
    <a:overrideClrMapping bg1="dk1" tx1="lt1" bg2="dk2" tx2="lt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645EC-60FE-2E7F-27C5-5747DD4ED300}"/>
              </a:ext>
            </a:extLst>
          </p:cNvPr>
          <p:cNvSpPr>
            <a:spLocks noGrp="1"/>
          </p:cNvSpPr>
          <p:nvPr>
            <p:ph type="title"/>
          </p:nvPr>
        </p:nvSpPr>
        <p:spPr>
          <a:xfrm>
            <a:off x="0" y="0"/>
            <a:ext cx="12192000" cy="1099596"/>
          </a:xfrm>
          <a:solidFill>
            <a:schemeClr val="accent1">
              <a:lumMod val="50000"/>
            </a:schemeClr>
          </a:solidFill>
        </p:spPr>
        <p:txBody>
          <a:bodyPr/>
          <a:lstStyle/>
          <a:p>
            <a:r>
              <a:rPr lang="en-US" dirty="0">
                <a:solidFill>
                  <a:schemeClr val="bg1"/>
                </a:solidFill>
              </a:rPr>
              <a:t>Submitting Your Protocol through </a:t>
            </a:r>
            <a:r>
              <a:rPr lang="en-US" dirty="0" err="1">
                <a:solidFill>
                  <a:schemeClr val="bg1"/>
                </a:solidFill>
              </a:rPr>
              <a:t>eIRB</a:t>
            </a:r>
            <a:endParaRPr lang="en-US" dirty="0">
              <a:solidFill>
                <a:schemeClr val="bg1"/>
              </a:solidFill>
            </a:endParaRPr>
          </a:p>
        </p:txBody>
      </p:sp>
      <p:pic>
        <p:nvPicPr>
          <p:cNvPr id="4" name="Content Placeholder 3">
            <a:extLst>
              <a:ext uri="{FF2B5EF4-FFF2-40B4-BE49-F238E27FC236}">
                <a16:creationId xmlns:a16="http://schemas.microsoft.com/office/drawing/2014/main" id="{DFEF4270-892A-3594-CEE3-FE15816EB5C0}"/>
              </a:ext>
            </a:extLst>
          </p:cNvPr>
          <p:cNvPicPr>
            <a:picLocks noGrp="1" noChangeAspect="1"/>
          </p:cNvPicPr>
          <p:nvPr>
            <p:ph idx="1"/>
          </p:nvPr>
        </p:nvPicPr>
        <p:blipFill>
          <a:blip r:embed="rId2"/>
          <a:stretch>
            <a:fillRect/>
          </a:stretch>
        </p:blipFill>
        <p:spPr>
          <a:xfrm>
            <a:off x="352063" y="1093317"/>
            <a:ext cx="7020045" cy="2821058"/>
          </a:xfrm>
          <a:prstGeom prst="rect">
            <a:avLst/>
          </a:prstGeom>
        </p:spPr>
      </p:pic>
      <p:sp>
        <p:nvSpPr>
          <p:cNvPr id="5" name="Arrow: Up 4">
            <a:extLst>
              <a:ext uri="{FF2B5EF4-FFF2-40B4-BE49-F238E27FC236}">
                <a16:creationId xmlns:a16="http://schemas.microsoft.com/office/drawing/2014/main" id="{546EC8F2-4821-A74F-7FFB-09B9854386C7}"/>
              </a:ext>
            </a:extLst>
          </p:cNvPr>
          <p:cNvSpPr/>
          <p:nvPr/>
        </p:nvSpPr>
        <p:spPr>
          <a:xfrm>
            <a:off x="5484256" y="3084781"/>
            <a:ext cx="764910" cy="600362"/>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DF4454D9-DE87-17EE-F832-860E4BBAA575}"/>
              </a:ext>
            </a:extLst>
          </p:cNvPr>
          <p:cNvSpPr txBox="1"/>
          <p:nvPr/>
        </p:nvSpPr>
        <p:spPr>
          <a:xfrm>
            <a:off x="8125428" y="1690688"/>
            <a:ext cx="3356658" cy="646331"/>
          </a:xfrm>
          <a:prstGeom prst="rect">
            <a:avLst/>
          </a:prstGeom>
          <a:noFill/>
        </p:spPr>
        <p:txBody>
          <a:bodyPr wrap="square" rtlCol="0">
            <a:spAutoFit/>
          </a:bodyPr>
          <a:lstStyle/>
          <a:p>
            <a:r>
              <a:rPr lang="en-US"/>
              <a:t>Go to the HRPP site and click the link for eIRB on the right</a:t>
            </a:r>
            <a:endParaRPr lang="en-US" dirty="0"/>
          </a:p>
        </p:txBody>
      </p:sp>
      <p:pic>
        <p:nvPicPr>
          <p:cNvPr id="7" name="Picture 6">
            <a:extLst>
              <a:ext uri="{FF2B5EF4-FFF2-40B4-BE49-F238E27FC236}">
                <a16:creationId xmlns:a16="http://schemas.microsoft.com/office/drawing/2014/main" id="{57AD8045-A405-B294-43FD-0A78593D07A3}"/>
              </a:ext>
            </a:extLst>
          </p:cNvPr>
          <p:cNvPicPr>
            <a:picLocks noChangeAspect="1"/>
          </p:cNvPicPr>
          <p:nvPr/>
        </p:nvPicPr>
        <p:blipFill>
          <a:blip r:embed="rId3"/>
          <a:stretch>
            <a:fillRect/>
          </a:stretch>
        </p:blipFill>
        <p:spPr>
          <a:xfrm>
            <a:off x="352063" y="4305582"/>
            <a:ext cx="7020045" cy="2042012"/>
          </a:xfrm>
          <a:prstGeom prst="rect">
            <a:avLst/>
          </a:prstGeom>
        </p:spPr>
      </p:pic>
      <p:sp>
        <p:nvSpPr>
          <p:cNvPr id="8" name="TextBox 7">
            <a:extLst>
              <a:ext uri="{FF2B5EF4-FFF2-40B4-BE49-F238E27FC236}">
                <a16:creationId xmlns:a16="http://schemas.microsoft.com/office/drawing/2014/main" id="{E1E56002-67DD-269D-58D5-2D4859EA8C18}"/>
              </a:ext>
            </a:extLst>
          </p:cNvPr>
          <p:cNvSpPr txBox="1"/>
          <p:nvPr/>
        </p:nvSpPr>
        <p:spPr>
          <a:xfrm>
            <a:off x="7826415" y="4197816"/>
            <a:ext cx="3356658" cy="923330"/>
          </a:xfrm>
          <a:prstGeom prst="rect">
            <a:avLst/>
          </a:prstGeom>
          <a:noFill/>
        </p:spPr>
        <p:txBody>
          <a:bodyPr wrap="square" rtlCol="0">
            <a:spAutoFit/>
          </a:bodyPr>
          <a:lstStyle/>
          <a:p>
            <a:r>
              <a:rPr lang="en-US"/>
              <a:t>On the next page, click Login at the top right and use your Ochsner SSO to login</a:t>
            </a:r>
            <a:endParaRPr lang="en-US" dirty="0"/>
          </a:p>
        </p:txBody>
      </p:sp>
      <p:sp>
        <p:nvSpPr>
          <p:cNvPr id="9" name="Arrow: Up 8">
            <a:extLst>
              <a:ext uri="{FF2B5EF4-FFF2-40B4-BE49-F238E27FC236}">
                <a16:creationId xmlns:a16="http://schemas.microsoft.com/office/drawing/2014/main" id="{F94E0D1C-80A2-3FB9-8235-966B3B2A4FE9}"/>
              </a:ext>
            </a:extLst>
          </p:cNvPr>
          <p:cNvSpPr/>
          <p:nvPr/>
        </p:nvSpPr>
        <p:spPr>
          <a:xfrm>
            <a:off x="6834352" y="4520784"/>
            <a:ext cx="764910" cy="600362"/>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1D302DD-BB9B-CF5E-E59E-0795C6F07289}"/>
              </a:ext>
            </a:extLst>
          </p:cNvPr>
          <p:cNvSpPr txBox="1"/>
          <p:nvPr/>
        </p:nvSpPr>
        <p:spPr>
          <a:xfrm>
            <a:off x="7826415" y="5424264"/>
            <a:ext cx="3356658" cy="646331"/>
          </a:xfrm>
          <a:prstGeom prst="rect">
            <a:avLst/>
          </a:prstGeom>
          <a:noFill/>
        </p:spPr>
        <p:txBody>
          <a:bodyPr wrap="square" rtlCol="0">
            <a:spAutoFit/>
          </a:bodyPr>
          <a:lstStyle/>
          <a:p>
            <a:r>
              <a:rPr lang="en-US"/>
              <a:t>Go to the IRB tab and choose</a:t>
            </a:r>
          </a:p>
          <a:p>
            <a:r>
              <a:rPr lang="en-US"/>
              <a:t>“Create New Study” on the left</a:t>
            </a:r>
            <a:endParaRPr lang="en-US" dirty="0"/>
          </a:p>
        </p:txBody>
      </p:sp>
    </p:spTree>
    <p:extLst>
      <p:ext uri="{BB962C8B-B14F-4D97-AF65-F5344CB8AC3E}">
        <p14:creationId xmlns:p14="http://schemas.microsoft.com/office/powerpoint/2010/main" val="34368159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9">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8D51C8-630D-F671-21C4-C067926D6399}"/>
              </a:ext>
            </a:extLst>
          </p:cNvPr>
          <p:cNvSpPr>
            <a:spLocks noGrp="1"/>
          </p:cNvSpPr>
          <p:nvPr>
            <p:ph type="title"/>
          </p:nvPr>
        </p:nvSpPr>
        <p:spPr>
          <a:xfrm>
            <a:off x="1" y="1"/>
            <a:ext cx="12188950" cy="1096713"/>
          </a:xfrm>
          <a:solidFill>
            <a:schemeClr val="accent1">
              <a:lumMod val="50000"/>
            </a:schemeClr>
          </a:solidFill>
        </p:spPr>
        <p:txBody>
          <a:bodyPr>
            <a:normAutofit/>
          </a:bodyPr>
          <a:lstStyle/>
          <a:p>
            <a:pPr algn="ctr"/>
            <a:r>
              <a:rPr lang="en-US" sz="4000" dirty="0">
                <a:solidFill>
                  <a:schemeClr val="bg1"/>
                </a:solidFill>
              </a:rPr>
              <a:t>IRB Review is Complete &amp; I’m Ready to Begin</a:t>
            </a:r>
          </a:p>
        </p:txBody>
      </p:sp>
      <p:sp>
        <p:nvSpPr>
          <p:cNvPr id="3" name="Content Placeholder 2">
            <a:extLst>
              <a:ext uri="{FF2B5EF4-FFF2-40B4-BE49-F238E27FC236}">
                <a16:creationId xmlns:a16="http://schemas.microsoft.com/office/drawing/2014/main" id="{3F097744-0A68-9B45-4439-3477A729615F}"/>
              </a:ext>
            </a:extLst>
          </p:cNvPr>
          <p:cNvSpPr>
            <a:spLocks noGrp="1"/>
          </p:cNvSpPr>
          <p:nvPr>
            <p:ph idx="1"/>
          </p:nvPr>
        </p:nvSpPr>
        <p:spPr>
          <a:xfrm>
            <a:off x="190005" y="1608278"/>
            <a:ext cx="5136375" cy="4532241"/>
          </a:xfrm>
        </p:spPr>
        <p:txBody>
          <a:bodyPr>
            <a:normAutofit/>
          </a:bodyPr>
          <a:lstStyle/>
          <a:p>
            <a:r>
              <a:rPr lang="en-US" sz="1900" dirty="0">
                <a:effectLst/>
                <a:latin typeface="Times New Roman" panose="02020603050405020304" pitchFamily="18" charset="0"/>
                <a:ea typeface="Times New Roman" panose="02020603050405020304" pitchFamily="18" charset="0"/>
                <a:cs typeface="Calibri" panose="020F0502020204030204" pitchFamily="34" charset="0"/>
              </a:rPr>
              <a:t>If your study meets the definition of Human Subjects research, you will need a </a:t>
            </a:r>
            <a:r>
              <a:rPr lang="en-US" sz="1900" b="1" u="sng" dirty="0">
                <a:effectLst/>
                <a:latin typeface="Times New Roman" panose="02020603050405020304" pitchFamily="18" charset="0"/>
                <a:ea typeface="Times New Roman" panose="02020603050405020304" pitchFamily="18" charset="0"/>
                <a:cs typeface="Calibri" panose="020F0502020204030204" pitchFamily="34" charset="0"/>
              </a:rPr>
              <a:t>study binder </a:t>
            </a:r>
            <a:r>
              <a:rPr lang="en-US" sz="1900" dirty="0">
                <a:effectLst/>
                <a:latin typeface="Times New Roman" panose="02020603050405020304" pitchFamily="18" charset="0"/>
                <a:ea typeface="Times New Roman" panose="02020603050405020304" pitchFamily="18" charset="0"/>
                <a:cs typeface="Calibri" panose="020F0502020204030204" pitchFamily="34" charset="0"/>
              </a:rPr>
              <a:t>for keeping records of your study activities, including deviations from your protocol, adverse events, training and communication with your research team, enrollment, etc. </a:t>
            </a:r>
          </a:p>
          <a:p>
            <a:pPr marL="0" indent="0">
              <a:buNone/>
            </a:pPr>
            <a:endParaRPr lang="en-US" sz="1900" dirty="0">
              <a:effectLst/>
              <a:latin typeface="Times New Roman" panose="02020603050405020304" pitchFamily="18" charset="0"/>
              <a:ea typeface="Times New Roman" panose="02020603050405020304" pitchFamily="18" charset="0"/>
              <a:cs typeface="Calibri" panose="020F0502020204030204" pitchFamily="34" charset="0"/>
            </a:endParaRPr>
          </a:p>
          <a:p>
            <a:r>
              <a:rPr lang="en-US" sz="1900" dirty="0">
                <a:effectLst/>
                <a:latin typeface="Times New Roman" panose="02020603050405020304" pitchFamily="18" charset="0"/>
                <a:ea typeface="Times New Roman" panose="02020603050405020304" pitchFamily="18" charset="0"/>
                <a:cs typeface="Calibri" panose="020F0502020204030204" pitchFamily="34" charset="0"/>
              </a:rPr>
              <a:t>If you need a </a:t>
            </a:r>
            <a:r>
              <a:rPr lang="en-US" sz="1900" b="1" u="sng" dirty="0">
                <a:effectLst/>
                <a:latin typeface="Times New Roman" panose="02020603050405020304" pitchFamily="18" charset="0"/>
                <a:ea typeface="Times New Roman" panose="02020603050405020304" pitchFamily="18" charset="0"/>
                <a:cs typeface="Calibri" panose="020F0502020204030204" pitchFamily="34" charset="0"/>
              </a:rPr>
              <a:t>data pull</a:t>
            </a:r>
            <a:r>
              <a:rPr lang="en-US" sz="1900" dirty="0">
                <a:effectLst/>
                <a:latin typeface="Times New Roman" panose="02020603050405020304" pitchFamily="18" charset="0"/>
                <a:ea typeface="Times New Roman" panose="02020603050405020304" pitchFamily="18" charset="0"/>
                <a:cs typeface="Calibri" panose="020F0502020204030204" pitchFamily="34" charset="0"/>
              </a:rPr>
              <a:t>, go to the “Research Information Analytics” link on the Outcomes Research page on the research.Ochsner.org site.</a:t>
            </a:r>
          </a:p>
          <a:p>
            <a:pPr lvl="1"/>
            <a:r>
              <a:rPr lang="en-US" sz="1900" dirty="0">
                <a:effectLst/>
                <a:latin typeface="Times New Roman" panose="02020603050405020304" pitchFamily="18" charset="0"/>
                <a:ea typeface="Times New Roman" panose="02020603050405020304" pitchFamily="18" charset="0"/>
                <a:cs typeface="Calibri" panose="020F0502020204030204" pitchFamily="34" charset="0"/>
              </a:rPr>
              <a:t>Dow</a:t>
            </a:r>
            <a:r>
              <a:rPr lang="en-US" sz="1900" dirty="0">
                <a:latin typeface="Times New Roman" panose="02020603050405020304" pitchFamily="18" charset="0"/>
                <a:ea typeface="Times New Roman" panose="02020603050405020304" pitchFamily="18" charset="0"/>
                <a:cs typeface="Calibri" panose="020F0502020204030204" pitchFamily="34" charset="0"/>
              </a:rPr>
              <a:t>nload a data request template and submit it via the </a:t>
            </a:r>
            <a:r>
              <a:rPr lang="en-US" sz="1900" dirty="0" err="1">
                <a:latin typeface="Times New Roman" panose="02020603050405020304" pitchFamily="18" charset="0"/>
                <a:ea typeface="Times New Roman" panose="02020603050405020304" pitchFamily="18" charset="0"/>
                <a:cs typeface="Calibri" panose="020F0502020204030204" pitchFamily="34" charset="0"/>
              </a:rPr>
              <a:t>REDCap</a:t>
            </a:r>
            <a:r>
              <a:rPr lang="en-US" sz="1900" dirty="0">
                <a:latin typeface="Times New Roman" panose="02020603050405020304" pitchFamily="18" charset="0"/>
                <a:ea typeface="Times New Roman" panose="02020603050405020304" pitchFamily="18" charset="0"/>
                <a:cs typeface="Calibri" panose="020F0502020204030204" pitchFamily="34" charset="0"/>
              </a:rPr>
              <a:t> survey form.</a:t>
            </a:r>
            <a:endParaRPr lang="en-US" sz="1900" dirty="0">
              <a:effectLst/>
              <a:latin typeface="Times New Roman" panose="02020603050405020304" pitchFamily="18" charset="0"/>
              <a:ea typeface="Times New Roman" panose="02020603050405020304" pitchFamily="18" charset="0"/>
              <a:cs typeface="Calibri" panose="020F0502020204030204" pitchFamily="34" charset="0"/>
            </a:endParaRPr>
          </a:p>
          <a:p>
            <a:endParaRPr lang="en-US" sz="1900" dirty="0">
              <a:latin typeface="Times New Roman" panose="02020603050405020304" pitchFamily="18" charset="0"/>
              <a:cs typeface="Calibri" panose="020F0502020204030204" pitchFamily="34" charset="0"/>
            </a:endParaRPr>
          </a:p>
          <a:p>
            <a:endParaRPr lang="en-US" sz="1900" dirty="0"/>
          </a:p>
        </p:txBody>
      </p:sp>
      <p:pic>
        <p:nvPicPr>
          <p:cNvPr id="5" name="Picture 4">
            <a:extLst>
              <a:ext uri="{FF2B5EF4-FFF2-40B4-BE49-F238E27FC236}">
                <a16:creationId xmlns:a16="http://schemas.microsoft.com/office/drawing/2014/main" id="{8213C27A-F6CA-E6A2-A77F-A44D9E1A53F8}"/>
              </a:ext>
            </a:extLst>
          </p:cNvPr>
          <p:cNvPicPr>
            <a:picLocks noChangeAspect="1"/>
          </p:cNvPicPr>
          <p:nvPr/>
        </p:nvPicPr>
        <p:blipFill rotWithShape="1">
          <a:blip r:embed="rId2"/>
          <a:srcRect r="6528" b="-1"/>
          <a:stretch/>
        </p:blipFill>
        <p:spPr>
          <a:xfrm>
            <a:off x="5469250" y="1551128"/>
            <a:ext cx="6452240" cy="4417853"/>
          </a:xfrm>
          <a:prstGeom prst="rect">
            <a:avLst/>
          </a:prstGeom>
        </p:spPr>
      </p:pic>
    </p:spTree>
    <p:extLst>
      <p:ext uri="{BB962C8B-B14F-4D97-AF65-F5344CB8AC3E}">
        <p14:creationId xmlns:p14="http://schemas.microsoft.com/office/powerpoint/2010/main" val="41188936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AB96C76C-5068-DF9D-4571-5CA718236BE9}"/>
              </a:ext>
            </a:extLst>
          </p:cNvPr>
          <p:cNvSpPr>
            <a:spLocks noGrp="1"/>
          </p:cNvSpPr>
          <p:nvPr>
            <p:ph type="title"/>
          </p:nvPr>
        </p:nvSpPr>
        <p:spPr>
          <a:xfrm>
            <a:off x="660041" y="1483417"/>
            <a:ext cx="2880828" cy="4355595"/>
          </a:xfrm>
        </p:spPr>
        <p:txBody>
          <a:bodyPr vert="horz" lIns="91440" tIns="45720" rIns="91440" bIns="45720" rtlCol="0" anchor="t">
            <a:normAutofit/>
          </a:bodyPr>
          <a:lstStyle/>
          <a:p>
            <a:r>
              <a:rPr lang="en-US" sz="3400" kern="1200" dirty="0">
                <a:solidFill>
                  <a:srgbClr val="FFFFFF"/>
                </a:solidFill>
                <a:latin typeface="+mj-lt"/>
                <a:ea typeface="+mj-ea"/>
                <a:cs typeface="+mj-cs"/>
              </a:rPr>
              <a:t>Data Collection is Complete:</a:t>
            </a:r>
            <a:br>
              <a:rPr lang="en-US" sz="3400" kern="1200" dirty="0">
                <a:solidFill>
                  <a:srgbClr val="FFFFFF"/>
                </a:solidFill>
                <a:latin typeface="+mj-lt"/>
                <a:ea typeface="+mj-ea"/>
                <a:cs typeface="+mj-cs"/>
              </a:rPr>
            </a:br>
            <a:r>
              <a:rPr lang="en-US" sz="3400" kern="1200" dirty="0">
                <a:solidFill>
                  <a:srgbClr val="FFFFFF"/>
                </a:solidFill>
                <a:latin typeface="+mj-lt"/>
                <a:ea typeface="+mj-ea"/>
                <a:cs typeface="+mj-cs"/>
              </a:rPr>
              <a:t>I Need Help with My Analysis</a:t>
            </a:r>
          </a:p>
        </p:txBody>
      </p:sp>
      <p:sp>
        <p:nvSpPr>
          <p:cNvPr id="3" name="Content Placeholder 2">
            <a:extLst>
              <a:ext uri="{FF2B5EF4-FFF2-40B4-BE49-F238E27FC236}">
                <a16:creationId xmlns:a16="http://schemas.microsoft.com/office/drawing/2014/main" id="{86580014-F4F1-5ECA-2464-7953C46A4DF0}"/>
              </a:ext>
            </a:extLst>
          </p:cNvPr>
          <p:cNvSpPr>
            <a:spLocks noGrp="1"/>
          </p:cNvSpPr>
          <p:nvPr>
            <p:ph idx="1"/>
          </p:nvPr>
        </p:nvSpPr>
        <p:spPr>
          <a:xfrm>
            <a:off x="5128423" y="150609"/>
            <a:ext cx="5260717" cy="763792"/>
          </a:xfrm>
        </p:spPr>
        <p:txBody>
          <a:bodyPr vert="horz" lIns="91440" tIns="45720" rIns="91440" bIns="45720" rtlCol="0" anchor="b">
            <a:normAutofit/>
          </a:bodyPr>
          <a:lstStyle/>
          <a:p>
            <a:pPr marL="0" indent="0">
              <a:buNone/>
            </a:pPr>
            <a:r>
              <a:rPr lang="en-US" sz="2000" kern="1200" dirty="0">
                <a:solidFill>
                  <a:srgbClr val="0070C0"/>
                </a:solidFill>
                <a:latin typeface="+mn-lt"/>
                <a:ea typeface="+mn-ea"/>
                <a:cs typeface="+mn-cs"/>
              </a:rPr>
              <a:t>Go back to the Biostatistics site and submit a form for help with analysis and interpretation</a:t>
            </a:r>
          </a:p>
        </p:txBody>
      </p:sp>
      <p:pic>
        <p:nvPicPr>
          <p:cNvPr id="4" name="Picture 3">
            <a:extLst>
              <a:ext uri="{FF2B5EF4-FFF2-40B4-BE49-F238E27FC236}">
                <a16:creationId xmlns:a16="http://schemas.microsoft.com/office/drawing/2014/main" id="{CFD16F78-1827-B22C-EA9D-BC0EA242E520}"/>
              </a:ext>
            </a:extLst>
          </p:cNvPr>
          <p:cNvPicPr>
            <a:picLocks noChangeAspect="1"/>
          </p:cNvPicPr>
          <p:nvPr/>
        </p:nvPicPr>
        <p:blipFill>
          <a:blip r:embed="rId2"/>
          <a:stretch>
            <a:fillRect/>
          </a:stretch>
        </p:blipFill>
        <p:spPr>
          <a:xfrm>
            <a:off x="4502428" y="1297404"/>
            <a:ext cx="7225748" cy="4263191"/>
          </a:xfrm>
          <a:prstGeom prst="rect">
            <a:avLst/>
          </a:prstGeom>
        </p:spPr>
      </p:pic>
    </p:spTree>
    <p:extLst>
      <p:ext uri="{BB962C8B-B14F-4D97-AF65-F5344CB8AC3E}">
        <p14:creationId xmlns:p14="http://schemas.microsoft.com/office/powerpoint/2010/main" val="30516999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514D1D-EE62-4BF1-1F20-FEE92718009A}"/>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I’m Ready to Share My Results</a:t>
            </a:r>
          </a:p>
        </p:txBody>
      </p:sp>
      <p:sp>
        <p:nvSpPr>
          <p:cNvPr id="3" name="Content Placeholder 2">
            <a:extLst>
              <a:ext uri="{FF2B5EF4-FFF2-40B4-BE49-F238E27FC236}">
                <a16:creationId xmlns:a16="http://schemas.microsoft.com/office/drawing/2014/main" id="{8851ADD5-0A41-FB89-E3AB-D9F5E119E0EE}"/>
              </a:ext>
            </a:extLst>
          </p:cNvPr>
          <p:cNvSpPr>
            <a:spLocks noGrp="1"/>
          </p:cNvSpPr>
          <p:nvPr>
            <p:ph idx="1"/>
          </p:nvPr>
        </p:nvSpPr>
        <p:spPr>
          <a:xfrm>
            <a:off x="1105319" y="1891970"/>
            <a:ext cx="9990311" cy="4109585"/>
          </a:xfrm>
        </p:spPr>
        <p:txBody>
          <a:bodyPr anchor="ctr">
            <a:normAutofit/>
          </a:bodyPr>
          <a:lstStyle/>
          <a:p>
            <a:r>
              <a:rPr lang="en-US" sz="2000" dirty="0"/>
              <a:t>Prepare to share your results using de-identified data</a:t>
            </a:r>
          </a:p>
          <a:p>
            <a:r>
              <a:rPr lang="en-US" sz="2000" dirty="0"/>
              <a:t>Poster presentations often begin with creating and submitting an abstract</a:t>
            </a:r>
          </a:p>
          <a:p>
            <a:pPr lvl="1"/>
            <a:r>
              <a:rPr lang="en-US" sz="2000" dirty="0"/>
              <a:t>Introduction/Background</a:t>
            </a:r>
          </a:p>
          <a:p>
            <a:pPr lvl="1"/>
            <a:r>
              <a:rPr lang="en-US" sz="2000" dirty="0"/>
              <a:t>Purpose/Hypothesis</a:t>
            </a:r>
          </a:p>
          <a:p>
            <a:pPr lvl="1"/>
            <a:r>
              <a:rPr lang="en-US" sz="2000" dirty="0"/>
              <a:t>Design/Methods</a:t>
            </a:r>
          </a:p>
          <a:p>
            <a:pPr lvl="1"/>
            <a:r>
              <a:rPr lang="en-US" sz="2000" dirty="0"/>
              <a:t>Results/Conclusion</a:t>
            </a:r>
          </a:p>
          <a:p>
            <a:r>
              <a:rPr lang="en-US" sz="2000" dirty="0"/>
              <a:t>Manuscript preparation follows the same general format</a:t>
            </a:r>
          </a:p>
          <a:p>
            <a:r>
              <a:rPr lang="en-US" sz="2000" dirty="0"/>
              <a:t>Be sure to ask your mentor, colleagues, and/or clinical research directors to review your work and provide feedback</a:t>
            </a:r>
          </a:p>
          <a:p>
            <a:pPr lvl="1"/>
            <a:endParaRPr lang="en-US" sz="2000" dirty="0"/>
          </a:p>
        </p:txBody>
      </p:sp>
    </p:spTree>
    <p:extLst>
      <p:ext uri="{BB962C8B-B14F-4D97-AF65-F5344CB8AC3E}">
        <p14:creationId xmlns:p14="http://schemas.microsoft.com/office/powerpoint/2010/main" val="22670661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871C29-E1EB-FC8A-D2F4-3A9FA21A73F0}"/>
              </a:ext>
            </a:extLst>
          </p:cNvPr>
          <p:cNvSpPr>
            <a:spLocks noGrp="1"/>
          </p:cNvSpPr>
          <p:nvPr>
            <p:ph type="title"/>
          </p:nvPr>
        </p:nvSpPr>
        <p:spPr>
          <a:xfrm>
            <a:off x="1371599" y="294538"/>
            <a:ext cx="9895951" cy="1033669"/>
          </a:xfrm>
        </p:spPr>
        <p:txBody>
          <a:bodyPr>
            <a:normAutofit/>
          </a:bodyPr>
          <a:lstStyle/>
          <a:p>
            <a:r>
              <a:rPr lang="en-US" sz="3400">
                <a:solidFill>
                  <a:srgbClr val="FFFFFF"/>
                </a:solidFill>
              </a:rPr>
              <a:t>Choosing the right journal</a:t>
            </a:r>
            <a:br>
              <a:rPr lang="en-US" sz="3400">
                <a:solidFill>
                  <a:srgbClr val="FFFFFF"/>
                </a:solidFill>
              </a:rPr>
            </a:br>
            <a:endParaRPr lang="en-US" sz="3400">
              <a:solidFill>
                <a:srgbClr val="FFFFFF"/>
              </a:solidFill>
            </a:endParaRPr>
          </a:p>
        </p:txBody>
      </p:sp>
      <p:sp>
        <p:nvSpPr>
          <p:cNvPr id="3" name="Content Placeholder 2">
            <a:extLst>
              <a:ext uri="{FF2B5EF4-FFF2-40B4-BE49-F238E27FC236}">
                <a16:creationId xmlns:a16="http://schemas.microsoft.com/office/drawing/2014/main" id="{E0F3135C-E5D1-5FB3-D771-A6ADB0C74451}"/>
              </a:ext>
            </a:extLst>
          </p:cNvPr>
          <p:cNvSpPr>
            <a:spLocks noGrp="1"/>
          </p:cNvSpPr>
          <p:nvPr>
            <p:ph idx="1"/>
          </p:nvPr>
        </p:nvSpPr>
        <p:spPr>
          <a:xfrm>
            <a:off x="1371599" y="1891970"/>
            <a:ext cx="9724031" cy="4109585"/>
          </a:xfrm>
        </p:spPr>
        <p:txBody>
          <a:bodyPr anchor="ctr">
            <a:normAutofit/>
          </a:bodyPr>
          <a:lstStyle/>
          <a:p>
            <a:r>
              <a:rPr lang="en-US" sz="2000" dirty="0"/>
              <a:t>Use your references to help determine the right readership</a:t>
            </a:r>
          </a:p>
          <a:p>
            <a:r>
              <a:rPr lang="en-US" sz="2000" dirty="0"/>
              <a:t>Is your target journal a fit for your topic</a:t>
            </a:r>
          </a:p>
          <a:p>
            <a:r>
              <a:rPr lang="en-US" sz="2000" dirty="0"/>
              <a:t>Does the journal publish findings based on your methods (e.g., not all Journals publish case studies)</a:t>
            </a:r>
          </a:p>
          <a:p>
            <a:r>
              <a:rPr lang="en-US" sz="2000" dirty="0"/>
              <a:t>Identify society journals based on your subspecialty (e.g., AHA has several, including Stroke, Circulation, and Hypertension)</a:t>
            </a:r>
          </a:p>
          <a:p>
            <a:r>
              <a:rPr lang="en-US" sz="2000" dirty="0"/>
              <a:t>Try a journal finder</a:t>
            </a:r>
          </a:p>
          <a:p>
            <a:pPr lvl="1"/>
            <a:r>
              <a:rPr lang="en-US" sz="2000" dirty="0"/>
              <a:t>Elsevier journals: </a:t>
            </a:r>
            <a:r>
              <a:rPr lang="en-US" sz="2000" dirty="0">
                <a:hlinkClick r:id="rId2"/>
              </a:rPr>
              <a:t>https://journalfinder.elsevier.com/</a:t>
            </a:r>
            <a:endParaRPr lang="en-US" sz="2000" dirty="0"/>
          </a:p>
          <a:p>
            <a:pPr lvl="1"/>
            <a:r>
              <a:rPr lang="en-US" sz="2000" dirty="0"/>
              <a:t>Wiley journals: </a:t>
            </a:r>
            <a:r>
              <a:rPr lang="en-US" sz="2000" dirty="0">
                <a:hlinkClick r:id="rId3"/>
              </a:rPr>
              <a:t>https://journalfinder.wiley.com/search?type=match</a:t>
            </a:r>
            <a:endParaRPr lang="en-US" sz="2000" dirty="0"/>
          </a:p>
          <a:p>
            <a:pPr lvl="1"/>
            <a:r>
              <a:rPr lang="en-US" sz="2000" dirty="0"/>
              <a:t>Springer journals: </a:t>
            </a:r>
            <a:r>
              <a:rPr lang="en-US" sz="2000" dirty="0">
                <a:hlinkClick r:id="rId4"/>
              </a:rPr>
              <a:t>https://journalsuggester.springer.com/</a:t>
            </a:r>
            <a:endParaRPr lang="en-US" sz="2000" dirty="0"/>
          </a:p>
          <a:p>
            <a:pPr lvl="1"/>
            <a:endParaRPr lang="en-US" sz="2000" dirty="0"/>
          </a:p>
        </p:txBody>
      </p:sp>
    </p:spTree>
    <p:extLst>
      <p:ext uri="{BB962C8B-B14F-4D97-AF65-F5344CB8AC3E}">
        <p14:creationId xmlns:p14="http://schemas.microsoft.com/office/powerpoint/2010/main" val="33337985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E0994C7-1EBC-AAE1-0961-C0FAF5912EA8}"/>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Resources to be Shared</a:t>
            </a:r>
          </a:p>
        </p:txBody>
      </p:sp>
      <p:graphicFrame>
        <p:nvGraphicFramePr>
          <p:cNvPr id="5" name="Content Placeholder 2">
            <a:extLst>
              <a:ext uri="{FF2B5EF4-FFF2-40B4-BE49-F238E27FC236}">
                <a16:creationId xmlns:a16="http://schemas.microsoft.com/office/drawing/2014/main" id="{C8B7390E-8E81-516F-369F-2646F03E6366}"/>
              </a:ext>
            </a:extLst>
          </p:cNvPr>
          <p:cNvGraphicFramePr>
            <a:graphicFrameLocks noGrp="1"/>
          </p:cNvGraphicFramePr>
          <p:nvPr>
            <p:ph idx="1"/>
            <p:extLst>
              <p:ext uri="{D42A27DB-BD31-4B8C-83A1-F6EECF244321}">
                <p14:modId xmlns:p14="http://schemas.microsoft.com/office/powerpoint/2010/main" val="2950751980"/>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5100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D9F29-4B54-F0C2-1AE8-973B0DB0F377}"/>
              </a:ext>
            </a:extLst>
          </p:cNvPr>
          <p:cNvSpPr>
            <a:spLocks noGrp="1"/>
          </p:cNvSpPr>
          <p:nvPr>
            <p:ph type="title"/>
          </p:nvPr>
        </p:nvSpPr>
        <p:spPr/>
        <p:txBody>
          <a:bodyPr/>
          <a:lstStyle/>
          <a:p>
            <a:pPr algn="ctr"/>
            <a:r>
              <a:rPr lang="en-US" b="1" dirty="0">
                <a:solidFill>
                  <a:srgbClr val="0070C0"/>
                </a:solidFill>
              </a:rPr>
              <a:t>Am I Doing Human Subjects Research?</a:t>
            </a:r>
          </a:p>
        </p:txBody>
      </p:sp>
      <p:sp>
        <p:nvSpPr>
          <p:cNvPr id="3" name="Text Placeholder 2">
            <a:extLst>
              <a:ext uri="{FF2B5EF4-FFF2-40B4-BE49-F238E27FC236}">
                <a16:creationId xmlns:a16="http://schemas.microsoft.com/office/drawing/2014/main" id="{4A730A75-227F-46AC-0249-EABF21CD0A29}"/>
              </a:ext>
            </a:extLst>
          </p:cNvPr>
          <p:cNvSpPr>
            <a:spLocks noGrp="1"/>
          </p:cNvSpPr>
          <p:nvPr>
            <p:ph type="body" idx="1"/>
          </p:nvPr>
        </p:nvSpPr>
        <p:spPr/>
        <p:txBody>
          <a:bodyPr>
            <a:normAutofit/>
          </a:bodyPr>
          <a:lstStyle/>
          <a:p>
            <a:r>
              <a:rPr lang="en-US" sz="3600" dirty="0">
                <a:solidFill>
                  <a:srgbClr val="0070C0"/>
                </a:solidFill>
              </a:rPr>
              <a:t>Clinical Question</a:t>
            </a:r>
          </a:p>
        </p:txBody>
      </p:sp>
      <p:sp>
        <p:nvSpPr>
          <p:cNvPr id="4" name="Content Placeholder 3">
            <a:extLst>
              <a:ext uri="{FF2B5EF4-FFF2-40B4-BE49-F238E27FC236}">
                <a16:creationId xmlns:a16="http://schemas.microsoft.com/office/drawing/2014/main" id="{7AE45CFE-F3E0-BBF6-A61A-F8681E0B087E}"/>
              </a:ext>
            </a:extLst>
          </p:cNvPr>
          <p:cNvSpPr>
            <a:spLocks noGrp="1"/>
          </p:cNvSpPr>
          <p:nvPr>
            <p:ph sz="half" idx="2"/>
          </p:nvPr>
        </p:nvSpPr>
        <p:spPr>
          <a:xfrm>
            <a:off x="839788" y="2505075"/>
            <a:ext cx="5157787" cy="2385762"/>
          </a:xfrm>
        </p:spPr>
        <p:txBody>
          <a:bodyPr>
            <a:normAutofit fontScale="92500"/>
          </a:bodyPr>
          <a:lstStyle/>
          <a:p>
            <a:r>
              <a:rPr lang="en-US" dirty="0">
                <a:solidFill>
                  <a:srgbClr val="0070C0"/>
                </a:solidFill>
              </a:rPr>
              <a:t>I think my ALS patients should be assessed with the ALS Functional Rating Scale – will this help me determine the right support services for my patients? </a:t>
            </a:r>
          </a:p>
          <a:p>
            <a:endParaRPr lang="en-US" dirty="0"/>
          </a:p>
        </p:txBody>
      </p:sp>
      <p:sp>
        <p:nvSpPr>
          <p:cNvPr id="5" name="Text Placeholder 4">
            <a:extLst>
              <a:ext uri="{FF2B5EF4-FFF2-40B4-BE49-F238E27FC236}">
                <a16:creationId xmlns:a16="http://schemas.microsoft.com/office/drawing/2014/main" id="{A825F5A2-6EFD-DFFF-7C71-A3EAF5CB3584}"/>
              </a:ext>
            </a:extLst>
          </p:cNvPr>
          <p:cNvSpPr>
            <a:spLocks noGrp="1"/>
          </p:cNvSpPr>
          <p:nvPr>
            <p:ph type="body" sz="quarter" idx="3"/>
          </p:nvPr>
        </p:nvSpPr>
        <p:spPr/>
        <p:txBody>
          <a:bodyPr>
            <a:normAutofit/>
          </a:bodyPr>
          <a:lstStyle/>
          <a:p>
            <a:r>
              <a:rPr lang="en-US" sz="3600" dirty="0">
                <a:solidFill>
                  <a:srgbClr val="0070C0"/>
                </a:solidFill>
              </a:rPr>
              <a:t>Research Question</a:t>
            </a:r>
          </a:p>
        </p:txBody>
      </p:sp>
      <p:sp>
        <p:nvSpPr>
          <p:cNvPr id="6" name="Content Placeholder 5">
            <a:extLst>
              <a:ext uri="{FF2B5EF4-FFF2-40B4-BE49-F238E27FC236}">
                <a16:creationId xmlns:a16="http://schemas.microsoft.com/office/drawing/2014/main" id="{9545DF86-C826-7991-42C6-326FBDCCE2B3}"/>
              </a:ext>
            </a:extLst>
          </p:cNvPr>
          <p:cNvSpPr>
            <a:spLocks noGrp="1"/>
          </p:cNvSpPr>
          <p:nvPr>
            <p:ph sz="quarter" idx="4"/>
          </p:nvPr>
        </p:nvSpPr>
        <p:spPr>
          <a:xfrm>
            <a:off x="6172200" y="2505075"/>
            <a:ext cx="5183188" cy="1940593"/>
          </a:xfrm>
        </p:spPr>
        <p:txBody>
          <a:bodyPr>
            <a:normAutofit fontScale="92500"/>
          </a:bodyPr>
          <a:lstStyle/>
          <a:p>
            <a:r>
              <a:rPr lang="en-US" dirty="0">
                <a:solidFill>
                  <a:srgbClr val="0070C0"/>
                </a:solidFill>
              </a:rPr>
              <a:t>Were ALS Clinic patients, who were assessed with the ALS Functional Scale, matched to support services in less time than those who were not assessed?</a:t>
            </a:r>
          </a:p>
          <a:p>
            <a:endParaRPr lang="en-US" dirty="0"/>
          </a:p>
        </p:txBody>
      </p:sp>
      <p:sp>
        <p:nvSpPr>
          <p:cNvPr id="7" name="TextBox 6">
            <a:extLst>
              <a:ext uri="{FF2B5EF4-FFF2-40B4-BE49-F238E27FC236}">
                <a16:creationId xmlns:a16="http://schemas.microsoft.com/office/drawing/2014/main" id="{D54B1DB3-4246-A595-2E88-06367B36DB9F}"/>
              </a:ext>
            </a:extLst>
          </p:cNvPr>
          <p:cNvSpPr txBox="1"/>
          <p:nvPr/>
        </p:nvSpPr>
        <p:spPr>
          <a:xfrm>
            <a:off x="733843" y="4890837"/>
            <a:ext cx="5486400" cy="707886"/>
          </a:xfrm>
          <a:prstGeom prst="rect">
            <a:avLst/>
          </a:prstGeom>
          <a:noFill/>
        </p:spPr>
        <p:txBody>
          <a:bodyPr wrap="square" rtlCol="0">
            <a:spAutoFit/>
          </a:bodyPr>
          <a:lstStyle/>
          <a:p>
            <a:r>
              <a:rPr lang="en-US" sz="2000" b="1" dirty="0">
                <a:solidFill>
                  <a:srgbClr val="0070C0"/>
                </a:solidFill>
              </a:rPr>
              <a:t>A Clinical Question helps me do my work better and directly impacts my individual patients.</a:t>
            </a:r>
          </a:p>
        </p:txBody>
      </p:sp>
      <p:sp>
        <p:nvSpPr>
          <p:cNvPr id="8" name="TextBox 7">
            <a:extLst>
              <a:ext uri="{FF2B5EF4-FFF2-40B4-BE49-F238E27FC236}">
                <a16:creationId xmlns:a16="http://schemas.microsoft.com/office/drawing/2014/main" id="{3BA2A322-EE89-64CD-2EE3-88A399F81B34}"/>
              </a:ext>
            </a:extLst>
          </p:cNvPr>
          <p:cNvSpPr txBox="1"/>
          <p:nvPr/>
        </p:nvSpPr>
        <p:spPr>
          <a:xfrm>
            <a:off x="6442911" y="4890837"/>
            <a:ext cx="5287878" cy="1015663"/>
          </a:xfrm>
          <a:prstGeom prst="rect">
            <a:avLst/>
          </a:prstGeom>
          <a:noFill/>
        </p:spPr>
        <p:txBody>
          <a:bodyPr wrap="square" rtlCol="0">
            <a:spAutoFit/>
          </a:bodyPr>
          <a:lstStyle/>
          <a:p>
            <a:r>
              <a:rPr lang="en-US" sz="2000" b="1" dirty="0">
                <a:solidFill>
                  <a:srgbClr val="0070C0"/>
                </a:solidFill>
              </a:rPr>
              <a:t>A Research Question may offer no promise of benefit to my patients or my practice but may help others.</a:t>
            </a:r>
          </a:p>
        </p:txBody>
      </p:sp>
    </p:spTree>
    <p:extLst>
      <p:ext uri="{BB962C8B-B14F-4D97-AF65-F5344CB8AC3E}">
        <p14:creationId xmlns:p14="http://schemas.microsoft.com/office/powerpoint/2010/main" val="130723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10F24D38-B79E-44B4-830E-043F45D9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23989F-E9D3-4C20-9D43-333EA0168DCC}"/>
              </a:ext>
            </a:extLst>
          </p:cNvPr>
          <p:cNvSpPr>
            <a:spLocks noGrp="1"/>
          </p:cNvSpPr>
          <p:nvPr>
            <p:ph type="title"/>
          </p:nvPr>
        </p:nvSpPr>
        <p:spPr>
          <a:xfrm>
            <a:off x="838200" y="620742"/>
            <a:ext cx="10515600" cy="1325563"/>
          </a:xfrm>
        </p:spPr>
        <p:txBody>
          <a:bodyPr>
            <a:normAutofit/>
          </a:bodyPr>
          <a:lstStyle/>
          <a:p>
            <a:r>
              <a:rPr lang="en-US" b="1" dirty="0">
                <a:solidFill>
                  <a:srgbClr val="FFFFFF"/>
                </a:solidFill>
              </a:rPr>
              <a:t>Am I Doing Human Subjects Research?</a:t>
            </a:r>
          </a:p>
        </p:txBody>
      </p:sp>
      <p:cxnSp>
        <p:nvCxnSpPr>
          <p:cNvPr id="7" name="Straight Connector 10">
            <a:extLst>
              <a:ext uri="{FF2B5EF4-FFF2-40B4-BE49-F238E27FC236}">
                <a16:creationId xmlns:a16="http://schemas.microsoft.com/office/drawing/2014/main" id="{FC469874-256B-45B3-A79C-7591B4BA1E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AD44C3F-F404-4FE2-BD4B-F367ACBFD06A}"/>
              </a:ext>
            </a:extLst>
          </p:cNvPr>
          <p:cNvSpPr>
            <a:spLocks noGrp="1"/>
          </p:cNvSpPr>
          <p:nvPr>
            <p:ph sz="half" idx="1"/>
          </p:nvPr>
        </p:nvSpPr>
        <p:spPr>
          <a:xfrm>
            <a:off x="838199" y="2173357"/>
            <a:ext cx="10677939" cy="4412972"/>
          </a:xfrm>
        </p:spPr>
        <p:txBody>
          <a:bodyPr>
            <a:normAutofit/>
          </a:bodyPr>
          <a:lstStyle/>
          <a:p>
            <a:pPr marL="0" indent="0">
              <a:buNone/>
            </a:pPr>
            <a:r>
              <a:rPr lang="en-US" sz="2400" b="1" dirty="0">
                <a:solidFill>
                  <a:srgbClr val="FFFFFF"/>
                </a:solidFill>
              </a:rPr>
              <a:t>Quality Improvement/Process Improvement/Quality Control/Quality Assurance</a:t>
            </a:r>
          </a:p>
          <a:p>
            <a:pPr marL="0" indent="0">
              <a:buNone/>
            </a:pPr>
            <a:endParaRPr lang="en-US" sz="2400" b="1" dirty="0">
              <a:solidFill>
                <a:srgbClr val="FFFFFF"/>
              </a:solidFill>
            </a:endParaRPr>
          </a:p>
          <a:p>
            <a:pPr marL="0" indent="0">
              <a:buNone/>
            </a:pPr>
            <a:r>
              <a:rPr lang="en-US" sz="2000" b="1" dirty="0">
                <a:solidFill>
                  <a:srgbClr val="FFFFFF"/>
                </a:solidFill>
              </a:rPr>
              <a:t>Safety</a:t>
            </a:r>
            <a:r>
              <a:rPr lang="en-US" sz="2000" dirty="0">
                <a:solidFill>
                  <a:srgbClr val="FFFFFF"/>
                </a:solidFill>
              </a:rPr>
              <a:t>: Avoid harming patients</a:t>
            </a:r>
          </a:p>
          <a:p>
            <a:pPr marL="0" indent="0">
              <a:buNone/>
            </a:pPr>
            <a:r>
              <a:rPr lang="en-US" sz="2000" b="1" dirty="0">
                <a:solidFill>
                  <a:srgbClr val="FFFFFF"/>
                </a:solidFill>
              </a:rPr>
              <a:t>Time</a:t>
            </a:r>
            <a:r>
              <a:rPr lang="en-US" sz="2000" dirty="0">
                <a:solidFill>
                  <a:srgbClr val="FFFFFF"/>
                </a:solidFill>
              </a:rPr>
              <a:t>: Reduce delays for patients and providers</a:t>
            </a:r>
          </a:p>
          <a:p>
            <a:pPr marL="0" indent="0">
              <a:buNone/>
            </a:pPr>
            <a:r>
              <a:rPr lang="en-US" sz="2000" b="1" dirty="0">
                <a:solidFill>
                  <a:srgbClr val="FFFFFF"/>
                </a:solidFill>
              </a:rPr>
              <a:t>Efficacy</a:t>
            </a:r>
            <a:r>
              <a:rPr lang="en-US" sz="2000" dirty="0">
                <a:solidFill>
                  <a:srgbClr val="FFFFFF"/>
                </a:solidFill>
              </a:rPr>
              <a:t>: Provide evidence-based care</a:t>
            </a:r>
          </a:p>
          <a:p>
            <a:pPr marL="0" indent="0">
              <a:buNone/>
            </a:pPr>
            <a:r>
              <a:rPr lang="en-US" sz="2000" b="1" dirty="0">
                <a:solidFill>
                  <a:srgbClr val="FFFFFF"/>
                </a:solidFill>
              </a:rPr>
              <a:t>Efficiency</a:t>
            </a:r>
            <a:r>
              <a:rPr lang="en-US" sz="2000" dirty="0">
                <a:solidFill>
                  <a:srgbClr val="FFFFFF"/>
                </a:solidFill>
              </a:rPr>
              <a:t>: Avoid waste (equipment, ideas, energy, etc.)</a:t>
            </a:r>
          </a:p>
          <a:p>
            <a:pPr marL="0" indent="0">
              <a:buNone/>
            </a:pPr>
            <a:r>
              <a:rPr lang="en-US" sz="2000" b="1" dirty="0">
                <a:solidFill>
                  <a:srgbClr val="FFFFFF"/>
                </a:solidFill>
              </a:rPr>
              <a:t>Equity</a:t>
            </a:r>
            <a:r>
              <a:rPr lang="en-US" sz="2000" dirty="0">
                <a:solidFill>
                  <a:srgbClr val="FFFFFF"/>
                </a:solidFill>
              </a:rPr>
              <a:t>: Provide care that does not vary in quality based on personal characteristics</a:t>
            </a:r>
          </a:p>
          <a:p>
            <a:pPr marL="0" indent="0">
              <a:buNone/>
            </a:pPr>
            <a:r>
              <a:rPr lang="en-US" sz="2000" b="1" dirty="0">
                <a:solidFill>
                  <a:srgbClr val="FFFFFF"/>
                </a:solidFill>
              </a:rPr>
              <a:t>Patient-Centered</a:t>
            </a:r>
            <a:r>
              <a:rPr lang="en-US" sz="2000" dirty="0">
                <a:solidFill>
                  <a:srgbClr val="FFFFFF"/>
                </a:solidFill>
              </a:rPr>
              <a:t>: Provide care that respects patient preferences, needs, and values</a:t>
            </a:r>
          </a:p>
          <a:p>
            <a:pPr marL="0" indent="0">
              <a:buNone/>
            </a:pPr>
            <a:endParaRPr lang="en-US" sz="2000" dirty="0">
              <a:solidFill>
                <a:srgbClr val="FFFFFF"/>
              </a:solidFill>
            </a:endParaRPr>
          </a:p>
          <a:p>
            <a:pPr marL="0" indent="0">
              <a:buNone/>
            </a:pPr>
            <a:r>
              <a:rPr lang="en-US" sz="2000" b="1" dirty="0">
                <a:solidFill>
                  <a:srgbClr val="FFFFFF"/>
                </a:solidFill>
              </a:rPr>
              <a:t>FOCUS</a:t>
            </a:r>
            <a:r>
              <a:rPr lang="en-US" sz="2000" dirty="0">
                <a:solidFill>
                  <a:srgbClr val="FFFFFF"/>
                </a:solidFill>
              </a:rPr>
              <a:t>: Process or System or Practice or Methods regardless of the individual characteristics of the members (patients, trainees, providers, etc.)</a:t>
            </a:r>
          </a:p>
        </p:txBody>
      </p:sp>
    </p:spTree>
    <p:extLst>
      <p:ext uri="{BB962C8B-B14F-4D97-AF65-F5344CB8AC3E}">
        <p14:creationId xmlns:p14="http://schemas.microsoft.com/office/powerpoint/2010/main" val="3179162022"/>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10F24D38-B79E-44B4-830E-043F45D9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23989F-E9D3-4C20-9D43-333EA0168DCC}"/>
              </a:ext>
            </a:extLst>
          </p:cNvPr>
          <p:cNvSpPr>
            <a:spLocks noGrp="1"/>
          </p:cNvSpPr>
          <p:nvPr>
            <p:ph type="title"/>
          </p:nvPr>
        </p:nvSpPr>
        <p:spPr>
          <a:xfrm>
            <a:off x="838200" y="620742"/>
            <a:ext cx="10515600" cy="1325563"/>
          </a:xfrm>
        </p:spPr>
        <p:txBody>
          <a:bodyPr>
            <a:normAutofit/>
          </a:bodyPr>
          <a:lstStyle/>
          <a:p>
            <a:r>
              <a:rPr lang="en-US" b="1" dirty="0">
                <a:solidFill>
                  <a:srgbClr val="FFFFFF"/>
                </a:solidFill>
              </a:rPr>
              <a:t>Am I Doing Human Subjects Research?</a:t>
            </a:r>
          </a:p>
        </p:txBody>
      </p:sp>
      <p:cxnSp>
        <p:nvCxnSpPr>
          <p:cNvPr id="7" name="Straight Connector 10">
            <a:extLst>
              <a:ext uri="{FF2B5EF4-FFF2-40B4-BE49-F238E27FC236}">
                <a16:creationId xmlns:a16="http://schemas.microsoft.com/office/drawing/2014/main" id="{FC469874-256B-45B3-A79C-7591B4BA1E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AD44C3F-F404-4FE2-BD4B-F367ACBFD06A}"/>
              </a:ext>
            </a:extLst>
          </p:cNvPr>
          <p:cNvSpPr>
            <a:spLocks noGrp="1"/>
          </p:cNvSpPr>
          <p:nvPr>
            <p:ph sz="half" idx="1"/>
          </p:nvPr>
        </p:nvSpPr>
        <p:spPr>
          <a:xfrm>
            <a:off x="838200" y="2266345"/>
            <a:ext cx="5097780" cy="3910617"/>
          </a:xfrm>
        </p:spPr>
        <p:txBody>
          <a:bodyPr>
            <a:normAutofit fontScale="92500" lnSpcReduction="10000"/>
          </a:bodyPr>
          <a:lstStyle/>
          <a:p>
            <a:pPr marL="0" indent="0">
              <a:buNone/>
            </a:pPr>
            <a:r>
              <a:rPr lang="en-US" sz="2000" b="1" dirty="0">
                <a:solidFill>
                  <a:srgbClr val="FFFFFF"/>
                </a:solidFill>
              </a:rPr>
              <a:t>Quality Improvement</a:t>
            </a:r>
          </a:p>
          <a:p>
            <a:pPr marL="0" indent="0">
              <a:buNone/>
            </a:pPr>
            <a:r>
              <a:rPr lang="en-US" sz="2000" dirty="0">
                <a:solidFill>
                  <a:srgbClr val="FFFFFF"/>
                </a:solidFill>
              </a:rPr>
              <a:t>If I give prophylactic antibiotics 5 days prior to non-traumatic knee replacement surgery, will that have a positive impact on my post-surgical infection rate? </a:t>
            </a:r>
          </a:p>
          <a:p>
            <a:pPr lvl="1"/>
            <a:r>
              <a:rPr lang="en-US" sz="2000" dirty="0">
                <a:solidFill>
                  <a:srgbClr val="FFFFFF"/>
                </a:solidFill>
              </a:rPr>
              <a:t>Target=</a:t>
            </a:r>
            <a:r>
              <a:rPr lang="en-US" sz="2000" b="1" u="sng" dirty="0">
                <a:solidFill>
                  <a:srgbClr val="FFFFFF"/>
                </a:solidFill>
              </a:rPr>
              <a:t>process</a:t>
            </a:r>
            <a:r>
              <a:rPr lang="en-US" sz="2000" dirty="0">
                <a:solidFill>
                  <a:srgbClr val="FFFFFF"/>
                </a:solidFill>
              </a:rPr>
              <a:t> used to prevent infection in all patients having non-traumatic knee replacement surgery</a:t>
            </a:r>
          </a:p>
          <a:p>
            <a:pPr lvl="1"/>
            <a:r>
              <a:rPr lang="en-US" sz="2000" dirty="0">
                <a:solidFill>
                  <a:srgbClr val="FFFFFF"/>
                </a:solidFill>
              </a:rPr>
              <a:t>Intervention=prophylactic antibiotics</a:t>
            </a:r>
          </a:p>
          <a:p>
            <a:pPr lvl="1"/>
            <a:r>
              <a:rPr lang="en-US" sz="2000" dirty="0">
                <a:solidFill>
                  <a:srgbClr val="FFFFFF"/>
                </a:solidFill>
              </a:rPr>
              <a:t>Outcome=% of post-surgical infections during the 12 months prior to this process change versus the 12 months after this process change (group level data)</a:t>
            </a:r>
          </a:p>
          <a:p>
            <a:pPr marL="0" indent="0">
              <a:buNone/>
            </a:pPr>
            <a:endParaRPr lang="en-US" sz="2000" dirty="0">
              <a:solidFill>
                <a:srgbClr val="FFFFFF"/>
              </a:solidFill>
            </a:endParaRPr>
          </a:p>
        </p:txBody>
      </p:sp>
      <p:sp>
        <p:nvSpPr>
          <p:cNvPr id="4" name="Content Placeholder 3">
            <a:extLst>
              <a:ext uri="{FF2B5EF4-FFF2-40B4-BE49-F238E27FC236}">
                <a16:creationId xmlns:a16="http://schemas.microsoft.com/office/drawing/2014/main" id="{BBCDB7ED-CBA2-45B6-9C9A-D9FDF7973978}"/>
              </a:ext>
            </a:extLst>
          </p:cNvPr>
          <p:cNvSpPr>
            <a:spLocks noGrp="1"/>
          </p:cNvSpPr>
          <p:nvPr>
            <p:ph sz="half" idx="2"/>
          </p:nvPr>
        </p:nvSpPr>
        <p:spPr>
          <a:xfrm>
            <a:off x="6256020" y="2266345"/>
            <a:ext cx="5097780" cy="3910618"/>
          </a:xfrm>
        </p:spPr>
        <p:txBody>
          <a:bodyPr>
            <a:normAutofit fontScale="92500" lnSpcReduction="10000"/>
          </a:bodyPr>
          <a:lstStyle/>
          <a:p>
            <a:pPr marL="0" indent="0">
              <a:buNone/>
            </a:pPr>
            <a:r>
              <a:rPr lang="en-US" sz="2000" b="1" dirty="0">
                <a:solidFill>
                  <a:srgbClr val="FFFFFF"/>
                </a:solidFill>
              </a:rPr>
              <a:t>Research</a:t>
            </a:r>
          </a:p>
          <a:p>
            <a:pPr marL="0" indent="0">
              <a:buNone/>
            </a:pPr>
            <a:r>
              <a:rPr lang="en-US" sz="2000" dirty="0">
                <a:solidFill>
                  <a:srgbClr val="FFFFFF"/>
                </a:solidFill>
              </a:rPr>
              <a:t>Do my patients who had prophylactic antibiotics 5 days prior to non-traumatic knee replacement surgery have different rates of post-surgical infection compared to those who did not have prophylactic antibiotics?</a:t>
            </a:r>
          </a:p>
          <a:p>
            <a:pPr lvl="1"/>
            <a:r>
              <a:rPr lang="en-US" sz="2000" dirty="0">
                <a:solidFill>
                  <a:srgbClr val="FFFFFF"/>
                </a:solidFill>
              </a:rPr>
              <a:t>Target=</a:t>
            </a:r>
            <a:r>
              <a:rPr lang="en-US" sz="2000" b="1" u="sng" dirty="0">
                <a:solidFill>
                  <a:srgbClr val="FFFFFF"/>
                </a:solidFill>
              </a:rPr>
              <a:t>individual</a:t>
            </a:r>
            <a:r>
              <a:rPr lang="en-US" sz="2000" dirty="0">
                <a:solidFill>
                  <a:srgbClr val="FFFFFF"/>
                </a:solidFill>
              </a:rPr>
              <a:t> patients</a:t>
            </a:r>
          </a:p>
          <a:p>
            <a:pPr lvl="1"/>
            <a:r>
              <a:rPr lang="en-US" sz="2000" dirty="0">
                <a:solidFill>
                  <a:srgbClr val="FFFFFF"/>
                </a:solidFill>
              </a:rPr>
              <a:t>Intervention= prophylactic antibiotics</a:t>
            </a:r>
          </a:p>
          <a:p>
            <a:pPr lvl="1"/>
            <a:r>
              <a:rPr lang="en-US" sz="2000" dirty="0">
                <a:solidFill>
                  <a:srgbClr val="FFFFFF"/>
                </a:solidFill>
              </a:rPr>
              <a:t>Outcome =% of post-surgical infections in prophylactically  treated vs untreated in non-traumatic knee replacement surgical patients (patient level data – what is different about the patient groups? If outcomes differ, could it be attributed to antibiotic use prior to surgery?)</a:t>
            </a:r>
          </a:p>
          <a:p>
            <a:pPr marL="0" indent="0">
              <a:buNone/>
            </a:pPr>
            <a:endParaRPr lang="en-US" sz="2000" dirty="0">
              <a:solidFill>
                <a:srgbClr val="FFFFFF"/>
              </a:solidFill>
            </a:endParaRPr>
          </a:p>
        </p:txBody>
      </p:sp>
    </p:spTree>
    <p:extLst>
      <p:ext uri="{BB962C8B-B14F-4D97-AF65-F5344CB8AC3E}">
        <p14:creationId xmlns:p14="http://schemas.microsoft.com/office/powerpoint/2010/main" val="391737232"/>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10F24D38-B79E-44B4-830E-043F45D9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23989F-E9D3-4C20-9D43-333EA0168DCC}"/>
              </a:ext>
            </a:extLst>
          </p:cNvPr>
          <p:cNvSpPr>
            <a:spLocks noGrp="1"/>
          </p:cNvSpPr>
          <p:nvPr>
            <p:ph type="title"/>
          </p:nvPr>
        </p:nvSpPr>
        <p:spPr>
          <a:xfrm>
            <a:off x="838200" y="620742"/>
            <a:ext cx="10515600" cy="1325563"/>
          </a:xfrm>
        </p:spPr>
        <p:txBody>
          <a:bodyPr>
            <a:normAutofit/>
          </a:bodyPr>
          <a:lstStyle/>
          <a:p>
            <a:r>
              <a:rPr lang="en-US" b="1">
                <a:solidFill>
                  <a:srgbClr val="FFFFFF"/>
                </a:solidFill>
              </a:rPr>
              <a:t>Am I Doing Human Subjects Research?</a:t>
            </a:r>
          </a:p>
        </p:txBody>
      </p:sp>
      <p:cxnSp>
        <p:nvCxnSpPr>
          <p:cNvPr id="7" name="Straight Connector 10">
            <a:extLst>
              <a:ext uri="{FF2B5EF4-FFF2-40B4-BE49-F238E27FC236}">
                <a16:creationId xmlns:a16="http://schemas.microsoft.com/office/drawing/2014/main" id="{FC469874-256B-45B3-A79C-7591B4BA1E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AD44C3F-F404-4FE2-BD4B-F367ACBFD06A}"/>
              </a:ext>
            </a:extLst>
          </p:cNvPr>
          <p:cNvSpPr>
            <a:spLocks noGrp="1"/>
          </p:cNvSpPr>
          <p:nvPr>
            <p:ph sz="half" idx="1"/>
          </p:nvPr>
        </p:nvSpPr>
        <p:spPr>
          <a:xfrm>
            <a:off x="838200" y="2266345"/>
            <a:ext cx="5097780" cy="3910617"/>
          </a:xfrm>
        </p:spPr>
        <p:txBody>
          <a:bodyPr>
            <a:normAutofit lnSpcReduction="10000"/>
          </a:bodyPr>
          <a:lstStyle/>
          <a:p>
            <a:pPr marL="0" indent="0">
              <a:buNone/>
            </a:pPr>
            <a:r>
              <a:rPr lang="en-US" sz="2000" b="1" dirty="0">
                <a:solidFill>
                  <a:srgbClr val="FFFFFF"/>
                </a:solidFill>
              </a:rPr>
              <a:t>Quality Improvement</a:t>
            </a:r>
          </a:p>
          <a:p>
            <a:pPr marL="0" indent="0">
              <a:buNone/>
            </a:pPr>
            <a:r>
              <a:rPr lang="en-US" sz="2000" dirty="0">
                <a:solidFill>
                  <a:srgbClr val="FFFFFF"/>
                </a:solidFill>
              </a:rPr>
              <a:t>If I train my fellow residents to use a behavioral plan with people who want to quit smoking, will we reduce the number of active smokers in the primary care clinic in 12 months?</a:t>
            </a:r>
          </a:p>
          <a:p>
            <a:pPr lvl="1"/>
            <a:r>
              <a:rPr lang="en-US" sz="2000" dirty="0">
                <a:solidFill>
                  <a:srgbClr val="FFFFFF"/>
                </a:solidFill>
              </a:rPr>
              <a:t>Target=</a:t>
            </a:r>
            <a:r>
              <a:rPr lang="en-US" sz="2000" b="1" u="sng" dirty="0">
                <a:solidFill>
                  <a:srgbClr val="FFFFFF"/>
                </a:solidFill>
              </a:rPr>
              <a:t>process</a:t>
            </a:r>
            <a:r>
              <a:rPr lang="en-US" sz="2000" dirty="0">
                <a:solidFill>
                  <a:srgbClr val="FFFFFF"/>
                </a:solidFill>
              </a:rPr>
              <a:t> used in clinic to help people quit smoking</a:t>
            </a:r>
          </a:p>
          <a:p>
            <a:pPr lvl="1"/>
            <a:r>
              <a:rPr lang="en-US" sz="2000" dirty="0">
                <a:solidFill>
                  <a:srgbClr val="FFFFFF"/>
                </a:solidFill>
              </a:rPr>
              <a:t>Intervention=resident education</a:t>
            </a:r>
          </a:p>
          <a:p>
            <a:pPr lvl="1"/>
            <a:r>
              <a:rPr lang="en-US" sz="2000" dirty="0">
                <a:solidFill>
                  <a:srgbClr val="FFFFFF"/>
                </a:solidFill>
              </a:rPr>
              <a:t>Outcome=# of active smokers in clinic after the program (group level data)</a:t>
            </a:r>
          </a:p>
          <a:p>
            <a:pPr marL="0" indent="0">
              <a:buNone/>
            </a:pPr>
            <a:endParaRPr lang="en-US" sz="2000" dirty="0">
              <a:solidFill>
                <a:srgbClr val="FFFFFF"/>
              </a:solidFill>
            </a:endParaRPr>
          </a:p>
        </p:txBody>
      </p:sp>
      <p:sp>
        <p:nvSpPr>
          <p:cNvPr id="4" name="Content Placeholder 3">
            <a:extLst>
              <a:ext uri="{FF2B5EF4-FFF2-40B4-BE49-F238E27FC236}">
                <a16:creationId xmlns:a16="http://schemas.microsoft.com/office/drawing/2014/main" id="{BBCDB7ED-CBA2-45B6-9C9A-D9FDF7973978}"/>
              </a:ext>
            </a:extLst>
          </p:cNvPr>
          <p:cNvSpPr>
            <a:spLocks noGrp="1"/>
          </p:cNvSpPr>
          <p:nvPr>
            <p:ph sz="half" idx="2"/>
          </p:nvPr>
        </p:nvSpPr>
        <p:spPr>
          <a:xfrm>
            <a:off x="6256020" y="2266345"/>
            <a:ext cx="5097780" cy="3910618"/>
          </a:xfrm>
        </p:spPr>
        <p:txBody>
          <a:bodyPr>
            <a:normAutofit lnSpcReduction="10000"/>
          </a:bodyPr>
          <a:lstStyle/>
          <a:p>
            <a:pPr marL="0" indent="0">
              <a:buNone/>
            </a:pPr>
            <a:r>
              <a:rPr lang="en-US" sz="2000" b="1" dirty="0">
                <a:solidFill>
                  <a:srgbClr val="FFFFFF"/>
                </a:solidFill>
              </a:rPr>
              <a:t>Research</a:t>
            </a:r>
          </a:p>
          <a:p>
            <a:pPr marL="0" indent="0">
              <a:buNone/>
            </a:pPr>
            <a:r>
              <a:rPr lang="en-US" sz="2000" dirty="0">
                <a:solidFill>
                  <a:srgbClr val="FFFFFF"/>
                </a:solidFill>
              </a:rPr>
              <a:t>If I use this behavioral intervention with people who want to quit smoking, how many people who use my program will become nonsmokers compared to those who do not use my program over 12 months?</a:t>
            </a:r>
          </a:p>
          <a:p>
            <a:pPr lvl="1"/>
            <a:r>
              <a:rPr lang="en-US" sz="2000" dirty="0">
                <a:solidFill>
                  <a:srgbClr val="FFFFFF"/>
                </a:solidFill>
              </a:rPr>
              <a:t>Target=</a:t>
            </a:r>
            <a:r>
              <a:rPr lang="en-US" sz="2000" b="1" u="sng" dirty="0">
                <a:solidFill>
                  <a:srgbClr val="FFFFFF"/>
                </a:solidFill>
              </a:rPr>
              <a:t>individual</a:t>
            </a:r>
            <a:r>
              <a:rPr lang="en-US" sz="2000" dirty="0">
                <a:solidFill>
                  <a:srgbClr val="FFFFFF"/>
                </a:solidFill>
              </a:rPr>
              <a:t> patients</a:t>
            </a:r>
          </a:p>
          <a:p>
            <a:pPr lvl="1"/>
            <a:r>
              <a:rPr lang="en-US" sz="2000" dirty="0">
                <a:solidFill>
                  <a:srgbClr val="FFFFFF"/>
                </a:solidFill>
              </a:rPr>
              <a:t>Intervention=behavioral plan </a:t>
            </a:r>
            <a:r>
              <a:rPr lang="en-US" sz="2000">
                <a:solidFill>
                  <a:srgbClr val="FFFFFF"/>
                </a:solidFill>
              </a:rPr>
              <a:t>vs standard of care</a:t>
            </a:r>
            <a:endParaRPr lang="en-US" sz="2000" dirty="0">
              <a:solidFill>
                <a:srgbClr val="FFFFFF"/>
              </a:solidFill>
            </a:endParaRPr>
          </a:p>
          <a:p>
            <a:pPr lvl="1"/>
            <a:r>
              <a:rPr lang="en-US" sz="2000" dirty="0">
                <a:solidFill>
                  <a:srgbClr val="FFFFFF"/>
                </a:solidFill>
              </a:rPr>
              <a:t>Outcome=% nonsmokers after 12 months in the group that used program (patient level data – Who chose this plan? Who was successful?)</a:t>
            </a:r>
          </a:p>
          <a:p>
            <a:pPr marL="0" indent="0">
              <a:buNone/>
            </a:pPr>
            <a:endParaRPr lang="en-US" sz="2000" dirty="0">
              <a:solidFill>
                <a:srgbClr val="FFFFFF"/>
              </a:solidFill>
            </a:endParaRPr>
          </a:p>
        </p:txBody>
      </p:sp>
    </p:spTree>
    <p:extLst>
      <p:ext uri="{BB962C8B-B14F-4D97-AF65-F5344CB8AC3E}">
        <p14:creationId xmlns:p14="http://schemas.microsoft.com/office/powerpoint/2010/main" val="1760531812"/>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6" name="Rectangle 15">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7543FA-16B5-4B51-31CF-05269B4FB8FE}"/>
              </a:ext>
            </a:extLst>
          </p:cNvPr>
          <p:cNvSpPr>
            <a:spLocks noGrp="1"/>
          </p:cNvSpPr>
          <p:nvPr>
            <p:ph type="title"/>
          </p:nvPr>
        </p:nvSpPr>
        <p:spPr>
          <a:xfrm>
            <a:off x="992206" y="1608667"/>
            <a:ext cx="2823275" cy="4501127"/>
          </a:xfrm>
        </p:spPr>
        <p:txBody>
          <a:bodyPr anchor="t">
            <a:normAutofit/>
          </a:bodyPr>
          <a:lstStyle/>
          <a:p>
            <a:pPr algn="r"/>
            <a:r>
              <a:rPr lang="en-US" sz="3200" b="1" dirty="0">
                <a:solidFill>
                  <a:srgbClr val="FFFFFF"/>
                </a:solidFill>
              </a:rPr>
              <a:t>Am I Doing Human Subjects Research?</a:t>
            </a:r>
          </a:p>
        </p:txBody>
      </p:sp>
      <p:sp>
        <p:nvSpPr>
          <p:cNvPr id="3" name="Content Placeholder 2">
            <a:extLst>
              <a:ext uri="{FF2B5EF4-FFF2-40B4-BE49-F238E27FC236}">
                <a16:creationId xmlns:a16="http://schemas.microsoft.com/office/drawing/2014/main" id="{9C78F46A-3913-C6DF-1DF1-D536BB270D70}"/>
              </a:ext>
            </a:extLst>
          </p:cNvPr>
          <p:cNvSpPr>
            <a:spLocks noGrp="1"/>
          </p:cNvSpPr>
          <p:nvPr>
            <p:ph sz="half" idx="1"/>
          </p:nvPr>
        </p:nvSpPr>
        <p:spPr>
          <a:xfrm>
            <a:off x="4547698" y="1608667"/>
            <a:ext cx="3421958" cy="4501127"/>
          </a:xfrm>
        </p:spPr>
        <p:txBody>
          <a:bodyPr>
            <a:normAutofit/>
          </a:bodyPr>
          <a:lstStyle/>
          <a:p>
            <a:r>
              <a:rPr lang="en-US" sz="2000" b="1" dirty="0"/>
              <a:t>Clinical Questions</a:t>
            </a:r>
          </a:p>
          <a:p>
            <a:pPr lvl="1"/>
            <a:r>
              <a:rPr lang="en-US" sz="2000" dirty="0"/>
              <a:t>Affect patients</a:t>
            </a:r>
          </a:p>
          <a:p>
            <a:pPr lvl="1"/>
            <a:r>
              <a:rPr lang="en-US" sz="2000" dirty="0"/>
              <a:t>Affect medical practice</a:t>
            </a:r>
          </a:p>
          <a:p>
            <a:pPr lvl="1"/>
            <a:endParaRPr lang="en-US" sz="2000" dirty="0"/>
          </a:p>
          <a:p>
            <a:r>
              <a:rPr lang="en-US" sz="2000" b="1" dirty="0"/>
              <a:t>QI Projects</a:t>
            </a:r>
          </a:p>
          <a:p>
            <a:pPr lvl="1"/>
            <a:r>
              <a:rPr lang="en-US" sz="2000" dirty="0"/>
              <a:t>Affect processes</a:t>
            </a:r>
          </a:p>
          <a:p>
            <a:pPr lvl="1"/>
            <a:r>
              <a:rPr lang="en-US" sz="2000" dirty="0"/>
              <a:t>Affect systems</a:t>
            </a:r>
          </a:p>
        </p:txBody>
      </p:sp>
      <p:sp>
        <p:nvSpPr>
          <p:cNvPr id="4" name="Content Placeholder 3">
            <a:extLst>
              <a:ext uri="{FF2B5EF4-FFF2-40B4-BE49-F238E27FC236}">
                <a16:creationId xmlns:a16="http://schemas.microsoft.com/office/drawing/2014/main" id="{A5468F2C-C575-3617-D914-C9BC68F76854}"/>
              </a:ext>
            </a:extLst>
          </p:cNvPr>
          <p:cNvSpPr>
            <a:spLocks noGrp="1"/>
          </p:cNvSpPr>
          <p:nvPr>
            <p:ph sz="half" idx="2"/>
          </p:nvPr>
        </p:nvSpPr>
        <p:spPr>
          <a:xfrm>
            <a:off x="8289696" y="1608667"/>
            <a:ext cx="3421957" cy="4501127"/>
          </a:xfrm>
        </p:spPr>
        <p:txBody>
          <a:bodyPr>
            <a:normAutofit/>
          </a:bodyPr>
          <a:lstStyle/>
          <a:p>
            <a:r>
              <a:rPr lang="en-US" sz="2000" b="1" dirty="0"/>
              <a:t>Research Questions</a:t>
            </a:r>
          </a:p>
          <a:p>
            <a:pPr lvl="1"/>
            <a:r>
              <a:rPr lang="en-US" sz="2000" dirty="0"/>
              <a:t>Inform others through generalizable knowledge</a:t>
            </a:r>
          </a:p>
          <a:p>
            <a:pPr lvl="1"/>
            <a:r>
              <a:rPr lang="en-US" sz="2000" dirty="0"/>
              <a:t>May have no effect on patients</a:t>
            </a:r>
          </a:p>
          <a:p>
            <a:pPr lvl="1"/>
            <a:r>
              <a:rPr lang="en-US" sz="2000" dirty="0"/>
              <a:t>May have no effect on processes</a:t>
            </a:r>
          </a:p>
        </p:txBody>
      </p:sp>
    </p:spTree>
    <p:extLst>
      <p:ext uri="{BB962C8B-B14F-4D97-AF65-F5344CB8AC3E}">
        <p14:creationId xmlns:p14="http://schemas.microsoft.com/office/powerpoint/2010/main" val="100933653"/>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1009</TotalTime>
  <Words>3058</Words>
  <Application>Microsoft Office PowerPoint</Application>
  <PresentationFormat>Widescreen</PresentationFormat>
  <Paragraphs>341</Paragraphs>
  <Slides>45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Arial</vt:lpstr>
      <vt:lpstr>BlinkMacSystemFont</vt:lpstr>
      <vt:lpstr>Calibri</vt:lpstr>
      <vt:lpstr>Calibri Light</vt:lpstr>
      <vt:lpstr>Segoe UI</vt:lpstr>
      <vt:lpstr>Times New Roman</vt:lpstr>
      <vt:lpstr>Office Theme</vt:lpstr>
      <vt:lpstr>Introduction to Clinical Research</vt:lpstr>
      <vt:lpstr>Objectives</vt:lpstr>
      <vt:lpstr>Am I Doing Human Subjects Research?</vt:lpstr>
      <vt:lpstr>Examples of Human Subjects Research may include:</vt:lpstr>
      <vt:lpstr>Am I Doing Human Subjects Research?</vt:lpstr>
      <vt:lpstr>Am I Doing Human Subjects Research?</vt:lpstr>
      <vt:lpstr>Am I Doing Human Subjects Research?</vt:lpstr>
      <vt:lpstr>Am I Doing Human Subjects Research?</vt:lpstr>
      <vt:lpstr>Am I Doing Human Subjects Research?</vt:lpstr>
      <vt:lpstr>Am I Doing Human Subjects Research?</vt:lpstr>
      <vt:lpstr>I’m Still Not Sure if I am Doing Human Subjects Research</vt:lpstr>
      <vt:lpstr>I Want to Perform Human Subjects Research</vt:lpstr>
      <vt:lpstr>How Do I Complete CITI Training?</vt:lpstr>
      <vt:lpstr>I want to do ask a Research Question:  How do I formulate a testable hypothesis?</vt:lpstr>
      <vt:lpstr>How do I formulate a testable hypothesis? Migraine Example</vt:lpstr>
      <vt:lpstr>How do I formulate a testable hypothesis? Hypertension Example</vt:lpstr>
      <vt:lpstr>How do I formulate a testable hypothesis? Post-op Pain Example</vt:lpstr>
      <vt:lpstr>How do I formulate a testable hypothesis? GYN Surgical Technique Example</vt:lpstr>
      <vt:lpstr>Research Question:  Start with a Literature Search</vt:lpstr>
      <vt:lpstr>Can I use the same (PICO) strategy to do a literature search?</vt:lpstr>
      <vt:lpstr>Combine PICO Terms to Build Search For patients with Hyperkinetic movement disorders, does botulinum toxin injection (as opposed to no rx) improve functional outcomes?</vt:lpstr>
      <vt:lpstr>Limit Retrieval to Target Relevant Literature</vt:lpstr>
      <vt:lpstr>PowerPoint Presentation</vt:lpstr>
      <vt:lpstr>I Want to Perform Human Subjects Research</vt:lpstr>
      <vt:lpstr>I Want to Perform Human Subjects Research</vt:lpstr>
      <vt:lpstr>Hierarchy of  Evidence for Questions About Interventions</vt:lpstr>
      <vt:lpstr>Observational Studies</vt:lpstr>
      <vt:lpstr>Analytical Observational Studies</vt:lpstr>
      <vt:lpstr>Cohort Study Design</vt:lpstr>
      <vt:lpstr>Cohort Study Example  </vt:lpstr>
      <vt:lpstr>Case-Control Study Design</vt:lpstr>
      <vt:lpstr>Case Control Study Example </vt:lpstr>
      <vt:lpstr>I Want to Perform Human Subjects Research</vt:lpstr>
      <vt:lpstr>Ready to Develop My Protocol</vt:lpstr>
      <vt:lpstr>I Just Need to Complete a Chart Review</vt:lpstr>
      <vt:lpstr>Create Data Collection Tools</vt:lpstr>
      <vt:lpstr>Other Considerations for Human Subjects Research</vt:lpstr>
      <vt:lpstr>I Have a Protocol – What’s Next?</vt:lpstr>
      <vt:lpstr>PowerPoint Presentation</vt:lpstr>
      <vt:lpstr>Submitting Your Protocol through eIRB</vt:lpstr>
      <vt:lpstr>IRB Review is Complete &amp; I’m Ready to Begin</vt:lpstr>
      <vt:lpstr>Data Collection is Complete: I Need Help with My Analysis</vt:lpstr>
      <vt:lpstr>I’m Ready to Share My Results</vt:lpstr>
      <vt:lpstr>Choosing the right journal </vt:lpstr>
      <vt:lpstr>Resources to be Shared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Clinical Research</dc:title>
  <dc:creator>Nicole Villemarette-Pittman</dc:creator>
  <cp:lastModifiedBy>Nicole Villemarette-Pittman</cp:lastModifiedBy>
  <cp:revision>16</cp:revision>
  <dcterms:created xsi:type="dcterms:W3CDTF">2022-09-15T17:55:51Z</dcterms:created>
  <dcterms:modified xsi:type="dcterms:W3CDTF">2023-07-26T15:06:22Z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FClassification_version_type">
    <vt:lpwstr>1</vt:lpwstr>
  </property>
  <property fmtid="{D5CDD505-2E9C-101B-9397-08002B2CF9AE}" pid="3" name="IFClassification">
    <vt:lpwstr>ea8f6c00-5acf-4edc-ad88-e6c62d3c2e6b|</vt:lpwstr>
  </property>
  <property fmtid="{D5CDD505-2E9C-101B-9397-08002B2CF9AE}" pid="4" name="IFClassification_type">
    <vt:lpwstr>1</vt:lpwstr>
  </property>
  <property fmtid="{D5CDD505-2E9C-101B-9397-08002B2CF9AE}" pid="5" name="IFClassification_name">
    <vt:lpwstr>Proprietary|</vt:lpwstr>
  </property>
  <property fmtid="{D5CDD505-2E9C-101B-9397-08002B2CF9AE}" pid="6" name="IFClassification_name_type">
    <vt:lpwstr>1</vt:lpwstr>
  </property>
  <property fmtid="{D5CDD505-2E9C-101B-9397-08002B2CF9AE}" pid="7" name="IFClassification_flags">
    <vt:lpwstr>32768|</vt:lpwstr>
  </property>
  <property fmtid="{D5CDD505-2E9C-101B-9397-08002B2CF9AE}" pid="8" name="IFClassification_flags_type">
    <vt:lpwstr>1</vt:lpwstr>
  </property>
  <property fmtid="{D5CDD505-2E9C-101B-9397-08002B2CF9AE}" pid="9" name="IFClassification_version">
    <vt:lpwstr>43ee0c5f-e038-421c-8a3e-ab4eB1166124</vt:lpwstr>
  </property>
</Properties>
</file>